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5"/>
  </p:notesMasterIdLst>
  <p:sldIdLst>
    <p:sldId id="262" r:id="rId2"/>
    <p:sldId id="263" r:id="rId3"/>
    <p:sldId id="264" r:id="rId4"/>
    <p:sldId id="265" r:id="rId5"/>
    <p:sldId id="266" r:id="rId6"/>
    <p:sldId id="360" r:id="rId7"/>
    <p:sldId id="361" r:id="rId8"/>
    <p:sldId id="349" r:id="rId9"/>
    <p:sldId id="267" r:id="rId10"/>
    <p:sldId id="350" r:id="rId11"/>
    <p:sldId id="323" r:id="rId12"/>
    <p:sldId id="269" r:id="rId13"/>
    <p:sldId id="270" r:id="rId14"/>
    <p:sldId id="352" r:id="rId15"/>
    <p:sldId id="330" r:id="rId16"/>
    <p:sldId id="441" r:id="rId17"/>
    <p:sldId id="442" r:id="rId18"/>
    <p:sldId id="351" r:id="rId19"/>
    <p:sldId id="353" r:id="rId20"/>
    <p:sldId id="354" r:id="rId21"/>
    <p:sldId id="274" r:id="rId22"/>
    <p:sldId id="443" r:id="rId23"/>
    <p:sldId id="444" r:id="rId24"/>
    <p:sldId id="445" r:id="rId25"/>
    <p:sldId id="275" r:id="rId26"/>
    <p:sldId id="276" r:id="rId27"/>
    <p:sldId id="277" r:id="rId28"/>
    <p:sldId id="278" r:id="rId29"/>
    <p:sldId id="436" r:id="rId30"/>
    <p:sldId id="307" r:id="rId31"/>
    <p:sldId id="308" r:id="rId32"/>
    <p:sldId id="437" r:id="rId33"/>
    <p:sldId id="438" r:id="rId34"/>
    <p:sldId id="332" r:id="rId35"/>
    <p:sldId id="311" r:id="rId36"/>
    <p:sldId id="312" r:id="rId37"/>
    <p:sldId id="327" r:id="rId38"/>
    <p:sldId id="446" r:id="rId39"/>
    <p:sldId id="447" r:id="rId40"/>
    <p:sldId id="315" r:id="rId41"/>
    <p:sldId id="333" r:id="rId42"/>
    <p:sldId id="448" r:id="rId43"/>
    <p:sldId id="449" r:id="rId44"/>
    <p:sldId id="450" r:id="rId45"/>
    <p:sldId id="451" r:id="rId46"/>
    <p:sldId id="316" r:id="rId47"/>
    <p:sldId id="317" r:id="rId48"/>
    <p:sldId id="318" r:id="rId49"/>
    <p:sldId id="344" r:id="rId50"/>
    <p:sldId id="345" r:id="rId51"/>
    <p:sldId id="357" r:id="rId52"/>
    <p:sldId id="334" r:id="rId53"/>
    <p:sldId id="335" r:id="rId54"/>
    <p:sldId id="336" r:id="rId55"/>
    <p:sldId id="337" r:id="rId56"/>
    <p:sldId id="340" r:id="rId57"/>
    <p:sldId id="341" r:id="rId58"/>
    <p:sldId id="342" r:id="rId59"/>
    <p:sldId id="358" r:id="rId60"/>
    <p:sldId id="359"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7" r:id="rId81"/>
    <p:sldId id="453" r:id="rId82"/>
    <p:sldId id="454" r:id="rId83"/>
    <p:sldId id="455" r:id="rId84"/>
    <p:sldId id="457" r:id="rId85"/>
    <p:sldId id="458" r:id="rId86"/>
    <p:sldId id="459" r:id="rId87"/>
    <p:sldId id="460" r:id="rId88"/>
    <p:sldId id="418" r:id="rId89"/>
    <p:sldId id="419" r:id="rId90"/>
    <p:sldId id="467" r:id="rId91"/>
    <p:sldId id="420" r:id="rId92"/>
    <p:sldId id="421" r:id="rId93"/>
    <p:sldId id="422" r:id="rId94"/>
    <p:sldId id="423" r:id="rId95"/>
    <p:sldId id="279" r:id="rId96"/>
    <p:sldId id="280" r:id="rId97"/>
    <p:sldId id="343" r:id="rId98"/>
    <p:sldId id="283" r:id="rId99"/>
    <p:sldId id="325" r:id="rId100"/>
    <p:sldId id="284" r:id="rId101"/>
    <p:sldId id="285" r:id="rId102"/>
    <p:sldId id="282" r:id="rId103"/>
    <p:sldId id="461" r:id="rId104"/>
    <p:sldId id="286" r:id="rId105"/>
    <p:sldId id="468" r:id="rId106"/>
    <p:sldId id="462" r:id="rId107"/>
    <p:sldId id="439" r:id="rId108"/>
    <p:sldId id="463" r:id="rId109"/>
    <p:sldId id="464" r:id="rId110"/>
    <p:sldId id="288" r:id="rId111"/>
    <p:sldId id="465" r:id="rId112"/>
    <p:sldId id="289" r:id="rId113"/>
    <p:sldId id="290" r:id="rId114"/>
    <p:sldId id="291" r:id="rId115"/>
    <p:sldId id="292" r:id="rId116"/>
    <p:sldId id="293" r:id="rId117"/>
    <p:sldId id="295" r:id="rId118"/>
    <p:sldId id="296" r:id="rId119"/>
    <p:sldId id="297" r:id="rId120"/>
    <p:sldId id="298" r:id="rId121"/>
    <p:sldId id="299" r:id="rId122"/>
    <p:sldId id="300" r:id="rId123"/>
    <p:sldId id="301" r:id="rId124"/>
    <p:sldId id="302" r:id="rId125"/>
    <p:sldId id="303" r:id="rId126"/>
    <p:sldId id="347" r:id="rId127"/>
    <p:sldId id="324" r:id="rId128"/>
    <p:sldId id="304" r:id="rId129"/>
    <p:sldId id="348" r:id="rId130"/>
    <p:sldId id="425" r:id="rId131"/>
    <p:sldId id="426" r:id="rId132"/>
    <p:sldId id="427" r:id="rId133"/>
    <p:sldId id="429" r:id="rId134"/>
    <p:sldId id="428" r:id="rId135"/>
    <p:sldId id="430" r:id="rId136"/>
    <p:sldId id="431" r:id="rId137"/>
    <p:sldId id="432" r:id="rId138"/>
    <p:sldId id="433" r:id="rId139"/>
    <p:sldId id="434" r:id="rId140"/>
    <p:sldId id="435" r:id="rId141"/>
    <p:sldId id="355" r:id="rId142"/>
    <p:sldId id="356" r:id="rId143"/>
    <p:sldId id="466" r:id="rId144"/>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8A3CC4"/>
    <a:srgbClr val="0000FF"/>
    <a:srgbClr val="800080"/>
    <a:srgbClr val="008000"/>
    <a:srgbClr val="A50021"/>
    <a:srgbClr val="000099"/>
    <a:srgbClr val="FF6600"/>
    <a:srgbClr val="FF99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snapToGrid="0">
      <p:cViewPr>
        <p:scale>
          <a:sx n="70" d="100"/>
          <a:sy n="70" d="100"/>
        </p:scale>
        <p:origin x="-10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0F77FF4-B6A2-4F9A-8A9A-320409D041BD}" type="datetimeFigureOut">
              <a:rPr lang="zh-CN" altLang="en-US" smtClean="0"/>
              <a:pPr/>
              <a:t>2011/10/17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A0835C8-E6A8-4C4B-A4EC-4E9DAF3912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FA1F0A9-308B-4C5B-A9D9-1AE7CE509F4C}" type="slidenum">
              <a:rPr lang="en-US" altLang="zh-CN"/>
              <a:pPr>
                <a:defRPr/>
              </a:pPr>
              <a:t>‹#›</a:t>
            </a:fld>
            <a:endParaRPr lang="en-US" altLang="zh-CN"/>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256FB9-C790-4AA1-BD2F-12D8C5E5F6A3}" type="slidenum">
              <a:rPr lang="en-US" altLang="zh-CN"/>
              <a:pPr>
                <a:defRPr/>
              </a:pPr>
              <a:t>‹#›</a:t>
            </a:fld>
            <a:endParaRPr lang="en-US" altLang="zh-CN"/>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9D1E6CF-C458-4157-B97F-0EFBBC2BC03E}" type="slidenum">
              <a:rPr lang="en-US" altLang="zh-CN"/>
              <a:pPr>
                <a:defRPr/>
              </a:pPr>
              <a:t>‹#›</a:t>
            </a:fld>
            <a:endParaRPr lang="en-US" altLang="zh-CN"/>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F73A70-6F2C-43B6-AD83-DC060C9DC040}" type="slidenum">
              <a:rPr lang="en-US" altLang="zh-CN"/>
              <a:pPr>
                <a:defRPr/>
              </a:pPr>
              <a:t>‹#›</a:t>
            </a:fld>
            <a:endParaRPr lang="en-US" altLang="zh-CN"/>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0D719B7-E640-412B-A607-B1B1049F7F26}" type="slidenum">
              <a:rPr lang="en-US" altLang="zh-CN"/>
              <a:pPr>
                <a:defRPr/>
              </a:pPr>
              <a:t>‹#›</a:t>
            </a:fld>
            <a:endParaRPr lang="en-US" altLang="zh-CN"/>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E27B67F-4C0C-4358-B334-D1239E081D9B}" type="slidenum">
              <a:rPr lang="en-US" altLang="zh-CN"/>
              <a:pPr>
                <a:defRPr/>
              </a:pPr>
              <a:t>‹#›</a:t>
            </a:fld>
            <a:endParaRPr lang="en-US" altLang="zh-CN"/>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D60E47-77D2-4E51-83A6-34FFF2B47563}" type="slidenum">
              <a:rPr lang="en-US" altLang="zh-CN"/>
              <a:pPr>
                <a:defRPr/>
              </a:pPr>
              <a:t>‹#›</a:t>
            </a:fld>
            <a:endParaRPr lang="en-US" altLang="zh-CN"/>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BE27414-85C4-46AF-B985-4ECA14AC4C2E}" type="slidenum">
              <a:rPr lang="en-US" altLang="zh-CN"/>
              <a:pPr>
                <a:defRPr/>
              </a:pPr>
              <a:t>‹#›</a:t>
            </a:fld>
            <a:endParaRPr lang="en-US" altLang="zh-CN"/>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ACD63A2-D538-4F3E-8819-685F5BF9F291}" type="slidenum">
              <a:rPr lang="en-US" altLang="zh-CN"/>
              <a:pPr>
                <a:defRPr/>
              </a:pPr>
              <a:t>‹#›</a:t>
            </a:fld>
            <a:endParaRPr lang="en-US" altLang="zh-CN"/>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FA9BBA4-ED2E-4E2F-93E3-441B0E4F26E1}" type="slidenum">
              <a:rPr lang="en-US" altLang="zh-CN"/>
              <a:pPr>
                <a:defRPr/>
              </a:pPr>
              <a:t>‹#›</a:t>
            </a:fld>
            <a:endParaRPr lang="en-US" altLang="zh-CN"/>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69F8220-DA09-4404-8AB0-EB5C92F4BDEE}" type="slidenum">
              <a:rPr lang="en-US" altLang="zh-CN"/>
              <a:pPr>
                <a:defRPr/>
              </a:pPr>
              <a:t>‹#›</a:t>
            </a:fld>
            <a:endParaRPr lang="en-US" altLang="zh-CN"/>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4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EDCA09-6DB4-4EC8-B97D-796512F67EA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strips dir="rd"/>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2.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1.xml"/><Relationship Id="rId5" Type="http://schemas.openxmlformats.org/officeDocument/2006/relationships/slide" Target="slide27.xml"/><Relationship Id="rId4" Type="http://schemas.openxmlformats.org/officeDocument/2006/relationships/slide" Target="slide9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Microsoft_Office_Word_97_-_2003___14.doc"/><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Microsoft_Office_Word_97_-_2003___15.doc"/><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hyperlink" Target="mailto:yjzhang@fudan.edu.c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Word_97_-_2003___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Office_Word_97_-_2003___6.doc"/><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Office_Word_97_-_2003___7.doc"/><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Word_97_-_2003___8.doc"/><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Microsoft_Office_Word_97_-_2003___9.doc"/><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Office_Word_97_-_2003___10.doc"/><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Office_Word_97_-_2003___11.doc"/><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Microsoft_Office_Word_97_-_2003___12.doc"/><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Microsoft_Office_Word_97_-_2003___13.doc"/><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WordArt 4"/>
          <p:cNvSpPr>
            <a:spLocks noChangeArrowheads="1" noChangeShapeType="1" noTextEdit="1"/>
          </p:cNvSpPr>
          <p:nvPr/>
        </p:nvSpPr>
        <p:spPr bwMode="auto">
          <a:xfrm>
            <a:off x="1044575" y="714375"/>
            <a:ext cx="6934200" cy="1028700"/>
          </a:xfrm>
          <a:prstGeom prst="rect">
            <a:avLst/>
          </a:prstGeom>
        </p:spPr>
        <p:txBody>
          <a:bodyPr wrap="none" fromWordArt="1">
            <a:prstTxWarp prst="textSlantUp">
              <a:avLst>
                <a:gd name="adj" fmla="val 616"/>
              </a:avLst>
            </a:prstTxWarp>
          </a:bodyPr>
          <a:lstStyle/>
          <a:p>
            <a:pPr algn="ctr"/>
            <a:r>
              <a:rPr lang="zh-CN" altLang="en-US" sz="3600" b="1"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隶书"/>
                <a:ea typeface="隶书"/>
              </a:rPr>
              <a:t>第四章 </a:t>
            </a:r>
            <a:r>
              <a:rPr lang="zh-CN" altLang="en-US" sz="3600" b="1"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隶书"/>
                <a:ea typeface="隶书"/>
              </a:rPr>
              <a:t>栈和队列</a:t>
            </a:r>
          </a:p>
        </p:txBody>
      </p:sp>
      <p:sp>
        <p:nvSpPr>
          <p:cNvPr id="48131" name="Rectangle 3"/>
          <p:cNvSpPr>
            <a:spLocks noGrp="1" noChangeArrowheads="1"/>
          </p:cNvSpPr>
          <p:nvPr>
            <p:ph type="body" idx="1"/>
          </p:nvPr>
        </p:nvSpPr>
        <p:spPr>
          <a:xfrm>
            <a:off x="1208231" y="2116375"/>
            <a:ext cx="6477000" cy="3276600"/>
          </a:xfrm>
        </p:spPr>
        <p:txBody>
          <a:bodyPr/>
          <a:lstStyle/>
          <a:p>
            <a:pPr eaLnBrk="1" hangingPunct="1">
              <a:spcBef>
                <a:spcPct val="30000"/>
              </a:spcBef>
              <a:buClr>
                <a:srgbClr val="009900"/>
              </a:buClr>
              <a:buSzPct val="50000"/>
              <a:buFont typeface="Wingdings" pitchFamily="2" charset="2"/>
              <a:buChar char="n"/>
              <a:defRPr/>
            </a:pPr>
            <a:r>
              <a:rPr lang="zh-CN" altLang="en-US" sz="4000" b="1" dirty="0" smtClean="0">
                <a:effectLst>
                  <a:outerShdw blurRad="38100" dist="38100" dir="2700000" algn="tl">
                    <a:srgbClr val="C0C0C0"/>
                  </a:outerShdw>
                </a:effectLst>
                <a:ea typeface="仿宋_GB2312" pitchFamily="49" charset="-122"/>
                <a:hlinkClick r:id="rId2" action="ppaction://hlinksldjump"/>
              </a:rPr>
              <a:t>栈</a:t>
            </a:r>
            <a:endParaRPr lang="zh-CN" altLang="en-US" sz="4000" b="1" dirty="0" smtClean="0">
              <a:effectLst>
                <a:outerShdw blurRad="38100" dist="38100" dir="2700000" algn="tl">
                  <a:srgbClr val="C0C0C0"/>
                </a:outerShdw>
              </a:effectLst>
              <a:ea typeface="仿宋_GB2312" pitchFamily="49" charset="-122"/>
              <a:hlinkClick r:id="rId3" action="ppaction://hlinksldjump"/>
            </a:endParaRPr>
          </a:p>
          <a:p>
            <a:pPr eaLnBrk="1" hangingPunct="1">
              <a:spcBef>
                <a:spcPct val="30000"/>
              </a:spcBef>
              <a:buClr>
                <a:srgbClr val="009900"/>
              </a:buClr>
              <a:buSzPct val="50000"/>
              <a:buFont typeface="Wingdings" pitchFamily="2" charset="2"/>
              <a:buChar char="n"/>
              <a:defRPr/>
            </a:pPr>
            <a:r>
              <a:rPr lang="zh-CN" altLang="en-US" sz="4000" b="1" dirty="0" smtClean="0">
                <a:effectLst>
                  <a:outerShdw blurRad="38100" dist="38100" dir="2700000" algn="tl">
                    <a:srgbClr val="C0C0C0"/>
                  </a:outerShdw>
                </a:effectLst>
                <a:ea typeface="仿宋_GB2312" pitchFamily="49" charset="-122"/>
                <a:hlinkClick r:id="rId4" action="ppaction://hlinksldjump"/>
              </a:rPr>
              <a:t>队列 </a:t>
            </a:r>
            <a:endParaRPr lang="zh-CN" altLang="en-US" sz="4000" b="1" dirty="0" smtClean="0">
              <a:effectLst>
                <a:outerShdw blurRad="38100" dist="38100" dir="2700000" algn="tl">
                  <a:srgbClr val="C0C0C0"/>
                </a:outerShdw>
              </a:effectLst>
              <a:ea typeface="仿宋_GB2312" pitchFamily="49" charset="-122"/>
              <a:hlinkClick r:id="rId5" action="ppaction://hlinksldjump"/>
            </a:endParaRPr>
          </a:p>
          <a:p>
            <a:pPr eaLnBrk="1" hangingPunct="1">
              <a:spcBef>
                <a:spcPct val="30000"/>
              </a:spcBef>
              <a:buClr>
                <a:srgbClr val="009900"/>
              </a:buClr>
              <a:buSzPct val="50000"/>
              <a:buFont typeface="Wingdings" pitchFamily="2" charset="2"/>
              <a:buChar char="n"/>
              <a:defRPr/>
            </a:pPr>
            <a:r>
              <a:rPr lang="zh-CN" altLang="en-US" sz="4000" b="1" dirty="0" smtClean="0">
                <a:effectLst>
                  <a:outerShdw blurRad="38100" dist="38100" dir="2700000" algn="tl">
                    <a:srgbClr val="C0C0C0"/>
                  </a:outerShdw>
                </a:effectLst>
                <a:ea typeface="仿宋_GB2312" pitchFamily="49" charset="-122"/>
                <a:hlinkClick r:id="rId6" action="ppaction://hlinksldjump"/>
              </a:rPr>
              <a:t>本章小结</a:t>
            </a:r>
            <a:endParaRPr lang="zh-CN" altLang="en-US" sz="4000" dirty="0" smtClean="0">
              <a:ea typeface="仿宋_GB2312" pitchFamily="49" charset="-122"/>
              <a:hlinkClick r:id="rId7" action="ppaction://hlinksldjump"/>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2" name="Rectangle 4"/>
          <p:cNvSpPr>
            <a:spLocks noChangeArrowheads="1"/>
          </p:cNvSpPr>
          <p:nvPr/>
        </p:nvSpPr>
        <p:spPr bwMode="auto">
          <a:xfrm>
            <a:off x="533400" y="1143000"/>
            <a:ext cx="7464425" cy="41148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FontTx/>
              <a:buChar char="•"/>
              <a:defRPr/>
            </a:pPr>
            <a:r>
              <a:rPr lang="zh-CN" altLang="en-US" sz="3200" b="1" dirty="0">
                <a:solidFill>
                  <a:schemeClr val="tx2"/>
                </a:solidFill>
                <a:effectLst>
                  <a:outerShdw blurRad="38100" dist="38100" dir="2700000" algn="tl">
                    <a:srgbClr val="C0C0C0"/>
                  </a:outerShdw>
                </a:effectLst>
                <a:ea typeface="仿宋_GB2312" pitchFamily="49" charset="-122"/>
              </a:rPr>
              <a:t>退栈操作</a:t>
            </a:r>
          </a:p>
          <a:p>
            <a:pPr marL="742950" lvl="1" indent="-285750" algn="just">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极端情况出现在栈底：</a:t>
            </a:r>
          </a:p>
          <a:p>
            <a:pPr marL="1143000" lvl="2" indent="-228600" algn="just">
              <a:spcBef>
                <a:spcPct val="20000"/>
              </a:spcBef>
              <a:buClr>
                <a:schemeClr val="tx2"/>
              </a:buClr>
              <a:buFontTx/>
              <a:buChar char="•"/>
              <a:defRPr/>
            </a:pPr>
            <a:r>
              <a:rPr lang="zh-CN" altLang="en-US" sz="2600" b="1" dirty="0">
                <a:solidFill>
                  <a:srgbClr val="0000FF"/>
                </a:solidFill>
                <a:effectLst>
                  <a:outerShdw blurRad="38100" dist="38100" dir="2700000" algn="tl">
                    <a:srgbClr val="C0C0C0"/>
                  </a:outerShdw>
                </a:effectLst>
                <a:ea typeface="仿宋_GB2312" pitchFamily="49" charset="-122"/>
              </a:rPr>
              <a:t>如果</a:t>
            </a:r>
            <a:r>
              <a:rPr lang="en-US" altLang="zh-CN" sz="2600" b="1" i="1" dirty="0" smtClean="0">
                <a:solidFill>
                  <a:schemeClr val="hlink"/>
                </a:solidFill>
                <a:effectLst>
                  <a:outerShdw blurRad="38100" dist="38100" dir="2700000" algn="tl">
                    <a:srgbClr val="C0C0C0"/>
                  </a:outerShdw>
                </a:effectLst>
                <a:ea typeface="仿宋_GB2312" pitchFamily="49" charset="-122"/>
              </a:rPr>
              <a:t>top</a:t>
            </a:r>
            <a:r>
              <a:rPr lang="en-US" altLang="zh-CN" sz="2600" b="1" dirty="0" smtClean="0">
                <a:solidFill>
                  <a:schemeClr val="hlink"/>
                </a:solidFill>
                <a:effectLst>
                  <a:outerShdw blurRad="38100" dist="38100" dir="2700000" algn="tl">
                    <a:srgbClr val="C0C0C0"/>
                  </a:outerShdw>
                </a:effectLst>
                <a:ea typeface="仿宋_GB2312" pitchFamily="49" charset="-122"/>
              </a:rPr>
              <a:t>=-</a:t>
            </a:r>
            <a:r>
              <a:rPr lang="en-US" altLang="zh-CN" sz="2600" b="1" dirty="0">
                <a:solidFill>
                  <a:schemeClr val="hlink"/>
                </a:solidFill>
                <a:effectLst>
                  <a:outerShdw blurRad="38100" dist="38100" dir="2700000" algn="tl">
                    <a:srgbClr val="C0C0C0"/>
                  </a:outerShdw>
                </a:effectLst>
                <a:ea typeface="仿宋_GB2312" pitchFamily="49" charset="-122"/>
              </a:rPr>
              <a:t>1</a:t>
            </a:r>
            <a:r>
              <a:rPr lang="zh-CN" altLang="en-US" sz="2600" b="1" dirty="0">
                <a:solidFill>
                  <a:srgbClr val="0000FF"/>
                </a:solidFill>
                <a:effectLst>
                  <a:outerShdw blurRad="38100" dist="38100" dir="2700000" algn="tl">
                    <a:srgbClr val="C0C0C0"/>
                  </a:outerShdw>
                </a:effectLst>
                <a:ea typeface="仿宋_GB2312" pitchFamily="49" charset="-122"/>
              </a:rPr>
              <a:t>（在退栈时发现是空栈），则执行栈空处理。</a:t>
            </a:r>
          </a:p>
          <a:p>
            <a:pPr marL="1600200" lvl="3" indent="-228600" algn="just">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栈空处理不是出错处理，而是使用该栈的算法结束时需要执行的处理。</a:t>
            </a:r>
            <a:endParaRPr lang="zh-CN" altLang="en-US" sz="2600" b="1" dirty="0">
              <a:solidFill>
                <a:srgbClr val="0000FF"/>
              </a:solidFill>
              <a:effectLst>
                <a:outerShdw blurRad="38100" dist="38100" dir="2700000" algn="tl">
                  <a:srgbClr val="C0C0C0"/>
                </a:outerShdw>
              </a:effectLst>
              <a:ea typeface="仿宋_GB2312" pitchFamily="49" charset="-122"/>
            </a:endParaRPr>
          </a:p>
          <a:p>
            <a:pPr marL="742950" lvl="1" indent="-285750" algn="just">
              <a:spcBef>
                <a:spcPct val="5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如果当前</a:t>
            </a:r>
            <a:r>
              <a:rPr lang="en-US" altLang="zh-CN" sz="2800" b="1" i="1" dirty="0" smtClean="0">
                <a:solidFill>
                  <a:schemeClr val="hlink"/>
                </a:solidFill>
                <a:effectLst>
                  <a:outerShdw blurRad="38100" dist="38100" dir="2700000" algn="tl">
                    <a:srgbClr val="C0C0C0"/>
                  </a:outerShdw>
                </a:effectLst>
                <a:ea typeface="仿宋_GB2312" pitchFamily="49" charset="-122"/>
              </a:rPr>
              <a:t>top</a:t>
            </a:r>
            <a:r>
              <a:rPr lang="en-US" altLang="zh-CN" sz="2800" b="1" dirty="0" smtClean="0">
                <a:solidFill>
                  <a:schemeClr val="hlink"/>
                </a:solidFill>
                <a:effectLst>
                  <a:outerShdw blurRad="38100" dist="38100" dir="2700000" algn="tl">
                    <a:srgbClr val="C0C0C0"/>
                  </a:outerShdw>
                </a:effectLst>
                <a:ea typeface="仿宋_GB2312" pitchFamily="49" charset="-122"/>
              </a:rPr>
              <a:t>&gt;=0</a:t>
            </a:r>
            <a:r>
              <a:rPr lang="zh-CN" altLang="en-US" sz="2800" b="1" dirty="0">
                <a:solidFill>
                  <a:srgbClr val="0000FF"/>
                </a:solidFill>
                <a:effectLst>
                  <a:outerShdw blurRad="38100" dist="38100" dir="2700000" algn="tl">
                    <a:srgbClr val="C0C0C0"/>
                  </a:outerShdw>
                </a:effectLst>
                <a:ea typeface="仿宋_GB2312" pitchFamily="49" charset="-122"/>
              </a:rPr>
              <a:t>，则可将栈顶指针减</a:t>
            </a:r>
            <a:r>
              <a:rPr lang="en-US" altLang="zh-CN" sz="2800" b="1" dirty="0">
                <a:solidFill>
                  <a:schemeClr val="tx2"/>
                </a:solidFill>
                <a:effectLst>
                  <a:outerShdw blurRad="38100" dist="38100" dir="2700000" algn="tl">
                    <a:srgbClr val="C0C0C0"/>
                  </a:outerShdw>
                </a:effectLst>
                <a:ea typeface="仿宋_GB2312" pitchFamily="49" charset="-122"/>
              </a:rPr>
              <a:t>1</a:t>
            </a:r>
            <a:r>
              <a:rPr lang="zh-CN" altLang="en-US" sz="2800" b="1" dirty="0">
                <a:solidFill>
                  <a:srgbClr val="0000FF"/>
                </a:solidFill>
                <a:effectLst>
                  <a:outerShdw blurRad="38100" dist="38100" dir="2700000" algn="tl">
                    <a:srgbClr val="C0C0C0"/>
                  </a:outerShdw>
                </a:effectLst>
                <a:ea typeface="仿宋_GB2312" pitchFamily="49" charset="-122"/>
              </a:rPr>
              <a:t>，等于栈顶退回到次栈顶位置。</a:t>
            </a:r>
          </a:p>
        </p:txBody>
      </p:sp>
      <p:sp>
        <p:nvSpPr>
          <p:cNvPr id="3" name="灯片编号占位符 2"/>
          <p:cNvSpPr>
            <a:spLocks noGrp="1"/>
          </p:cNvSpPr>
          <p:nvPr>
            <p:ph type="sldNum" sz="quarter" idx="12"/>
          </p:nvPr>
        </p:nvSpPr>
        <p:spPr/>
        <p:txBody>
          <a:bodyPr/>
          <a:lstStyle/>
          <a:p>
            <a:pPr>
              <a:defRPr/>
            </a:pPr>
            <a:fld id="{14F73A70-6F2C-43B6-AD83-DC060C9DC040}" type="slidenum">
              <a:rPr lang="en-US" altLang="zh-CN" smtClean="0"/>
              <a:pPr>
                <a:defRPr/>
              </a:pPr>
              <a:t>10</a:t>
            </a:fld>
            <a:endParaRPr lang="en-US" altLang="zh-CN"/>
          </a:p>
        </p:txBody>
      </p:sp>
    </p:spTree>
  </p:cSld>
  <p:clrMapOvr>
    <a:masterClrMapping/>
  </p:clrMapOvr>
  <p:transition>
    <p:strips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550863" y="1490663"/>
            <a:ext cx="8077200" cy="4306887"/>
          </a:xfrm>
        </p:spPr>
        <p:txBody>
          <a:bodyPr/>
          <a:lstStyle/>
          <a:p>
            <a:pPr algn="just" eaLnBrk="1" hangingPunct="1">
              <a:buClr>
                <a:srgbClr val="FF6600"/>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队列存放数组被当作首尾相接的表处理。</a:t>
            </a:r>
          </a:p>
          <a:p>
            <a:pPr algn="just" eaLnBrk="1" hangingPunct="1">
              <a:buClr>
                <a:srgbClr val="FF6600"/>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队头、队尾指针</a:t>
            </a:r>
            <a:r>
              <a:rPr lang="zh-CN" altLang="en-US" b="1" dirty="0" smtClean="0">
                <a:solidFill>
                  <a:srgbClr val="FF3300"/>
                </a:solidFill>
                <a:effectLst>
                  <a:outerShdw blurRad="38100" dist="38100" dir="2700000" algn="tl">
                    <a:srgbClr val="C0C0C0"/>
                  </a:outerShdw>
                </a:effectLst>
                <a:ea typeface="仿宋_GB2312" pitchFamily="49" charset="-122"/>
              </a:rPr>
              <a:t>加</a:t>
            </a:r>
            <a:r>
              <a:rPr lang="en-US" altLang="zh-CN" b="1" dirty="0" smtClean="0">
                <a:solidFill>
                  <a:srgbClr val="FF3300"/>
                </a:solidFill>
                <a:effectLst>
                  <a:outerShdw blurRad="38100" dist="38100" dir="2700000" algn="tl">
                    <a:srgbClr val="C0C0C0"/>
                  </a:outerShdw>
                </a:effectLst>
                <a:ea typeface="仿宋_GB2312" pitchFamily="49" charset="-122"/>
              </a:rPr>
              <a:t>1</a:t>
            </a:r>
            <a:r>
              <a:rPr lang="zh-CN" altLang="en-US" b="1" dirty="0" smtClean="0">
                <a:solidFill>
                  <a:srgbClr val="0000FF"/>
                </a:solidFill>
                <a:effectLst>
                  <a:outerShdw blurRad="38100" dist="38100" dir="2700000" algn="tl">
                    <a:srgbClr val="C0C0C0"/>
                  </a:outerShdw>
                </a:effectLst>
                <a:ea typeface="仿宋_GB2312" pitchFamily="49" charset="-122"/>
              </a:rPr>
              <a:t>时从</a:t>
            </a:r>
            <a:r>
              <a:rPr lang="en-US" altLang="zh-CN" b="1" dirty="0" smtClean="0">
                <a:solidFill>
                  <a:srgbClr val="FF3300"/>
                </a:solidFill>
                <a:effectLst>
                  <a:outerShdw blurRad="38100" dist="38100" dir="2700000" algn="tl">
                    <a:srgbClr val="C0C0C0"/>
                  </a:outerShdw>
                </a:effectLst>
                <a:ea typeface="仿宋_GB2312" pitchFamily="49" charset="-122"/>
              </a:rPr>
              <a:t>maxSize-1</a:t>
            </a:r>
            <a:r>
              <a:rPr lang="zh-CN" altLang="en-US" b="1" dirty="0" smtClean="0">
                <a:solidFill>
                  <a:srgbClr val="0000FF"/>
                </a:solidFill>
                <a:effectLst>
                  <a:outerShdw blurRad="38100" dist="38100" dir="2700000" algn="tl">
                    <a:srgbClr val="C0C0C0"/>
                  </a:outerShdw>
                </a:effectLst>
                <a:ea typeface="仿宋_GB2312" pitchFamily="49" charset="-122"/>
              </a:rPr>
              <a:t>直接进到</a:t>
            </a:r>
            <a:r>
              <a:rPr lang="en-US" altLang="zh-CN" b="1" dirty="0" smtClean="0">
                <a:solidFill>
                  <a:srgbClr val="FF3300"/>
                </a:solidFill>
                <a:effectLst>
                  <a:outerShdw blurRad="38100" dist="38100" dir="2700000" algn="tl">
                    <a:srgbClr val="C0C0C0"/>
                  </a:outerShdw>
                </a:effectLst>
                <a:ea typeface="仿宋_GB2312" pitchFamily="49" charset="-122"/>
              </a:rPr>
              <a:t>0</a:t>
            </a:r>
            <a:r>
              <a:rPr lang="zh-CN" altLang="en-US" b="1" dirty="0" smtClean="0">
                <a:solidFill>
                  <a:srgbClr val="0000FF"/>
                </a:solidFill>
                <a:effectLst>
                  <a:outerShdw blurRad="38100" dist="38100" dir="2700000" algn="tl">
                    <a:srgbClr val="C0C0C0"/>
                  </a:outerShdw>
                </a:effectLst>
                <a:ea typeface="仿宋_GB2312" pitchFamily="49" charset="-122"/>
              </a:rPr>
              <a:t>，可用语言的取模（余数）运算实现。</a:t>
            </a:r>
          </a:p>
          <a:p>
            <a:pPr lvl="1" algn="just" eaLnBrk="1" hangingPunct="1">
              <a:spcBef>
                <a:spcPct val="50000"/>
              </a:spcBef>
              <a:buClr>
                <a:srgbClr val="800080"/>
              </a:buClr>
              <a:buFont typeface="Wingdings" pitchFamily="2" charset="2"/>
              <a:buChar char="F"/>
              <a:defRPr/>
            </a:pPr>
            <a:r>
              <a:rPr lang="zh-CN" altLang="en-US" b="1" dirty="0" smtClean="0">
                <a:solidFill>
                  <a:schemeClr val="tx2"/>
                </a:solidFill>
                <a:effectLst>
                  <a:outerShdw blurRad="38100" dist="38100" dir="2700000" algn="tl">
                    <a:srgbClr val="C0C0C0"/>
                  </a:outerShdw>
                </a:effectLst>
                <a:ea typeface="仿宋_GB2312" pitchFamily="49" charset="-122"/>
              </a:rPr>
              <a:t>队头指针进</a:t>
            </a:r>
            <a:r>
              <a:rPr lang="en-US" altLang="zh-CN" b="1" dirty="0" smtClean="0">
                <a:solidFill>
                  <a:schemeClr val="tx2"/>
                </a:solidFill>
                <a:effectLst>
                  <a:outerShdw blurRad="38100" dist="38100" dir="2700000" algn="tl">
                    <a:srgbClr val="C0C0C0"/>
                  </a:outerShdw>
                </a:effectLst>
                <a:ea typeface="仿宋_GB2312" pitchFamily="49" charset="-122"/>
              </a:rPr>
              <a:t>1</a:t>
            </a:r>
            <a:r>
              <a:rPr lang="zh-CN" altLang="en-US" b="1" dirty="0" smtClean="0">
                <a:solidFill>
                  <a:schemeClr val="tx2"/>
                </a:solidFill>
                <a:effectLst>
                  <a:outerShdw blurRad="38100" dist="38100" dir="2700000" algn="tl">
                    <a:srgbClr val="C0C0C0"/>
                  </a:outerShdw>
                </a:effectLst>
                <a:ea typeface="仿宋_GB2312" pitchFamily="49" charset="-122"/>
              </a:rPr>
              <a:t>：</a:t>
            </a:r>
            <a:r>
              <a:rPr lang="en-US" altLang="zh-CN" b="1" dirty="0" smtClean="0">
                <a:solidFill>
                  <a:srgbClr val="008000"/>
                </a:solidFill>
                <a:effectLst>
                  <a:outerShdw blurRad="38100" dist="38100" dir="2700000" algn="tl">
                    <a:srgbClr val="C0C0C0"/>
                  </a:outerShdw>
                </a:effectLst>
                <a:ea typeface="仿宋_GB2312" pitchFamily="49" charset="-122"/>
              </a:rPr>
              <a:t>front=(front+1)%</a:t>
            </a:r>
            <a:r>
              <a:rPr lang="en-US" altLang="zh-CN" b="1" dirty="0" err="1" smtClean="0">
                <a:solidFill>
                  <a:srgbClr val="008000"/>
                </a:solidFill>
                <a:effectLst>
                  <a:outerShdw blurRad="38100" dist="38100" dir="2700000" algn="tl">
                    <a:srgbClr val="C0C0C0"/>
                  </a:outerShdw>
                </a:effectLst>
                <a:ea typeface="仿宋_GB2312" pitchFamily="49" charset="-122"/>
              </a:rPr>
              <a:t>maxSize</a:t>
            </a:r>
            <a:endParaRPr lang="en-US" altLang="zh-CN" b="1" dirty="0" smtClean="0">
              <a:solidFill>
                <a:srgbClr val="008000"/>
              </a:solidFill>
              <a:ea typeface="仿宋_GB2312" pitchFamily="49" charset="-122"/>
            </a:endParaRPr>
          </a:p>
          <a:p>
            <a:pPr lvl="1" algn="just" eaLnBrk="1" hangingPunct="1">
              <a:buClr>
                <a:srgbClr val="800080"/>
              </a:buClr>
              <a:buFont typeface="Wingdings" pitchFamily="2" charset="2"/>
              <a:buChar char="F"/>
              <a:defRPr/>
            </a:pPr>
            <a:r>
              <a:rPr lang="zh-CN" altLang="en-US" b="1" dirty="0" smtClean="0">
                <a:solidFill>
                  <a:schemeClr val="tx2"/>
                </a:solidFill>
                <a:effectLst>
                  <a:outerShdw blurRad="38100" dist="38100" dir="2700000" algn="tl">
                    <a:srgbClr val="C0C0C0"/>
                  </a:outerShdw>
                </a:effectLst>
                <a:ea typeface="仿宋_GB2312" pitchFamily="49" charset="-122"/>
              </a:rPr>
              <a:t>队尾指针进</a:t>
            </a:r>
            <a:r>
              <a:rPr lang="en-US" altLang="zh-CN" b="1" dirty="0" smtClean="0">
                <a:solidFill>
                  <a:schemeClr val="tx2"/>
                </a:solidFill>
                <a:effectLst>
                  <a:outerShdw blurRad="38100" dist="38100" dir="2700000" algn="tl">
                    <a:srgbClr val="C0C0C0"/>
                  </a:outerShdw>
                </a:effectLst>
                <a:ea typeface="仿宋_GB2312" pitchFamily="49" charset="-122"/>
              </a:rPr>
              <a:t>1</a:t>
            </a:r>
            <a:r>
              <a:rPr lang="zh-CN" altLang="en-US" b="1" dirty="0" smtClean="0">
                <a:solidFill>
                  <a:schemeClr val="tx2"/>
                </a:solidFill>
                <a:effectLst>
                  <a:outerShdw blurRad="38100" dist="38100" dir="2700000" algn="tl">
                    <a:srgbClr val="C0C0C0"/>
                  </a:outerShdw>
                </a:effectLst>
                <a:ea typeface="仿宋_GB2312" pitchFamily="49" charset="-122"/>
              </a:rPr>
              <a:t>：</a:t>
            </a:r>
            <a:r>
              <a:rPr lang="en-US" altLang="zh-CN" b="1" dirty="0" smtClean="0">
                <a:solidFill>
                  <a:srgbClr val="008000"/>
                </a:solidFill>
                <a:effectLst>
                  <a:outerShdw blurRad="38100" dist="38100" dir="2700000" algn="tl">
                    <a:srgbClr val="C0C0C0"/>
                  </a:outerShdw>
                </a:effectLst>
                <a:ea typeface="仿宋_GB2312" pitchFamily="49" charset="-122"/>
              </a:rPr>
              <a:t>rear=(rear+1)%</a:t>
            </a:r>
            <a:r>
              <a:rPr lang="en-US" altLang="zh-CN" b="1" dirty="0" err="1" smtClean="0">
                <a:solidFill>
                  <a:srgbClr val="008000"/>
                </a:solidFill>
                <a:effectLst>
                  <a:outerShdw blurRad="38100" dist="38100" dir="2700000" algn="tl">
                    <a:srgbClr val="C0C0C0"/>
                  </a:outerShdw>
                </a:effectLst>
                <a:ea typeface="仿宋_GB2312" pitchFamily="49" charset="-122"/>
              </a:rPr>
              <a:t>maxSize</a:t>
            </a:r>
            <a:endParaRPr lang="en-US" altLang="zh-CN" b="1" dirty="0" smtClean="0">
              <a:solidFill>
                <a:srgbClr val="008000"/>
              </a:solidFill>
              <a:effectLst>
                <a:outerShdw blurRad="38100" dist="38100" dir="2700000" algn="tl">
                  <a:srgbClr val="C0C0C0"/>
                </a:outerShdw>
              </a:effectLst>
              <a:ea typeface="仿宋_GB2312" pitchFamily="49" charset="-122"/>
            </a:endParaRPr>
          </a:p>
          <a:p>
            <a:pPr lvl="1" algn="just" eaLnBrk="1" hangingPunct="1">
              <a:buClr>
                <a:srgbClr val="800080"/>
              </a:buClr>
              <a:buFont typeface="Wingdings" pitchFamily="2" charset="2"/>
              <a:buChar char="F"/>
              <a:defRPr/>
            </a:pPr>
            <a:r>
              <a:rPr lang="zh-CN" altLang="en-US" b="1" dirty="0" smtClean="0">
                <a:solidFill>
                  <a:schemeClr val="tx2"/>
                </a:solidFill>
                <a:effectLst>
                  <a:outerShdw blurRad="38100" dist="38100" dir="2700000" algn="tl">
                    <a:srgbClr val="C0C0C0"/>
                  </a:outerShdw>
                </a:effectLst>
                <a:ea typeface="仿宋_GB2312" pitchFamily="49" charset="-122"/>
              </a:rPr>
              <a:t>队列初始化：</a:t>
            </a:r>
            <a:r>
              <a:rPr lang="en-US" altLang="zh-CN" b="1" dirty="0" smtClean="0">
                <a:solidFill>
                  <a:srgbClr val="008000"/>
                </a:solidFill>
                <a:effectLst>
                  <a:outerShdw blurRad="38100" dist="38100" dir="2700000" algn="tl">
                    <a:srgbClr val="C0C0C0"/>
                  </a:outerShdw>
                </a:effectLst>
                <a:ea typeface="仿宋_GB2312" pitchFamily="49" charset="-122"/>
              </a:rPr>
              <a:t>front=rear=0</a:t>
            </a:r>
          </a:p>
          <a:p>
            <a:pPr lvl="1" algn="just" eaLnBrk="1" hangingPunct="1">
              <a:buClr>
                <a:srgbClr val="800080"/>
              </a:buClr>
              <a:buFont typeface="Wingdings" pitchFamily="2" charset="2"/>
              <a:buChar char="F"/>
              <a:defRPr/>
            </a:pPr>
            <a:r>
              <a:rPr lang="zh-CN" altLang="en-US" b="1" dirty="0" smtClean="0">
                <a:solidFill>
                  <a:schemeClr val="tx2"/>
                </a:solidFill>
                <a:effectLst>
                  <a:outerShdw blurRad="38100" dist="38100" dir="2700000" algn="tl">
                    <a:srgbClr val="C0C0C0"/>
                  </a:outerShdw>
                </a:effectLst>
                <a:ea typeface="仿宋_GB2312" pitchFamily="49" charset="-122"/>
              </a:rPr>
              <a:t>队空条件：</a:t>
            </a:r>
            <a:r>
              <a:rPr lang="en-US" altLang="zh-CN" b="1" dirty="0" smtClean="0">
                <a:solidFill>
                  <a:srgbClr val="008000"/>
                </a:solidFill>
                <a:effectLst>
                  <a:outerShdw blurRad="38100" dist="38100" dir="2700000" algn="tl">
                    <a:srgbClr val="C0C0C0"/>
                  </a:outerShdw>
                </a:effectLst>
                <a:ea typeface="仿宋_GB2312" pitchFamily="49" charset="-122"/>
              </a:rPr>
              <a:t>front</a:t>
            </a:r>
            <a:r>
              <a:rPr lang="en-US" altLang="zh-CN" b="1" i="1" dirty="0" smtClean="0">
                <a:solidFill>
                  <a:srgbClr val="008000"/>
                </a:solidFill>
                <a:effectLst>
                  <a:outerShdw blurRad="38100" dist="38100" dir="2700000" algn="tl">
                    <a:srgbClr val="C0C0C0"/>
                  </a:outerShdw>
                </a:effectLst>
                <a:ea typeface="仿宋_GB2312" pitchFamily="49" charset="-122"/>
              </a:rPr>
              <a:t>==</a:t>
            </a:r>
            <a:r>
              <a:rPr lang="en-US" altLang="zh-CN" b="1" dirty="0" smtClean="0">
                <a:solidFill>
                  <a:srgbClr val="008000"/>
                </a:solidFill>
                <a:effectLst>
                  <a:outerShdw blurRad="38100" dist="38100" dir="2700000" algn="tl">
                    <a:srgbClr val="C0C0C0"/>
                  </a:outerShdw>
                </a:effectLst>
                <a:ea typeface="仿宋_GB2312" pitchFamily="49" charset="-122"/>
              </a:rPr>
              <a:t>rear</a:t>
            </a:r>
          </a:p>
          <a:p>
            <a:pPr lvl="1" algn="just" eaLnBrk="1" hangingPunct="1">
              <a:buClr>
                <a:srgbClr val="800080"/>
              </a:buClr>
              <a:buFont typeface="Wingdings" pitchFamily="2" charset="2"/>
              <a:buChar char="F"/>
              <a:defRPr/>
            </a:pPr>
            <a:r>
              <a:rPr lang="zh-CN" altLang="en-US" b="1" dirty="0" smtClean="0">
                <a:solidFill>
                  <a:schemeClr val="tx2"/>
                </a:solidFill>
                <a:effectLst>
                  <a:outerShdw blurRad="38100" dist="38100" dir="2700000" algn="tl">
                    <a:srgbClr val="C0C0C0"/>
                  </a:outerShdw>
                </a:effectLst>
                <a:ea typeface="仿宋_GB2312" pitchFamily="49" charset="-122"/>
              </a:rPr>
              <a:t>队满条件：</a:t>
            </a:r>
            <a:r>
              <a:rPr lang="en-US" altLang="zh-CN" b="1" dirty="0" smtClean="0">
                <a:solidFill>
                  <a:srgbClr val="008000"/>
                </a:solidFill>
                <a:effectLst>
                  <a:outerShdw blurRad="38100" dist="38100" dir="2700000" algn="tl">
                    <a:srgbClr val="C0C0C0"/>
                  </a:outerShdw>
                </a:effectLst>
                <a:ea typeface="仿宋_GB2312" pitchFamily="49" charset="-122"/>
              </a:rPr>
              <a:t>(rear+1)%</a:t>
            </a:r>
            <a:r>
              <a:rPr lang="en-US" altLang="zh-CN" b="1" dirty="0" err="1" smtClean="0">
                <a:solidFill>
                  <a:srgbClr val="008000"/>
                </a:solidFill>
                <a:effectLst>
                  <a:outerShdw blurRad="38100" dist="38100" dir="2700000" algn="tl">
                    <a:srgbClr val="C0C0C0"/>
                  </a:outerShdw>
                </a:effectLst>
                <a:ea typeface="仿宋_GB2312" pitchFamily="49" charset="-122"/>
              </a:rPr>
              <a:t>maxSize</a:t>
            </a:r>
            <a:r>
              <a:rPr lang="en-US" altLang="zh-CN" b="1" i="1" dirty="0" smtClean="0">
                <a:solidFill>
                  <a:srgbClr val="008000"/>
                </a:solidFill>
                <a:effectLst>
                  <a:outerShdw blurRad="38100" dist="38100" dir="2700000" algn="tl">
                    <a:srgbClr val="C0C0C0"/>
                  </a:outerShdw>
                </a:effectLst>
                <a:ea typeface="仿宋_GB2312" pitchFamily="49" charset="-122"/>
              </a:rPr>
              <a:t>==</a:t>
            </a:r>
            <a:r>
              <a:rPr lang="en-US" altLang="zh-CN" b="1" dirty="0" smtClean="0">
                <a:solidFill>
                  <a:srgbClr val="008000"/>
                </a:solidFill>
                <a:effectLst>
                  <a:outerShdw blurRad="38100" dist="38100" dir="2700000" algn="tl">
                    <a:srgbClr val="C0C0C0"/>
                  </a:outerShdw>
                </a:effectLst>
                <a:ea typeface="仿宋_GB2312" pitchFamily="49" charset="-122"/>
              </a:rPr>
              <a:t>front</a:t>
            </a:r>
            <a:r>
              <a:rPr lang="en-US" altLang="zh-CN" b="1" dirty="0" smtClean="0">
                <a:solidFill>
                  <a:schemeClr val="tx2"/>
                </a:solidFill>
                <a:effectLst>
                  <a:outerShdw blurRad="38100" dist="38100" dir="2700000" algn="tl">
                    <a:srgbClr val="C0C0C0"/>
                  </a:outerShdw>
                </a:effectLst>
                <a:ea typeface="仿宋_GB2312" pitchFamily="49" charset="-122"/>
              </a:rPr>
              <a:t> </a:t>
            </a:r>
          </a:p>
        </p:txBody>
      </p:sp>
      <p:sp>
        <p:nvSpPr>
          <p:cNvPr id="70659" name="Rectangle 3"/>
          <p:cNvSpPr>
            <a:spLocks noGrp="1" noChangeArrowheads="1"/>
          </p:cNvSpPr>
          <p:nvPr>
            <p:ph type="title"/>
          </p:nvPr>
        </p:nvSpPr>
        <p:spPr>
          <a:xfrm>
            <a:off x="1817688" y="747713"/>
            <a:ext cx="5387975" cy="609600"/>
          </a:xfrm>
        </p:spPr>
        <p:txBody>
          <a:bodyPr/>
          <a:lstStyle/>
          <a:p>
            <a:pPr eaLnBrk="1" hangingPunct="1">
              <a:defRPr/>
            </a:pPr>
            <a:r>
              <a:rPr lang="zh-CN" altLang="en-US" sz="3600" b="1" smtClean="0">
                <a:solidFill>
                  <a:srgbClr val="CC3300"/>
                </a:solidFill>
                <a:effectLst>
                  <a:outerShdw blurRad="38100" dist="38100" dir="2700000" algn="tl">
                    <a:srgbClr val="C0C0C0"/>
                  </a:outerShdw>
                </a:effectLst>
                <a:ea typeface="仿宋_GB2312" pitchFamily="49" charset="-122"/>
              </a:rPr>
              <a:t>循环队列 </a:t>
            </a:r>
            <a:r>
              <a:rPr lang="en-US" altLang="zh-CN" sz="3600" b="1" smtClean="0">
                <a:solidFill>
                  <a:srgbClr val="CC3300"/>
                </a:solidFill>
                <a:effectLst>
                  <a:outerShdw blurRad="38100" dist="38100" dir="2700000" algn="tl">
                    <a:srgbClr val="C0C0C0"/>
                  </a:outerShdw>
                </a:effectLst>
                <a:ea typeface="仿宋_GB2312" pitchFamily="49" charset="-122"/>
              </a:rPr>
              <a:t>(Circular Queue)</a:t>
            </a:r>
            <a:endParaRPr lang="en-US" altLang="zh-CN" smtClean="0">
              <a:ea typeface="仿宋_GB2312" pitchFamily="49" charset="-122"/>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100</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checkerboard(across)">
                                      <p:cBhvr>
                                        <p:cTn id="7" dur="500"/>
                                        <p:tgtEl>
                                          <p:spTgt spid="7065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checkerboard(across)">
                                      <p:cBhvr>
                                        <p:cTn id="10" dur="500"/>
                                        <p:tgtEl>
                                          <p:spTgt spid="706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0658">
                                            <p:txEl>
                                              <p:pRg st="2" end="2"/>
                                            </p:txEl>
                                          </p:spTgt>
                                        </p:tgtEl>
                                        <p:attrNameLst>
                                          <p:attrName>style.visibility</p:attrName>
                                        </p:attrNameLst>
                                      </p:cBhvr>
                                      <p:to>
                                        <p:strVal val="visible"/>
                                      </p:to>
                                    </p:set>
                                    <p:animEffect transition="in" filter="checkerboard(across)">
                                      <p:cBhvr>
                                        <p:cTn id="15" dur="500"/>
                                        <p:tgtEl>
                                          <p:spTgt spid="70658">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0658">
                                            <p:txEl>
                                              <p:pRg st="3" end="3"/>
                                            </p:txEl>
                                          </p:spTgt>
                                        </p:tgtEl>
                                        <p:attrNameLst>
                                          <p:attrName>style.visibility</p:attrName>
                                        </p:attrNameLst>
                                      </p:cBhvr>
                                      <p:to>
                                        <p:strVal val="visible"/>
                                      </p:to>
                                    </p:set>
                                    <p:animEffect transition="in" filter="checkerboard(across)">
                                      <p:cBhvr>
                                        <p:cTn id="18" dur="500"/>
                                        <p:tgtEl>
                                          <p:spTgt spid="70658">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0658">
                                            <p:txEl>
                                              <p:pRg st="4" end="4"/>
                                            </p:txEl>
                                          </p:spTgt>
                                        </p:tgtEl>
                                        <p:attrNameLst>
                                          <p:attrName>style.visibility</p:attrName>
                                        </p:attrNameLst>
                                      </p:cBhvr>
                                      <p:to>
                                        <p:strVal val="visible"/>
                                      </p:to>
                                    </p:set>
                                    <p:animEffect transition="in" filter="checkerboard(across)">
                                      <p:cBhvr>
                                        <p:cTn id="21" dur="500"/>
                                        <p:tgtEl>
                                          <p:spTgt spid="70658">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0658">
                                            <p:txEl>
                                              <p:pRg st="5" end="5"/>
                                            </p:txEl>
                                          </p:spTgt>
                                        </p:tgtEl>
                                        <p:attrNameLst>
                                          <p:attrName>style.visibility</p:attrName>
                                        </p:attrNameLst>
                                      </p:cBhvr>
                                      <p:to>
                                        <p:strVal val="visible"/>
                                      </p:to>
                                    </p:set>
                                    <p:animEffect transition="in" filter="checkerboard(across)">
                                      <p:cBhvr>
                                        <p:cTn id="24" dur="500"/>
                                        <p:tgtEl>
                                          <p:spTgt spid="70658">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0658">
                                            <p:txEl>
                                              <p:pRg st="6" end="6"/>
                                            </p:txEl>
                                          </p:spTgt>
                                        </p:tgtEl>
                                        <p:attrNameLst>
                                          <p:attrName>style.visibility</p:attrName>
                                        </p:attrNameLst>
                                      </p:cBhvr>
                                      <p:to>
                                        <p:strVal val="visible"/>
                                      </p:to>
                                    </p:set>
                                    <p:animEffect transition="in" filter="checkerboard(across)">
                                      <p:cBhvr>
                                        <p:cTn id="27" dur="500"/>
                                        <p:tgtEl>
                                          <p:spTgt spid="706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Oval 5" descr="再生纸"/>
          <p:cNvSpPr>
            <a:spLocks noChangeArrowheads="1"/>
          </p:cNvSpPr>
          <p:nvPr/>
        </p:nvSpPr>
        <p:spPr bwMode="auto">
          <a:xfrm>
            <a:off x="990600" y="838200"/>
            <a:ext cx="1828800" cy="1828800"/>
          </a:xfrm>
          <a:prstGeom prst="ellipse">
            <a:avLst/>
          </a:prstGeom>
          <a:blipFill dpi="0" rotWithShape="0">
            <a:blip r:embed="rId2" cstate="print"/>
            <a:srcRect/>
            <a:tile tx="0" ty="0" sx="100000" sy="100000" flip="none" algn="tl"/>
          </a:blipFill>
          <a:ln w="28575">
            <a:solidFill>
              <a:schemeClr val="accent2"/>
            </a:solidFill>
            <a:round/>
            <a:headEnd/>
            <a:tailEnd/>
          </a:ln>
        </p:spPr>
        <p:txBody>
          <a:bodyPr wrap="none" anchor="ctr"/>
          <a:lstStyle/>
          <a:p>
            <a:endParaRPr lang="zh-CN" altLang="en-US"/>
          </a:p>
        </p:txBody>
      </p:sp>
      <p:sp>
        <p:nvSpPr>
          <p:cNvPr id="136195" name="Line 7"/>
          <p:cNvSpPr>
            <a:spLocks noChangeShapeType="1"/>
          </p:cNvSpPr>
          <p:nvPr/>
        </p:nvSpPr>
        <p:spPr bwMode="auto">
          <a:xfrm>
            <a:off x="1905000" y="838200"/>
            <a:ext cx="0" cy="1828800"/>
          </a:xfrm>
          <a:prstGeom prst="line">
            <a:avLst/>
          </a:prstGeom>
          <a:noFill/>
          <a:ln w="28575">
            <a:solidFill>
              <a:schemeClr val="accent2"/>
            </a:solidFill>
            <a:round/>
            <a:headEnd/>
            <a:tailEnd/>
          </a:ln>
        </p:spPr>
        <p:txBody>
          <a:bodyPr wrap="none" anchor="ctr"/>
          <a:lstStyle/>
          <a:p>
            <a:endParaRPr lang="zh-CN" altLang="en-US"/>
          </a:p>
        </p:txBody>
      </p:sp>
      <p:sp>
        <p:nvSpPr>
          <p:cNvPr id="136196" name="Line 8"/>
          <p:cNvSpPr>
            <a:spLocks noChangeShapeType="1"/>
          </p:cNvSpPr>
          <p:nvPr/>
        </p:nvSpPr>
        <p:spPr bwMode="auto">
          <a:xfrm>
            <a:off x="990600" y="1752600"/>
            <a:ext cx="1828800" cy="0"/>
          </a:xfrm>
          <a:prstGeom prst="line">
            <a:avLst/>
          </a:prstGeom>
          <a:noFill/>
          <a:ln w="28575">
            <a:solidFill>
              <a:schemeClr val="accent2"/>
            </a:solidFill>
            <a:round/>
            <a:headEnd/>
            <a:tailEnd/>
          </a:ln>
        </p:spPr>
        <p:txBody>
          <a:bodyPr wrap="none" anchor="ctr"/>
          <a:lstStyle/>
          <a:p>
            <a:endParaRPr lang="zh-CN" altLang="en-US"/>
          </a:p>
        </p:txBody>
      </p:sp>
      <p:sp>
        <p:nvSpPr>
          <p:cNvPr id="136197" name="Line 9"/>
          <p:cNvSpPr>
            <a:spLocks noChangeShapeType="1"/>
          </p:cNvSpPr>
          <p:nvPr/>
        </p:nvSpPr>
        <p:spPr bwMode="auto">
          <a:xfrm>
            <a:off x="1295400" y="10668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136198" name="Line 10"/>
          <p:cNvSpPr>
            <a:spLocks noChangeShapeType="1"/>
          </p:cNvSpPr>
          <p:nvPr/>
        </p:nvSpPr>
        <p:spPr bwMode="auto">
          <a:xfrm flipH="1">
            <a:off x="1295400" y="10668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136199" name="Oval 6"/>
          <p:cNvSpPr>
            <a:spLocks noChangeArrowheads="1"/>
          </p:cNvSpPr>
          <p:nvPr/>
        </p:nvSpPr>
        <p:spPr bwMode="auto">
          <a:xfrm>
            <a:off x="1447800" y="12954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136200" name="Text Box 11"/>
          <p:cNvSpPr txBox="1">
            <a:spLocks noChangeArrowheads="1"/>
          </p:cNvSpPr>
          <p:nvPr/>
        </p:nvSpPr>
        <p:spPr bwMode="auto">
          <a:xfrm>
            <a:off x="2743200" y="1219200"/>
            <a:ext cx="336550" cy="457200"/>
          </a:xfrm>
          <a:prstGeom prst="rect">
            <a:avLst/>
          </a:prstGeom>
          <a:noFill/>
          <a:ln w="9525">
            <a:noFill/>
            <a:miter lim="800000"/>
            <a:headEnd/>
            <a:tailEnd/>
          </a:ln>
        </p:spPr>
        <p:txBody>
          <a:bodyPr wrap="none">
            <a:spAutoFit/>
          </a:bodyPr>
          <a:lstStyle/>
          <a:p>
            <a:r>
              <a:rPr lang="en-US" altLang="zh-CN" b="1">
                <a:solidFill>
                  <a:srgbClr val="000099"/>
                </a:solidFill>
              </a:rPr>
              <a:t>0</a:t>
            </a:r>
            <a:endParaRPr lang="en-US" altLang="zh-CN"/>
          </a:p>
        </p:txBody>
      </p:sp>
      <p:sp>
        <p:nvSpPr>
          <p:cNvPr id="136201" name="Text Box 12"/>
          <p:cNvSpPr txBox="1">
            <a:spLocks noChangeArrowheads="1"/>
          </p:cNvSpPr>
          <p:nvPr/>
        </p:nvSpPr>
        <p:spPr bwMode="auto">
          <a:xfrm>
            <a:off x="2711450" y="1981200"/>
            <a:ext cx="336550" cy="457200"/>
          </a:xfrm>
          <a:prstGeom prst="rect">
            <a:avLst/>
          </a:prstGeom>
          <a:noFill/>
          <a:ln w="9525">
            <a:noFill/>
            <a:miter lim="800000"/>
            <a:headEnd/>
            <a:tailEnd/>
          </a:ln>
        </p:spPr>
        <p:txBody>
          <a:bodyPr wrap="none">
            <a:spAutoFit/>
          </a:bodyPr>
          <a:lstStyle/>
          <a:p>
            <a:r>
              <a:rPr lang="en-US" altLang="zh-CN" b="1">
                <a:solidFill>
                  <a:srgbClr val="000099"/>
                </a:solidFill>
              </a:rPr>
              <a:t>1</a:t>
            </a:r>
            <a:endParaRPr lang="en-US" altLang="zh-CN"/>
          </a:p>
        </p:txBody>
      </p:sp>
      <p:sp>
        <p:nvSpPr>
          <p:cNvPr id="136202" name="Rectangle 13"/>
          <p:cNvSpPr>
            <a:spLocks noChangeArrowheads="1"/>
          </p:cNvSpPr>
          <p:nvPr/>
        </p:nvSpPr>
        <p:spPr bwMode="auto">
          <a:xfrm>
            <a:off x="2101850" y="2514600"/>
            <a:ext cx="336550" cy="457200"/>
          </a:xfrm>
          <a:prstGeom prst="rect">
            <a:avLst/>
          </a:prstGeom>
          <a:noFill/>
          <a:ln w="9525">
            <a:noFill/>
            <a:miter lim="800000"/>
            <a:headEnd/>
            <a:tailEnd/>
          </a:ln>
        </p:spPr>
        <p:txBody>
          <a:bodyPr wrap="none">
            <a:spAutoFit/>
          </a:bodyPr>
          <a:lstStyle/>
          <a:p>
            <a:r>
              <a:rPr lang="en-US" altLang="zh-CN" b="1">
                <a:solidFill>
                  <a:srgbClr val="000099"/>
                </a:solidFill>
              </a:rPr>
              <a:t>2</a:t>
            </a:r>
          </a:p>
        </p:txBody>
      </p:sp>
      <p:sp>
        <p:nvSpPr>
          <p:cNvPr id="136203" name="Rectangle 14"/>
          <p:cNvSpPr>
            <a:spLocks noChangeArrowheads="1"/>
          </p:cNvSpPr>
          <p:nvPr/>
        </p:nvSpPr>
        <p:spPr bwMode="auto">
          <a:xfrm>
            <a:off x="1295400" y="2514600"/>
            <a:ext cx="336550" cy="457200"/>
          </a:xfrm>
          <a:prstGeom prst="rect">
            <a:avLst/>
          </a:prstGeom>
          <a:noFill/>
          <a:ln w="9525">
            <a:noFill/>
            <a:miter lim="800000"/>
            <a:headEnd/>
            <a:tailEnd/>
          </a:ln>
        </p:spPr>
        <p:txBody>
          <a:bodyPr wrap="none">
            <a:spAutoFit/>
          </a:bodyPr>
          <a:lstStyle/>
          <a:p>
            <a:r>
              <a:rPr lang="en-US" altLang="zh-CN" b="1">
                <a:solidFill>
                  <a:srgbClr val="000099"/>
                </a:solidFill>
              </a:rPr>
              <a:t>3</a:t>
            </a:r>
          </a:p>
        </p:txBody>
      </p:sp>
      <p:sp>
        <p:nvSpPr>
          <p:cNvPr id="136204" name="Rectangle 15"/>
          <p:cNvSpPr>
            <a:spLocks noChangeArrowheads="1"/>
          </p:cNvSpPr>
          <p:nvPr/>
        </p:nvSpPr>
        <p:spPr bwMode="auto">
          <a:xfrm>
            <a:off x="762000" y="1981200"/>
            <a:ext cx="336550" cy="457200"/>
          </a:xfrm>
          <a:prstGeom prst="rect">
            <a:avLst/>
          </a:prstGeom>
          <a:noFill/>
          <a:ln w="9525">
            <a:noFill/>
            <a:miter lim="800000"/>
            <a:headEnd/>
            <a:tailEnd/>
          </a:ln>
        </p:spPr>
        <p:txBody>
          <a:bodyPr wrap="none">
            <a:spAutoFit/>
          </a:bodyPr>
          <a:lstStyle/>
          <a:p>
            <a:r>
              <a:rPr lang="en-US" altLang="zh-CN" b="1">
                <a:solidFill>
                  <a:srgbClr val="000099"/>
                </a:solidFill>
              </a:rPr>
              <a:t>4</a:t>
            </a:r>
          </a:p>
        </p:txBody>
      </p:sp>
      <p:sp>
        <p:nvSpPr>
          <p:cNvPr id="136205" name="Rectangle 16"/>
          <p:cNvSpPr>
            <a:spLocks noChangeArrowheads="1"/>
          </p:cNvSpPr>
          <p:nvPr/>
        </p:nvSpPr>
        <p:spPr bwMode="auto">
          <a:xfrm>
            <a:off x="762000" y="1066800"/>
            <a:ext cx="336550" cy="457200"/>
          </a:xfrm>
          <a:prstGeom prst="rect">
            <a:avLst/>
          </a:prstGeom>
          <a:noFill/>
          <a:ln w="9525">
            <a:noFill/>
            <a:miter lim="800000"/>
            <a:headEnd/>
            <a:tailEnd/>
          </a:ln>
        </p:spPr>
        <p:txBody>
          <a:bodyPr wrap="none">
            <a:spAutoFit/>
          </a:bodyPr>
          <a:lstStyle/>
          <a:p>
            <a:r>
              <a:rPr lang="en-US" altLang="zh-CN" b="1">
                <a:solidFill>
                  <a:srgbClr val="000099"/>
                </a:solidFill>
              </a:rPr>
              <a:t>5</a:t>
            </a:r>
          </a:p>
        </p:txBody>
      </p:sp>
      <p:sp>
        <p:nvSpPr>
          <p:cNvPr id="136206" name="Rectangle 17"/>
          <p:cNvSpPr>
            <a:spLocks noChangeArrowheads="1"/>
          </p:cNvSpPr>
          <p:nvPr/>
        </p:nvSpPr>
        <p:spPr bwMode="auto">
          <a:xfrm>
            <a:off x="1295400" y="533400"/>
            <a:ext cx="336550" cy="457200"/>
          </a:xfrm>
          <a:prstGeom prst="rect">
            <a:avLst/>
          </a:prstGeom>
          <a:noFill/>
          <a:ln w="9525">
            <a:noFill/>
            <a:miter lim="800000"/>
            <a:headEnd/>
            <a:tailEnd/>
          </a:ln>
        </p:spPr>
        <p:txBody>
          <a:bodyPr wrap="none">
            <a:spAutoFit/>
          </a:bodyPr>
          <a:lstStyle/>
          <a:p>
            <a:r>
              <a:rPr lang="en-US" altLang="zh-CN" b="1">
                <a:solidFill>
                  <a:srgbClr val="000099"/>
                </a:solidFill>
              </a:rPr>
              <a:t>6</a:t>
            </a:r>
          </a:p>
        </p:txBody>
      </p:sp>
      <p:sp>
        <p:nvSpPr>
          <p:cNvPr id="136207" name="Rectangle 18"/>
          <p:cNvSpPr>
            <a:spLocks noChangeArrowheads="1"/>
          </p:cNvSpPr>
          <p:nvPr/>
        </p:nvSpPr>
        <p:spPr bwMode="auto">
          <a:xfrm>
            <a:off x="2209800" y="533400"/>
            <a:ext cx="336550" cy="457200"/>
          </a:xfrm>
          <a:prstGeom prst="rect">
            <a:avLst/>
          </a:prstGeom>
          <a:noFill/>
          <a:ln w="9525">
            <a:noFill/>
            <a:miter lim="800000"/>
            <a:headEnd/>
            <a:tailEnd/>
          </a:ln>
        </p:spPr>
        <p:txBody>
          <a:bodyPr wrap="none">
            <a:spAutoFit/>
          </a:bodyPr>
          <a:lstStyle/>
          <a:p>
            <a:r>
              <a:rPr lang="en-US" altLang="zh-CN" b="1">
                <a:solidFill>
                  <a:srgbClr val="000099"/>
                </a:solidFill>
              </a:rPr>
              <a:t>7</a:t>
            </a:r>
          </a:p>
        </p:txBody>
      </p:sp>
      <p:sp>
        <p:nvSpPr>
          <p:cNvPr id="136208" name="Line 20"/>
          <p:cNvSpPr>
            <a:spLocks noChangeShapeType="1"/>
          </p:cNvSpPr>
          <p:nvPr/>
        </p:nvSpPr>
        <p:spPr bwMode="auto">
          <a:xfrm flipH="1">
            <a:off x="2667000" y="838200"/>
            <a:ext cx="228600" cy="3810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136209" name="Text Box 21"/>
          <p:cNvSpPr txBox="1">
            <a:spLocks noChangeArrowheads="1"/>
          </p:cNvSpPr>
          <p:nvPr/>
        </p:nvSpPr>
        <p:spPr bwMode="auto">
          <a:xfrm>
            <a:off x="2514600" y="457200"/>
            <a:ext cx="844550" cy="457200"/>
          </a:xfrm>
          <a:prstGeom prst="rect">
            <a:avLst/>
          </a:prstGeom>
          <a:noFill/>
          <a:ln w="9525">
            <a:noFill/>
            <a:miter lim="800000"/>
            <a:headEnd/>
            <a:tailEnd/>
          </a:ln>
        </p:spPr>
        <p:txBody>
          <a:bodyPr wrap="none">
            <a:spAutoFit/>
          </a:bodyPr>
          <a:lstStyle/>
          <a:p>
            <a:r>
              <a:rPr lang="en-US" altLang="zh-CN" b="1">
                <a:solidFill>
                  <a:schemeClr val="hlink"/>
                </a:solidFill>
              </a:rPr>
              <a:t>front</a:t>
            </a:r>
            <a:endParaRPr lang="en-US" altLang="zh-CN"/>
          </a:p>
        </p:txBody>
      </p:sp>
      <p:sp>
        <p:nvSpPr>
          <p:cNvPr id="71703" name="Oval 23" descr="再生纸"/>
          <p:cNvSpPr>
            <a:spLocks noChangeArrowheads="1"/>
          </p:cNvSpPr>
          <p:nvPr/>
        </p:nvSpPr>
        <p:spPr bwMode="auto">
          <a:xfrm>
            <a:off x="5876925" y="838200"/>
            <a:ext cx="1828800" cy="1828800"/>
          </a:xfrm>
          <a:prstGeom prst="ellipse">
            <a:avLst/>
          </a:prstGeom>
          <a:blipFill dpi="0" rotWithShape="0">
            <a:blip r:embed="rId2" cstate="print"/>
            <a:srcRect/>
            <a:tile tx="0" ty="0" sx="100000" sy="100000" flip="none" algn="tl"/>
          </a:blipFill>
          <a:ln w="28575">
            <a:solidFill>
              <a:schemeClr val="accent2"/>
            </a:solidFill>
            <a:round/>
            <a:headEnd/>
            <a:tailEnd/>
          </a:ln>
        </p:spPr>
        <p:txBody>
          <a:bodyPr wrap="none" anchor="ctr"/>
          <a:lstStyle/>
          <a:p>
            <a:endParaRPr lang="zh-CN" altLang="en-US"/>
          </a:p>
        </p:txBody>
      </p:sp>
      <p:sp>
        <p:nvSpPr>
          <p:cNvPr id="71704" name="Line 24"/>
          <p:cNvSpPr>
            <a:spLocks noChangeShapeType="1"/>
          </p:cNvSpPr>
          <p:nvPr/>
        </p:nvSpPr>
        <p:spPr bwMode="auto">
          <a:xfrm>
            <a:off x="5876925" y="1752600"/>
            <a:ext cx="1828800" cy="0"/>
          </a:xfrm>
          <a:prstGeom prst="line">
            <a:avLst/>
          </a:prstGeom>
          <a:noFill/>
          <a:ln w="28575">
            <a:solidFill>
              <a:schemeClr val="accent2"/>
            </a:solidFill>
            <a:round/>
            <a:headEnd/>
            <a:tailEnd/>
          </a:ln>
        </p:spPr>
        <p:txBody>
          <a:bodyPr wrap="none" anchor="ctr"/>
          <a:lstStyle/>
          <a:p>
            <a:endParaRPr lang="zh-CN" altLang="en-US"/>
          </a:p>
        </p:txBody>
      </p:sp>
      <p:sp>
        <p:nvSpPr>
          <p:cNvPr id="71705" name="Line 25"/>
          <p:cNvSpPr>
            <a:spLocks noChangeShapeType="1"/>
          </p:cNvSpPr>
          <p:nvPr/>
        </p:nvSpPr>
        <p:spPr bwMode="auto">
          <a:xfrm>
            <a:off x="6181725" y="10668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06" name="Line 26"/>
          <p:cNvSpPr>
            <a:spLocks noChangeShapeType="1"/>
          </p:cNvSpPr>
          <p:nvPr/>
        </p:nvSpPr>
        <p:spPr bwMode="auto">
          <a:xfrm flipH="1">
            <a:off x="6181725" y="10668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08" name="Text Box 28"/>
          <p:cNvSpPr txBox="1">
            <a:spLocks noChangeArrowheads="1"/>
          </p:cNvSpPr>
          <p:nvPr/>
        </p:nvSpPr>
        <p:spPr bwMode="auto">
          <a:xfrm>
            <a:off x="7629525" y="1108075"/>
            <a:ext cx="336550" cy="457200"/>
          </a:xfrm>
          <a:prstGeom prst="rect">
            <a:avLst/>
          </a:prstGeom>
          <a:noFill/>
          <a:ln w="9525">
            <a:noFill/>
            <a:miter lim="800000"/>
            <a:headEnd/>
            <a:tailEnd/>
          </a:ln>
        </p:spPr>
        <p:txBody>
          <a:bodyPr wrap="none">
            <a:spAutoFit/>
          </a:bodyPr>
          <a:lstStyle/>
          <a:p>
            <a:r>
              <a:rPr lang="en-US" altLang="zh-CN" b="1">
                <a:solidFill>
                  <a:srgbClr val="000099"/>
                </a:solidFill>
              </a:rPr>
              <a:t>0</a:t>
            </a:r>
            <a:endParaRPr lang="en-US" altLang="zh-CN"/>
          </a:p>
        </p:txBody>
      </p:sp>
      <p:sp>
        <p:nvSpPr>
          <p:cNvPr id="71709" name="Text Box 29"/>
          <p:cNvSpPr txBox="1">
            <a:spLocks noChangeArrowheads="1"/>
          </p:cNvSpPr>
          <p:nvPr/>
        </p:nvSpPr>
        <p:spPr bwMode="auto">
          <a:xfrm>
            <a:off x="7597775" y="1981200"/>
            <a:ext cx="336550" cy="457200"/>
          </a:xfrm>
          <a:prstGeom prst="rect">
            <a:avLst/>
          </a:prstGeom>
          <a:noFill/>
          <a:ln w="9525">
            <a:noFill/>
            <a:miter lim="800000"/>
            <a:headEnd/>
            <a:tailEnd/>
          </a:ln>
        </p:spPr>
        <p:txBody>
          <a:bodyPr wrap="none">
            <a:spAutoFit/>
          </a:bodyPr>
          <a:lstStyle/>
          <a:p>
            <a:r>
              <a:rPr lang="en-US" altLang="zh-CN" b="1">
                <a:solidFill>
                  <a:srgbClr val="000099"/>
                </a:solidFill>
              </a:rPr>
              <a:t>1</a:t>
            </a:r>
            <a:endParaRPr lang="en-US" altLang="zh-CN"/>
          </a:p>
        </p:txBody>
      </p:sp>
      <p:sp>
        <p:nvSpPr>
          <p:cNvPr id="71710" name="Rectangle 30"/>
          <p:cNvSpPr>
            <a:spLocks noChangeArrowheads="1"/>
          </p:cNvSpPr>
          <p:nvPr/>
        </p:nvSpPr>
        <p:spPr bwMode="auto">
          <a:xfrm>
            <a:off x="6988175" y="2514600"/>
            <a:ext cx="336550" cy="457200"/>
          </a:xfrm>
          <a:prstGeom prst="rect">
            <a:avLst/>
          </a:prstGeom>
          <a:noFill/>
          <a:ln w="9525">
            <a:noFill/>
            <a:miter lim="800000"/>
            <a:headEnd/>
            <a:tailEnd/>
          </a:ln>
        </p:spPr>
        <p:txBody>
          <a:bodyPr wrap="none">
            <a:spAutoFit/>
          </a:bodyPr>
          <a:lstStyle/>
          <a:p>
            <a:r>
              <a:rPr lang="en-US" altLang="zh-CN" b="1">
                <a:solidFill>
                  <a:srgbClr val="000099"/>
                </a:solidFill>
              </a:rPr>
              <a:t>2</a:t>
            </a:r>
          </a:p>
        </p:txBody>
      </p:sp>
      <p:sp>
        <p:nvSpPr>
          <p:cNvPr id="71711" name="Rectangle 31"/>
          <p:cNvSpPr>
            <a:spLocks noChangeArrowheads="1"/>
          </p:cNvSpPr>
          <p:nvPr/>
        </p:nvSpPr>
        <p:spPr bwMode="auto">
          <a:xfrm>
            <a:off x="6292850" y="2590800"/>
            <a:ext cx="336550" cy="457200"/>
          </a:xfrm>
          <a:prstGeom prst="rect">
            <a:avLst/>
          </a:prstGeom>
          <a:noFill/>
          <a:ln w="9525">
            <a:noFill/>
            <a:miter lim="800000"/>
            <a:headEnd/>
            <a:tailEnd/>
          </a:ln>
        </p:spPr>
        <p:txBody>
          <a:bodyPr wrap="none">
            <a:spAutoFit/>
          </a:bodyPr>
          <a:lstStyle/>
          <a:p>
            <a:r>
              <a:rPr lang="en-US" altLang="zh-CN" b="1">
                <a:solidFill>
                  <a:srgbClr val="000099"/>
                </a:solidFill>
              </a:rPr>
              <a:t>3</a:t>
            </a:r>
          </a:p>
        </p:txBody>
      </p:sp>
      <p:sp>
        <p:nvSpPr>
          <p:cNvPr id="71712" name="Rectangle 32"/>
          <p:cNvSpPr>
            <a:spLocks noChangeArrowheads="1"/>
          </p:cNvSpPr>
          <p:nvPr/>
        </p:nvSpPr>
        <p:spPr bwMode="auto">
          <a:xfrm>
            <a:off x="5648325" y="1981200"/>
            <a:ext cx="336550" cy="457200"/>
          </a:xfrm>
          <a:prstGeom prst="rect">
            <a:avLst/>
          </a:prstGeom>
          <a:noFill/>
          <a:ln w="9525">
            <a:noFill/>
            <a:miter lim="800000"/>
            <a:headEnd/>
            <a:tailEnd/>
          </a:ln>
        </p:spPr>
        <p:txBody>
          <a:bodyPr wrap="none">
            <a:spAutoFit/>
          </a:bodyPr>
          <a:lstStyle/>
          <a:p>
            <a:r>
              <a:rPr lang="en-US" altLang="zh-CN" b="1">
                <a:solidFill>
                  <a:srgbClr val="000099"/>
                </a:solidFill>
              </a:rPr>
              <a:t>4</a:t>
            </a:r>
          </a:p>
        </p:txBody>
      </p:sp>
      <p:sp>
        <p:nvSpPr>
          <p:cNvPr id="71713" name="Rectangle 33"/>
          <p:cNvSpPr>
            <a:spLocks noChangeArrowheads="1"/>
          </p:cNvSpPr>
          <p:nvPr/>
        </p:nvSpPr>
        <p:spPr bwMode="auto">
          <a:xfrm>
            <a:off x="5648325" y="1066800"/>
            <a:ext cx="336550" cy="457200"/>
          </a:xfrm>
          <a:prstGeom prst="rect">
            <a:avLst/>
          </a:prstGeom>
          <a:noFill/>
          <a:ln w="9525">
            <a:noFill/>
            <a:miter lim="800000"/>
            <a:headEnd/>
            <a:tailEnd/>
          </a:ln>
        </p:spPr>
        <p:txBody>
          <a:bodyPr wrap="none">
            <a:spAutoFit/>
          </a:bodyPr>
          <a:lstStyle/>
          <a:p>
            <a:r>
              <a:rPr lang="en-US" altLang="zh-CN" b="1">
                <a:solidFill>
                  <a:srgbClr val="000099"/>
                </a:solidFill>
              </a:rPr>
              <a:t>5</a:t>
            </a:r>
          </a:p>
        </p:txBody>
      </p:sp>
      <p:sp>
        <p:nvSpPr>
          <p:cNvPr id="71714" name="Rectangle 34"/>
          <p:cNvSpPr>
            <a:spLocks noChangeArrowheads="1"/>
          </p:cNvSpPr>
          <p:nvPr/>
        </p:nvSpPr>
        <p:spPr bwMode="auto">
          <a:xfrm>
            <a:off x="6181725" y="533400"/>
            <a:ext cx="336550" cy="457200"/>
          </a:xfrm>
          <a:prstGeom prst="rect">
            <a:avLst/>
          </a:prstGeom>
          <a:noFill/>
          <a:ln w="9525">
            <a:noFill/>
            <a:miter lim="800000"/>
            <a:headEnd/>
            <a:tailEnd/>
          </a:ln>
        </p:spPr>
        <p:txBody>
          <a:bodyPr wrap="none">
            <a:spAutoFit/>
          </a:bodyPr>
          <a:lstStyle/>
          <a:p>
            <a:r>
              <a:rPr lang="en-US" altLang="zh-CN" b="1">
                <a:solidFill>
                  <a:srgbClr val="000099"/>
                </a:solidFill>
              </a:rPr>
              <a:t>6</a:t>
            </a:r>
          </a:p>
        </p:txBody>
      </p:sp>
      <p:sp>
        <p:nvSpPr>
          <p:cNvPr id="71715" name="Rectangle 35"/>
          <p:cNvSpPr>
            <a:spLocks noChangeArrowheads="1"/>
          </p:cNvSpPr>
          <p:nvPr/>
        </p:nvSpPr>
        <p:spPr bwMode="auto">
          <a:xfrm>
            <a:off x="7096125" y="533400"/>
            <a:ext cx="336550" cy="457200"/>
          </a:xfrm>
          <a:prstGeom prst="rect">
            <a:avLst/>
          </a:prstGeom>
          <a:noFill/>
          <a:ln w="9525">
            <a:noFill/>
            <a:miter lim="800000"/>
            <a:headEnd/>
            <a:tailEnd/>
          </a:ln>
        </p:spPr>
        <p:txBody>
          <a:bodyPr wrap="none">
            <a:spAutoFit/>
          </a:bodyPr>
          <a:lstStyle/>
          <a:p>
            <a:r>
              <a:rPr lang="en-US" altLang="zh-CN" b="1">
                <a:solidFill>
                  <a:srgbClr val="000099"/>
                </a:solidFill>
              </a:rPr>
              <a:t>7</a:t>
            </a:r>
          </a:p>
        </p:txBody>
      </p:sp>
      <p:sp>
        <p:nvSpPr>
          <p:cNvPr id="71716" name="Line 36"/>
          <p:cNvSpPr>
            <a:spLocks noChangeShapeType="1"/>
          </p:cNvSpPr>
          <p:nvPr/>
        </p:nvSpPr>
        <p:spPr bwMode="auto">
          <a:xfrm flipH="1">
            <a:off x="7543800" y="914400"/>
            <a:ext cx="304800" cy="3048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717" name="Text Box 37"/>
          <p:cNvSpPr txBox="1">
            <a:spLocks noChangeArrowheads="1"/>
          </p:cNvSpPr>
          <p:nvPr/>
        </p:nvSpPr>
        <p:spPr bwMode="auto">
          <a:xfrm>
            <a:off x="7543800" y="533400"/>
            <a:ext cx="844550" cy="457200"/>
          </a:xfrm>
          <a:prstGeom prst="rect">
            <a:avLst/>
          </a:prstGeom>
          <a:noFill/>
          <a:ln w="9525">
            <a:noFill/>
            <a:miter lim="800000"/>
            <a:headEnd/>
            <a:tailEnd/>
          </a:ln>
        </p:spPr>
        <p:txBody>
          <a:bodyPr wrap="none">
            <a:spAutoFit/>
          </a:bodyPr>
          <a:lstStyle/>
          <a:p>
            <a:r>
              <a:rPr lang="en-US" altLang="zh-CN" b="1">
                <a:solidFill>
                  <a:schemeClr val="hlink"/>
                </a:solidFill>
              </a:rPr>
              <a:t>front</a:t>
            </a:r>
            <a:endParaRPr lang="en-US" altLang="zh-CN"/>
          </a:p>
        </p:txBody>
      </p:sp>
      <p:sp>
        <p:nvSpPr>
          <p:cNvPr id="71718" name="Oval 38" descr="再生纸"/>
          <p:cNvSpPr>
            <a:spLocks noChangeArrowheads="1"/>
          </p:cNvSpPr>
          <p:nvPr/>
        </p:nvSpPr>
        <p:spPr bwMode="auto">
          <a:xfrm>
            <a:off x="3438525" y="838200"/>
            <a:ext cx="1828800" cy="1828800"/>
          </a:xfrm>
          <a:prstGeom prst="ellipse">
            <a:avLst/>
          </a:prstGeom>
          <a:blipFill dpi="0" rotWithShape="0">
            <a:blip r:embed="rId2" cstate="print"/>
            <a:srcRect/>
            <a:tile tx="0" ty="0" sx="100000" sy="100000" flip="none" algn="tl"/>
          </a:blipFill>
          <a:ln w="28575">
            <a:solidFill>
              <a:schemeClr val="accent2"/>
            </a:solidFill>
            <a:round/>
            <a:headEnd/>
            <a:tailEnd/>
          </a:ln>
        </p:spPr>
        <p:txBody>
          <a:bodyPr wrap="none" anchor="ctr"/>
          <a:lstStyle/>
          <a:p>
            <a:endParaRPr lang="zh-CN" altLang="en-US"/>
          </a:p>
        </p:txBody>
      </p:sp>
      <p:sp>
        <p:nvSpPr>
          <p:cNvPr id="71719" name="Line 39"/>
          <p:cNvSpPr>
            <a:spLocks noChangeShapeType="1"/>
          </p:cNvSpPr>
          <p:nvPr/>
        </p:nvSpPr>
        <p:spPr bwMode="auto">
          <a:xfrm>
            <a:off x="3438525" y="1752600"/>
            <a:ext cx="1828800" cy="0"/>
          </a:xfrm>
          <a:prstGeom prst="line">
            <a:avLst/>
          </a:prstGeom>
          <a:noFill/>
          <a:ln w="28575">
            <a:solidFill>
              <a:schemeClr val="accent2"/>
            </a:solidFill>
            <a:round/>
            <a:headEnd/>
            <a:tailEnd/>
          </a:ln>
        </p:spPr>
        <p:txBody>
          <a:bodyPr wrap="none" anchor="ctr"/>
          <a:lstStyle/>
          <a:p>
            <a:endParaRPr lang="zh-CN" altLang="en-US"/>
          </a:p>
        </p:txBody>
      </p:sp>
      <p:sp>
        <p:nvSpPr>
          <p:cNvPr id="71720" name="Line 40"/>
          <p:cNvSpPr>
            <a:spLocks noChangeShapeType="1"/>
          </p:cNvSpPr>
          <p:nvPr/>
        </p:nvSpPr>
        <p:spPr bwMode="auto">
          <a:xfrm>
            <a:off x="3743325" y="10668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21" name="Line 41"/>
          <p:cNvSpPr>
            <a:spLocks noChangeShapeType="1"/>
          </p:cNvSpPr>
          <p:nvPr/>
        </p:nvSpPr>
        <p:spPr bwMode="auto">
          <a:xfrm flipH="1">
            <a:off x="3743325" y="10668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23" name="Text Box 43"/>
          <p:cNvSpPr txBox="1">
            <a:spLocks noChangeArrowheads="1"/>
          </p:cNvSpPr>
          <p:nvPr/>
        </p:nvSpPr>
        <p:spPr bwMode="auto">
          <a:xfrm>
            <a:off x="5191125" y="1108075"/>
            <a:ext cx="336550" cy="457200"/>
          </a:xfrm>
          <a:prstGeom prst="rect">
            <a:avLst/>
          </a:prstGeom>
          <a:noFill/>
          <a:ln w="9525">
            <a:noFill/>
            <a:miter lim="800000"/>
            <a:headEnd/>
            <a:tailEnd/>
          </a:ln>
        </p:spPr>
        <p:txBody>
          <a:bodyPr wrap="none">
            <a:spAutoFit/>
          </a:bodyPr>
          <a:lstStyle/>
          <a:p>
            <a:r>
              <a:rPr lang="en-US" altLang="zh-CN" b="1">
                <a:solidFill>
                  <a:srgbClr val="000099"/>
                </a:solidFill>
              </a:rPr>
              <a:t>0</a:t>
            </a:r>
            <a:endParaRPr lang="en-US" altLang="zh-CN"/>
          </a:p>
        </p:txBody>
      </p:sp>
      <p:sp>
        <p:nvSpPr>
          <p:cNvPr id="71724" name="Text Box 44"/>
          <p:cNvSpPr txBox="1">
            <a:spLocks noChangeArrowheads="1"/>
          </p:cNvSpPr>
          <p:nvPr/>
        </p:nvSpPr>
        <p:spPr bwMode="auto">
          <a:xfrm>
            <a:off x="5159375" y="1981200"/>
            <a:ext cx="336550" cy="457200"/>
          </a:xfrm>
          <a:prstGeom prst="rect">
            <a:avLst/>
          </a:prstGeom>
          <a:noFill/>
          <a:ln w="9525">
            <a:noFill/>
            <a:miter lim="800000"/>
            <a:headEnd/>
            <a:tailEnd/>
          </a:ln>
        </p:spPr>
        <p:txBody>
          <a:bodyPr wrap="none">
            <a:spAutoFit/>
          </a:bodyPr>
          <a:lstStyle/>
          <a:p>
            <a:r>
              <a:rPr lang="en-US" altLang="zh-CN" b="1">
                <a:solidFill>
                  <a:srgbClr val="000099"/>
                </a:solidFill>
              </a:rPr>
              <a:t>1</a:t>
            </a:r>
            <a:endParaRPr lang="en-US" altLang="zh-CN"/>
          </a:p>
        </p:txBody>
      </p:sp>
      <p:sp>
        <p:nvSpPr>
          <p:cNvPr id="71725" name="Rectangle 45"/>
          <p:cNvSpPr>
            <a:spLocks noChangeArrowheads="1"/>
          </p:cNvSpPr>
          <p:nvPr/>
        </p:nvSpPr>
        <p:spPr bwMode="auto">
          <a:xfrm>
            <a:off x="4549775" y="2514600"/>
            <a:ext cx="336550" cy="457200"/>
          </a:xfrm>
          <a:prstGeom prst="rect">
            <a:avLst/>
          </a:prstGeom>
          <a:noFill/>
          <a:ln w="9525">
            <a:noFill/>
            <a:miter lim="800000"/>
            <a:headEnd/>
            <a:tailEnd/>
          </a:ln>
        </p:spPr>
        <p:txBody>
          <a:bodyPr wrap="none">
            <a:spAutoFit/>
          </a:bodyPr>
          <a:lstStyle/>
          <a:p>
            <a:r>
              <a:rPr lang="en-US" altLang="zh-CN" b="1">
                <a:solidFill>
                  <a:srgbClr val="000099"/>
                </a:solidFill>
              </a:rPr>
              <a:t>2</a:t>
            </a:r>
          </a:p>
        </p:txBody>
      </p:sp>
      <p:sp>
        <p:nvSpPr>
          <p:cNvPr id="71726" name="Rectangle 46"/>
          <p:cNvSpPr>
            <a:spLocks noChangeArrowheads="1"/>
          </p:cNvSpPr>
          <p:nvPr/>
        </p:nvSpPr>
        <p:spPr bwMode="auto">
          <a:xfrm>
            <a:off x="3743325" y="2514600"/>
            <a:ext cx="336550" cy="457200"/>
          </a:xfrm>
          <a:prstGeom prst="rect">
            <a:avLst/>
          </a:prstGeom>
          <a:noFill/>
          <a:ln w="9525">
            <a:noFill/>
            <a:miter lim="800000"/>
            <a:headEnd/>
            <a:tailEnd/>
          </a:ln>
        </p:spPr>
        <p:txBody>
          <a:bodyPr wrap="none">
            <a:spAutoFit/>
          </a:bodyPr>
          <a:lstStyle/>
          <a:p>
            <a:r>
              <a:rPr lang="en-US" altLang="zh-CN" b="1">
                <a:solidFill>
                  <a:srgbClr val="000099"/>
                </a:solidFill>
              </a:rPr>
              <a:t>3</a:t>
            </a:r>
          </a:p>
        </p:txBody>
      </p:sp>
      <p:sp>
        <p:nvSpPr>
          <p:cNvPr id="71727" name="Rectangle 47"/>
          <p:cNvSpPr>
            <a:spLocks noChangeArrowheads="1"/>
          </p:cNvSpPr>
          <p:nvPr/>
        </p:nvSpPr>
        <p:spPr bwMode="auto">
          <a:xfrm>
            <a:off x="3209925" y="1981200"/>
            <a:ext cx="336550" cy="457200"/>
          </a:xfrm>
          <a:prstGeom prst="rect">
            <a:avLst/>
          </a:prstGeom>
          <a:noFill/>
          <a:ln w="9525">
            <a:noFill/>
            <a:miter lim="800000"/>
            <a:headEnd/>
            <a:tailEnd/>
          </a:ln>
        </p:spPr>
        <p:txBody>
          <a:bodyPr wrap="none">
            <a:spAutoFit/>
          </a:bodyPr>
          <a:lstStyle/>
          <a:p>
            <a:r>
              <a:rPr lang="en-US" altLang="zh-CN" b="1">
                <a:solidFill>
                  <a:srgbClr val="000099"/>
                </a:solidFill>
              </a:rPr>
              <a:t>4</a:t>
            </a:r>
          </a:p>
        </p:txBody>
      </p:sp>
      <p:sp>
        <p:nvSpPr>
          <p:cNvPr id="71728" name="Rectangle 48"/>
          <p:cNvSpPr>
            <a:spLocks noChangeArrowheads="1"/>
          </p:cNvSpPr>
          <p:nvPr/>
        </p:nvSpPr>
        <p:spPr bwMode="auto">
          <a:xfrm>
            <a:off x="3209925" y="1066800"/>
            <a:ext cx="336550" cy="457200"/>
          </a:xfrm>
          <a:prstGeom prst="rect">
            <a:avLst/>
          </a:prstGeom>
          <a:noFill/>
          <a:ln w="9525">
            <a:noFill/>
            <a:miter lim="800000"/>
            <a:headEnd/>
            <a:tailEnd/>
          </a:ln>
        </p:spPr>
        <p:txBody>
          <a:bodyPr wrap="none">
            <a:spAutoFit/>
          </a:bodyPr>
          <a:lstStyle/>
          <a:p>
            <a:r>
              <a:rPr lang="en-US" altLang="zh-CN" b="1">
                <a:solidFill>
                  <a:srgbClr val="000099"/>
                </a:solidFill>
              </a:rPr>
              <a:t>5</a:t>
            </a:r>
          </a:p>
        </p:txBody>
      </p:sp>
      <p:sp>
        <p:nvSpPr>
          <p:cNvPr id="71729" name="Rectangle 49"/>
          <p:cNvSpPr>
            <a:spLocks noChangeArrowheads="1"/>
          </p:cNvSpPr>
          <p:nvPr/>
        </p:nvSpPr>
        <p:spPr bwMode="auto">
          <a:xfrm>
            <a:off x="3743325" y="533400"/>
            <a:ext cx="336550" cy="457200"/>
          </a:xfrm>
          <a:prstGeom prst="rect">
            <a:avLst/>
          </a:prstGeom>
          <a:noFill/>
          <a:ln w="9525">
            <a:noFill/>
            <a:miter lim="800000"/>
            <a:headEnd/>
            <a:tailEnd/>
          </a:ln>
        </p:spPr>
        <p:txBody>
          <a:bodyPr wrap="none">
            <a:spAutoFit/>
          </a:bodyPr>
          <a:lstStyle/>
          <a:p>
            <a:r>
              <a:rPr lang="en-US" altLang="zh-CN" b="1">
                <a:solidFill>
                  <a:srgbClr val="000099"/>
                </a:solidFill>
              </a:rPr>
              <a:t>6</a:t>
            </a:r>
          </a:p>
        </p:txBody>
      </p:sp>
      <p:sp>
        <p:nvSpPr>
          <p:cNvPr id="71730" name="Rectangle 50"/>
          <p:cNvSpPr>
            <a:spLocks noChangeArrowheads="1"/>
          </p:cNvSpPr>
          <p:nvPr/>
        </p:nvSpPr>
        <p:spPr bwMode="auto">
          <a:xfrm>
            <a:off x="4657725" y="533400"/>
            <a:ext cx="336550" cy="457200"/>
          </a:xfrm>
          <a:prstGeom prst="rect">
            <a:avLst/>
          </a:prstGeom>
          <a:noFill/>
          <a:ln w="9525">
            <a:noFill/>
            <a:miter lim="800000"/>
            <a:headEnd/>
            <a:tailEnd/>
          </a:ln>
        </p:spPr>
        <p:txBody>
          <a:bodyPr wrap="none">
            <a:spAutoFit/>
          </a:bodyPr>
          <a:lstStyle/>
          <a:p>
            <a:r>
              <a:rPr lang="en-US" altLang="zh-CN" b="1">
                <a:solidFill>
                  <a:srgbClr val="000099"/>
                </a:solidFill>
              </a:rPr>
              <a:t>7</a:t>
            </a:r>
          </a:p>
        </p:txBody>
      </p:sp>
      <p:sp>
        <p:nvSpPr>
          <p:cNvPr id="71731" name="Line 51"/>
          <p:cNvSpPr>
            <a:spLocks noChangeShapeType="1"/>
          </p:cNvSpPr>
          <p:nvPr/>
        </p:nvSpPr>
        <p:spPr bwMode="auto">
          <a:xfrm flipH="1">
            <a:off x="5105400" y="914400"/>
            <a:ext cx="304800" cy="3048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732" name="Text Box 52"/>
          <p:cNvSpPr txBox="1">
            <a:spLocks noChangeArrowheads="1"/>
          </p:cNvSpPr>
          <p:nvPr/>
        </p:nvSpPr>
        <p:spPr bwMode="auto">
          <a:xfrm>
            <a:off x="5105400" y="533400"/>
            <a:ext cx="844550" cy="457200"/>
          </a:xfrm>
          <a:prstGeom prst="rect">
            <a:avLst/>
          </a:prstGeom>
          <a:noFill/>
          <a:ln w="9525">
            <a:noFill/>
            <a:miter lim="800000"/>
            <a:headEnd/>
            <a:tailEnd/>
          </a:ln>
        </p:spPr>
        <p:txBody>
          <a:bodyPr wrap="none">
            <a:spAutoFit/>
          </a:bodyPr>
          <a:lstStyle/>
          <a:p>
            <a:r>
              <a:rPr lang="en-US" altLang="zh-CN" b="1">
                <a:solidFill>
                  <a:schemeClr val="hlink"/>
                </a:solidFill>
              </a:rPr>
              <a:t>front</a:t>
            </a:r>
            <a:endParaRPr lang="en-US" altLang="zh-CN"/>
          </a:p>
        </p:txBody>
      </p:sp>
      <p:sp>
        <p:nvSpPr>
          <p:cNvPr id="136238" name="Text Box 53"/>
          <p:cNvSpPr txBox="1">
            <a:spLocks noChangeArrowheads="1"/>
          </p:cNvSpPr>
          <p:nvPr/>
        </p:nvSpPr>
        <p:spPr bwMode="auto">
          <a:xfrm>
            <a:off x="2813050" y="762000"/>
            <a:ext cx="741363" cy="457200"/>
          </a:xfrm>
          <a:prstGeom prst="rect">
            <a:avLst/>
          </a:prstGeom>
          <a:noFill/>
          <a:ln w="9525">
            <a:noFill/>
            <a:miter lim="800000"/>
            <a:headEnd/>
            <a:tailEnd/>
          </a:ln>
        </p:spPr>
        <p:txBody>
          <a:bodyPr wrap="none">
            <a:spAutoFit/>
          </a:bodyPr>
          <a:lstStyle/>
          <a:p>
            <a:r>
              <a:rPr lang="en-US" altLang="zh-CN" b="1">
                <a:solidFill>
                  <a:schemeClr val="hlink"/>
                </a:solidFill>
              </a:rPr>
              <a:t>rear</a:t>
            </a:r>
            <a:endParaRPr lang="en-US" altLang="zh-CN"/>
          </a:p>
        </p:txBody>
      </p:sp>
      <p:sp>
        <p:nvSpPr>
          <p:cNvPr id="136239" name="Line 54"/>
          <p:cNvSpPr>
            <a:spLocks noChangeShapeType="1"/>
          </p:cNvSpPr>
          <p:nvPr/>
        </p:nvSpPr>
        <p:spPr bwMode="auto">
          <a:xfrm flipH="1">
            <a:off x="2667000" y="1143000"/>
            <a:ext cx="381000" cy="1524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735" name="Line 55"/>
          <p:cNvSpPr>
            <a:spLocks noChangeShapeType="1"/>
          </p:cNvSpPr>
          <p:nvPr/>
        </p:nvSpPr>
        <p:spPr bwMode="auto">
          <a:xfrm>
            <a:off x="4343400" y="838200"/>
            <a:ext cx="0" cy="1828800"/>
          </a:xfrm>
          <a:prstGeom prst="line">
            <a:avLst/>
          </a:prstGeom>
          <a:noFill/>
          <a:ln w="28575">
            <a:solidFill>
              <a:schemeClr val="accent2"/>
            </a:solidFill>
            <a:round/>
            <a:headEnd/>
            <a:tailEnd/>
          </a:ln>
        </p:spPr>
        <p:txBody>
          <a:bodyPr wrap="none" anchor="ctr"/>
          <a:lstStyle/>
          <a:p>
            <a:endParaRPr lang="zh-CN" altLang="en-US"/>
          </a:p>
        </p:txBody>
      </p:sp>
      <p:sp>
        <p:nvSpPr>
          <p:cNvPr id="71722" name="Oval 42"/>
          <p:cNvSpPr>
            <a:spLocks noChangeArrowheads="1"/>
          </p:cNvSpPr>
          <p:nvPr/>
        </p:nvSpPr>
        <p:spPr bwMode="auto">
          <a:xfrm>
            <a:off x="3895725" y="12954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71736" name="Line 56"/>
          <p:cNvSpPr>
            <a:spLocks noChangeShapeType="1"/>
          </p:cNvSpPr>
          <p:nvPr/>
        </p:nvSpPr>
        <p:spPr bwMode="auto">
          <a:xfrm>
            <a:off x="6781800" y="838200"/>
            <a:ext cx="0" cy="1828800"/>
          </a:xfrm>
          <a:prstGeom prst="line">
            <a:avLst/>
          </a:prstGeom>
          <a:noFill/>
          <a:ln w="28575">
            <a:solidFill>
              <a:schemeClr val="accent2"/>
            </a:solidFill>
            <a:round/>
            <a:headEnd/>
            <a:tailEnd/>
          </a:ln>
        </p:spPr>
        <p:txBody>
          <a:bodyPr wrap="none" anchor="ctr"/>
          <a:lstStyle/>
          <a:p>
            <a:endParaRPr lang="zh-CN" altLang="en-US"/>
          </a:p>
        </p:txBody>
      </p:sp>
      <p:sp>
        <p:nvSpPr>
          <p:cNvPr id="71707" name="Oval 27"/>
          <p:cNvSpPr>
            <a:spLocks noChangeArrowheads="1"/>
          </p:cNvSpPr>
          <p:nvPr/>
        </p:nvSpPr>
        <p:spPr bwMode="auto">
          <a:xfrm>
            <a:off x="6334125" y="12954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71737" name="Text Box 57"/>
          <p:cNvSpPr txBox="1">
            <a:spLocks noChangeArrowheads="1"/>
          </p:cNvSpPr>
          <p:nvPr/>
        </p:nvSpPr>
        <p:spPr bwMode="auto">
          <a:xfrm>
            <a:off x="4738688" y="1227138"/>
            <a:ext cx="477837" cy="579437"/>
          </a:xfrm>
          <a:prstGeom prst="rect">
            <a:avLst/>
          </a:prstGeom>
          <a:noFill/>
          <a:ln w="9525">
            <a:noFill/>
            <a:miter lim="800000"/>
            <a:headEnd/>
            <a:tailEnd/>
          </a:ln>
        </p:spPr>
        <p:txBody>
          <a:bodyPr wrap="none">
            <a:spAutoFit/>
          </a:bodyPr>
          <a:lstStyle/>
          <a:p>
            <a:r>
              <a:rPr lang="en-US" altLang="zh-CN" sz="3200" b="1">
                <a:solidFill>
                  <a:srgbClr val="000099"/>
                </a:solidFill>
              </a:rPr>
              <a:t>A</a:t>
            </a:r>
            <a:endParaRPr lang="en-US" altLang="zh-CN"/>
          </a:p>
        </p:txBody>
      </p:sp>
      <p:sp>
        <p:nvSpPr>
          <p:cNvPr id="71738" name="Text Box 58"/>
          <p:cNvSpPr txBox="1">
            <a:spLocks noChangeArrowheads="1"/>
          </p:cNvSpPr>
          <p:nvPr/>
        </p:nvSpPr>
        <p:spPr bwMode="auto">
          <a:xfrm>
            <a:off x="7177088" y="1198563"/>
            <a:ext cx="477837" cy="579437"/>
          </a:xfrm>
          <a:prstGeom prst="rect">
            <a:avLst/>
          </a:prstGeom>
          <a:noFill/>
          <a:ln w="9525">
            <a:noFill/>
            <a:miter lim="800000"/>
            <a:headEnd/>
            <a:tailEnd/>
          </a:ln>
        </p:spPr>
        <p:txBody>
          <a:bodyPr wrap="none">
            <a:spAutoFit/>
          </a:bodyPr>
          <a:lstStyle/>
          <a:p>
            <a:r>
              <a:rPr lang="en-US" altLang="zh-CN" sz="3200" b="1">
                <a:solidFill>
                  <a:srgbClr val="000099"/>
                </a:solidFill>
              </a:rPr>
              <a:t>A</a:t>
            </a:r>
            <a:endParaRPr lang="en-US" altLang="zh-CN"/>
          </a:p>
        </p:txBody>
      </p:sp>
      <p:sp>
        <p:nvSpPr>
          <p:cNvPr id="71739" name="Text Box 59"/>
          <p:cNvSpPr txBox="1">
            <a:spLocks noChangeArrowheads="1"/>
          </p:cNvSpPr>
          <p:nvPr/>
        </p:nvSpPr>
        <p:spPr bwMode="auto">
          <a:xfrm>
            <a:off x="7245350" y="1738313"/>
            <a:ext cx="455613" cy="579437"/>
          </a:xfrm>
          <a:prstGeom prst="rect">
            <a:avLst/>
          </a:prstGeom>
          <a:noFill/>
          <a:ln w="9525">
            <a:noFill/>
            <a:miter lim="800000"/>
            <a:headEnd/>
            <a:tailEnd/>
          </a:ln>
        </p:spPr>
        <p:txBody>
          <a:bodyPr wrap="none">
            <a:spAutoFit/>
          </a:bodyPr>
          <a:lstStyle/>
          <a:p>
            <a:r>
              <a:rPr lang="en-US" altLang="zh-CN" sz="3200" b="1">
                <a:solidFill>
                  <a:srgbClr val="000099"/>
                </a:solidFill>
              </a:rPr>
              <a:t>B</a:t>
            </a:r>
            <a:endParaRPr lang="en-US" altLang="zh-CN"/>
          </a:p>
        </p:txBody>
      </p:sp>
      <p:sp>
        <p:nvSpPr>
          <p:cNvPr id="71740" name="Text Box 60"/>
          <p:cNvSpPr txBox="1">
            <a:spLocks noChangeArrowheads="1"/>
          </p:cNvSpPr>
          <p:nvPr/>
        </p:nvSpPr>
        <p:spPr bwMode="auto">
          <a:xfrm>
            <a:off x="6796088" y="2101850"/>
            <a:ext cx="477837" cy="579438"/>
          </a:xfrm>
          <a:prstGeom prst="rect">
            <a:avLst/>
          </a:prstGeom>
          <a:noFill/>
          <a:ln w="9525">
            <a:noFill/>
            <a:miter lim="800000"/>
            <a:headEnd/>
            <a:tailEnd/>
          </a:ln>
        </p:spPr>
        <p:txBody>
          <a:bodyPr wrap="none">
            <a:spAutoFit/>
          </a:bodyPr>
          <a:lstStyle/>
          <a:p>
            <a:r>
              <a:rPr lang="en-US" altLang="zh-CN" sz="3200" b="1">
                <a:solidFill>
                  <a:srgbClr val="000099"/>
                </a:solidFill>
              </a:rPr>
              <a:t>C</a:t>
            </a:r>
            <a:endParaRPr lang="en-US" altLang="zh-CN"/>
          </a:p>
        </p:txBody>
      </p:sp>
      <p:sp>
        <p:nvSpPr>
          <p:cNvPr id="71741" name="Text Box 61"/>
          <p:cNvSpPr txBox="1">
            <a:spLocks noChangeArrowheads="1"/>
          </p:cNvSpPr>
          <p:nvPr/>
        </p:nvSpPr>
        <p:spPr bwMode="auto">
          <a:xfrm>
            <a:off x="5029200" y="2362200"/>
            <a:ext cx="741363" cy="457200"/>
          </a:xfrm>
          <a:prstGeom prst="rect">
            <a:avLst/>
          </a:prstGeom>
          <a:noFill/>
          <a:ln w="9525">
            <a:noFill/>
            <a:miter lim="800000"/>
            <a:headEnd/>
            <a:tailEnd/>
          </a:ln>
        </p:spPr>
        <p:txBody>
          <a:bodyPr wrap="none">
            <a:spAutoFit/>
          </a:bodyPr>
          <a:lstStyle/>
          <a:p>
            <a:r>
              <a:rPr lang="en-US" altLang="zh-CN" b="1">
                <a:solidFill>
                  <a:schemeClr val="hlink"/>
                </a:solidFill>
              </a:rPr>
              <a:t>rear</a:t>
            </a:r>
            <a:endParaRPr lang="en-US" altLang="zh-CN"/>
          </a:p>
        </p:txBody>
      </p:sp>
      <p:sp>
        <p:nvSpPr>
          <p:cNvPr id="71742" name="Line 62"/>
          <p:cNvSpPr>
            <a:spLocks noChangeShapeType="1"/>
          </p:cNvSpPr>
          <p:nvPr/>
        </p:nvSpPr>
        <p:spPr bwMode="auto">
          <a:xfrm flipH="1" flipV="1">
            <a:off x="5105400" y="2286000"/>
            <a:ext cx="304800" cy="2286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743" name="Text Box 63"/>
          <p:cNvSpPr txBox="1">
            <a:spLocks noChangeArrowheads="1"/>
          </p:cNvSpPr>
          <p:nvPr/>
        </p:nvSpPr>
        <p:spPr bwMode="auto">
          <a:xfrm>
            <a:off x="5583238" y="2590800"/>
            <a:ext cx="741362" cy="457200"/>
          </a:xfrm>
          <a:prstGeom prst="rect">
            <a:avLst/>
          </a:prstGeom>
          <a:noFill/>
          <a:ln w="9525">
            <a:noFill/>
            <a:miter lim="800000"/>
            <a:headEnd/>
            <a:tailEnd/>
          </a:ln>
        </p:spPr>
        <p:txBody>
          <a:bodyPr wrap="none">
            <a:spAutoFit/>
          </a:bodyPr>
          <a:lstStyle/>
          <a:p>
            <a:r>
              <a:rPr lang="en-US" altLang="zh-CN" b="1">
                <a:solidFill>
                  <a:schemeClr val="hlink"/>
                </a:solidFill>
              </a:rPr>
              <a:t>rear</a:t>
            </a:r>
            <a:endParaRPr lang="en-US" altLang="zh-CN"/>
          </a:p>
        </p:txBody>
      </p:sp>
      <p:sp>
        <p:nvSpPr>
          <p:cNvPr id="71744" name="Line 64"/>
          <p:cNvSpPr>
            <a:spLocks noChangeShapeType="1"/>
          </p:cNvSpPr>
          <p:nvPr/>
        </p:nvSpPr>
        <p:spPr bwMode="auto">
          <a:xfrm flipV="1">
            <a:off x="6096000" y="2590800"/>
            <a:ext cx="304800" cy="1524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136252" name="Text Box 65"/>
          <p:cNvSpPr txBox="1">
            <a:spLocks noChangeArrowheads="1"/>
          </p:cNvSpPr>
          <p:nvPr/>
        </p:nvSpPr>
        <p:spPr bwMode="auto">
          <a:xfrm>
            <a:off x="1279525" y="2819400"/>
            <a:ext cx="1260475" cy="519113"/>
          </a:xfrm>
          <a:prstGeom prst="rect">
            <a:avLst/>
          </a:prstGeom>
          <a:noFill/>
          <a:ln w="9525">
            <a:noFill/>
            <a:miter lim="800000"/>
            <a:headEnd/>
            <a:tailEnd/>
          </a:ln>
        </p:spPr>
        <p:txBody>
          <a:bodyPr wrap="none">
            <a:spAutoFit/>
          </a:bodyPr>
          <a:lstStyle/>
          <a:p>
            <a:r>
              <a:rPr lang="zh-CN" altLang="en-US" sz="2800" b="1">
                <a:solidFill>
                  <a:srgbClr val="000099"/>
                </a:solidFill>
                <a:ea typeface="隶书" pitchFamily="49" charset="-122"/>
              </a:rPr>
              <a:t>空队列</a:t>
            </a:r>
            <a:endParaRPr lang="zh-CN" altLang="en-US"/>
          </a:p>
        </p:txBody>
      </p:sp>
      <p:sp>
        <p:nvSpPr>
          <p:cNvPr id="71746" name="Text Box 66"/>
          <p:cNvSpPr txBox="1">
            <a:spLocks noChangeArrowheads="1"/>
          </p:cNvSpPr>
          <p:nvPr/>
        </p:nvSpPr>
        <p:spPr bwMode="auto">
          <a:xfrm>
            <a:off x="3768725" y="2841625"/>
            <a:ext cx="1406525" cy="519113"/>
          </a:xfrm>
          <a:prstGeom prst="rect">
            <a:avLst/>
          </a:prstGeom>
          <a:noFill/>
          <a:ln w="9525">
            <a:noFill/>
            <a:miter lim="800000"/>
            <a:headEnd/>
            <a:tailEnd/>
          </a:ln>
        </p:spPr>
        <p:txBody>
          <a:bodyPr>
            <a:spAutoFit/>
          </a:bodyPr>
          <a:lstStyle/>
          <a:p>
            <a:r>
              <a:rPr lang="en-US" altLang="zh-CN" sz="2800" b="1">
                <a:solidFill>
                  <a:srgbClr val="000099"/>
                </a:solidFill>
                <a:ea typeface="隶书" pitchFamily="49" charset="-122"/>
              </a:rPr>
              <a:t>A</a:t>
            </a:r>
            <a:r>
              <a:rPr lang="zh-CN" altLang="zh-CN" sz="2800" b="1">
                <a:solidFill>
                  <a:srgbClr val="000099"/>
                </a:solidFill>
                <a:ea typeface="隶书" pitchFamily="49" charset="-122"/>
              </a:rPr>
              <a:t>进</a:t>
            </a:r>
            <a:r>
              <a:rPr lang="zh-CN" altLang="en-US" sz="2800" b="1">
                <a:solidFill>
                  <a:srgbClr val="000099"/>
                </a:solidFill>
                <a:ea typeface="隶书" pitchFamily="49" charset="-122"/>
              </a:rPr>
              <a:t>队</a:t>
            </a:r>
            <a:endParaRPr lang="zh-CN" altLang="en-US"/>
          </a:p>
        </p:txBody>
      </p:sp>
      <p:sp>
        <p:nvSpPr>
          <p:cNvPr id="71747" name="Text Box 67"/>
          <p:cNvSpPr txBox="1">
            <a:spLocks noChangeArrowheads="1"/>
          </p:cNvSpPr>
          <p:nvPr/>
        </p:nvSpPr>
        <p:spPr bwMode="auto">
          <a:xfrm>
            <a:off x="6308725" y="2833688"/>
            <a:ext cx="1573213" cy="519112"/>
          </a:xfrm>
          <a:prstGeom prst="rect">
            <a:avLst/>
          </a:prstGeom>
          <a:noFill/>
          <a:ln w="9525">
            <a:noFill/>
            <a:miter lim="800000"/>
            <a:headEnd/>
            <a:tailEnd/>
          </a:ln>
        </p:spPr>
        <p:txBody>
          <a:bodyPr wrap="none">
            <a:spAutoFit/>
          </a:bodyPr>
          <a:lstStyle/>
          <a:p>
            <a:r>
              <a:rPr lang="en-US" altLang="zh-CN" sz="2800" b="1">
                <a:solidFill>
                  <a:srgbClr val="000099"/>
                </a:solidFill>
                <a:ea typeface="隶书" pitchFamily="49" charset="-122"/>
              </a:rPr>
              <a:t>B, C</a:t>
            </a:r>
            <a:r>
              <a:rPr lang="zh-CN" altLang="zh-CN" sz="2800" b="1">
                <a:solidFill>
                  <a:srgbClr val="000099"/>
                </a:solidFill>
                <a:ea typeface="隶书" pitchFamily="49" charset="-122"/>
              </a:rPr>
              <a:t>进</a:t>
            </a:r>
            <a:r>
              <a:rPr lang="zh-CN" altLang="en-US" sz="2800" b="1">
                <a:solidFill>
                  <a:srgbClr val="000099"/>
                </a:solidFill>
                <a:ea typeface="隶书" pitchFamily="49" charset="-122"/>
              </a:rPr>
              <a:t>队</a:t>
            </a:r>
            <a:endParaRPr lang="zh-CN" altLang="en-US"/>
          </a:p>
        </p:txBody>
      </p:sp>
      <p:sp>
        <p:nvSpPr>
          <p:cNvPr id="71748" name="Oval 68" descr="再生纸"/>
          <p:cNvSpPr>
            <a:spLocks noChangeArrowheads="1"/>
          </p:cNvSpPr>
          <p:nvPr/>
        </p:nvSpPr>
        <p:spPr bwMode="auto">
          <a:xfrm>
            <a:off x="949325" y="3657600"/>
            <a:ext cx="1828800" cy="1828800"/>
          </a:xfrm>
          <a:prstGeom prst="ellipse">
            <a:avLst/>
          </a:prstGeom>
          <a:blipFill dpi="0" rotWithShape="0">
            <a:blip r:embed="rId2" cstate="print"/>
            <a:srcRect/>
            <a:tile tx="0" ty="0" sx="100000" sy="100000" flip="none" algn="tl"/>
          </a:blipFill>
          <a:ln w="28575">
            <a:solidFill>
              <a:schemeClr val="accent2"/>
            </a:solidFill>
            <a:round/>
            <a:headEnd/>
            <a:tailEnd/>
          </a:ln>
        </p:spPr>
        <p:txBody>
          <a:bodyPr wrap="none" anchor="ctr"/>
          <a:lstStyle/>
          <a:p>
            <a:endParaRPr lang="zh-CN" altLang="en-US"/>
          </a:p>
        </p:txBody>
      </p:sp>
      <p:sp>
        <p:nvSpPr>
          <p:cNvPr id="71749" name="Line 69"/>
          <p:cNvSpPr>
            <a:spLocks noChangeShapeType="1"/>
          </p:cNvSpPr>
          <p:nvPr/>
        </p:nvSpPr>
        <p:spPr bwMode="auto">
          <a:xfrm>
            <a:off x="1863725" y="3657600"/>
            <a:ext cx="0" cy="1828800"/>
          </a:xfrm>
          <a:prstGeom prst="line">
            <a:avLst/>
          </a:prstGeom>
          <a:noFill/>
          <a:ln w="28575">
            <a:solidFill>
              <a:schemeClr val="accent2"/>
            </a:solidFill>
            <a:round/>
            <a:headEnd/>
            <a:tailEnd/>
          </a:ln>
        </p:spPr>
        <p:txBody>
          <a:bodyPr wrap="none" anchor="ctr"/>
          <a:lstStyle/>
          <a:p>
            <a:endParaRPr lang="zh-CN" altLang="en-US"/>
          </a:p>
        </p:txBody>
      </p:sp>
      <p:sp>
        <p:nvSpPr>
          <p:cNvPr id="71750" name="Line 70"/>
          <p:cNvSpPr>
            <a:spLocks noChangeShapeType="1"/>
          </p:cNvSpPr>
          <p:nvPr/>
        </p:nvSpPr>
        <p:spPr bwMode="auto">
          <a:xfrm>
            <a:off x="949325" y="4572000"/>
            <a:ext cx="1828800" cy="0"/>
          </a:xfrm>
          <a:prstGeom prst="line">
            <a:avLst/>
          </a:prstGeom>
          <a:noFill/>
          <a:ln w="28575">
            <a:solidFill>
              <a:schemeClr val="accent2"/>
            </a:solidFill>
            <a:round/>
            <a:headEnd/>
            <a:tailEnd/>
          </a:ln>
        </p:spPr>
        <p:txBody>
          <a:bodyPr wrap="none" anchor="ctr"/>
          <a:lstStyle/>
          <a:p>
            <a:endParaRPr lang="zh-CN" altLang="en-US"/>
          </a:p>
        </p:txBody>
      </p:sp>
      <p:sp>
        <p:nvSpPr>
          <p:cNvPr id="71751" name="Line 71"/>
          <p:cNvSpPr>
            <a:spLocks noChangeShapeType="1"/>
          </p:cNvSpPr>
          <p:nvPr/>
        </p:nvSpPr>
        <p:spPr bwMode="auto">
          <a:xfrm>
            <a:off x="1254125" y="38862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52" name="Line 72"/>
          <p:cNvSpPr>
            <a:spLocks noChangeShapeType="1"/>
          </p:cNvSpPr>
          <p:nvPr/>
        </p:nvSpPr>
        <p:spPr bwMode="auto">
          <a:xfrm flipH="1">
            <a:off x="1254125" y="38862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53" name="Oval 73"/>
          <p:cNvSpPr>
            <a:spLocks noChangeArrowheads="1"/>
          </p:cNvSpPr>
          <p:nvPr/>
        </p:nvSpPr>
        <p:spPr bwMode="auto">
          <a:xfrm>
            <a:off x="1406525" y="41148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71754" name="Text Box 74"/>
          <p:cNvSpPr txBox="1">
            <a:spLocks noChangeArrowheads="1"/>
          </p:cNvSpPr>
          <p:nvPr/>
        </p:nvSpPr>
        <p:spPr bwMode="auto">
          <a:xfrm>
            <a:off x="2701925" y="4038600"/>
            <a:ext cx="336550" cy="457200"/>
          </a:xfrm>
          <a:prstGeom prst="rect">
            <a:avLst/>
          </a:prstGeom>
          <a:noFill/>
          <a:ln w="9525">
            <a:noFill/>
            <a:miter lim="800000"/>
            <a:headEnd/>
            <a:tailEnd/>
          </a:ln>
        </p:spPr>
        <p:txBody>
          <a:bodyPr wrap="none">
            <a:spAutoFit/>
          </a:bodyPr>
          <a:lstStyle/>
          <a:p>
            <a:r>
              <a:rPr lang="en-US" altLang="zh-CN" b="1">
                <a:solidFill>
                  <a:srgbClr val="000099"/>
                </a:solidFill>
              </a:rPr>
              <a:t>0</a:t>
            </a:r>
            <a:endParaRPr lang="en-US" altLang="zh-CN"/>
          </a:p>
        </p:txBody>
      </p:sp>
      <p:sp>
        <p:nvSpPr>
          <p:cNvPr id="71755" name="Text Box 75"/>
          <p:cNvSpPr txBox="1">
            <a:spLocks noChangeArrowheads="1"/>
          </p:cNvSpPr>
          <p:nvPr/>
        </p:nvSpPr>
        <p:spPr bwMode="auto">
          <a:xfrm>
            <a:off x="2670175" y="4800600"/>
            <a:ext cx="336550" cy="457200"/>
          </a:xfrm>
          <a:prstGeom prst="rect">
            <a:avLst/>
          </a:prstGeom>
          <a:noFill/>
          <a:ln w="9525">
            <a:noFill/>
            <a:miter lim="800000"/>
            <a:headEnd/>
            <a:tailEnd/>
          </a:ln>
        </p:spPr>
        <p:txBody>
          <a:bodyPr wrap="none">
            <a:spAutoFit/>
          </a:bodyPr>
          <a:lstStyle/>
          <a:p>
            <a:r>
              <a:rPr lang="en-US" altLang="zh-CN" b="1">
                <a:solidFill>
                  <a:srgbClr val="000099"/>
                </a:solidFill>
              </a:rPr>
              <a:t>1</a:t>
            </a:r>
            <a:endParaRPr lang="en-US" altLang="zh-CN"/>
          </a:p>
        </p:txBody>
      </p:sp>
      <p:sp>
        <p:nvSpPr>
          <p:cNvPr id="71756" name="Rectangle 76"/>
          <p:cNvSpPr>
            <a:spLocks noChangeArrowheads="1"/>
          </p:cNvSpPr>
          <p:nvPr/>
        </p:nvSpPr>
        <p:spPr bwMode="auto">
          <a:xfrm>
            <a:off x="2060575" y="5334000"/>
            <a:ext cx="336550" cy="457200"/>
          </a:xfrm>
          <a:prstGeom prst="rect">
            <a:avLst/>
          </a:prstGeom>
          <a:noFill/>
          <a:ln w="9525">
            <a:noFill/>
            <a:miter lim="800000"/>
            <a:headEnd/>
            <a:tailEnd/>
          </a:ln>
        </p:spPr>
        <p:txBody>
          <a:bodyPr wrap="none">
            <a:spAutoFit/>
          </a:bodyPr>
          <a:lstStyle/>
          <a:p>
            <a:r>
              <a:rPr lang="en-US" altLang="zh-CN" b="1">
                <a:solidFill>
                  <a:srgbClr val="000099"/>
                </a:solidFill>
              </a:rPr>
              <a:t>2</a:t>
            </a:r>
          </a:p>
        </p:txBody>
      </p:sp>
      <p:sp>
        <p:nvSpPr>
          <p:cNvPr id="71757" name="Rectangle 77"/>
          <p:cNvSpPr>
            <a:spLocks noChangeArrowheads="1"/>
          </p:cNvSpPr>
          <p:nvPr/>
        </p:nvSpPr>
        <p:spPr bwMode="auto">
          <a:xfrm>
            <a:off x="1416050" y="5410200"/>
            <a:ext cx="336550" cy="457200"/>
          </a:xfrm>
          <a:prstGeom prst="rect">
            <a:avLst/>
          </a:prstGeom>
          <a:noFill/>
          <a:ln w="9525">
            <a:noFill/>
            <a:miter lim="800000"/>
            <a:headEnd/>
            <a:tailEnd/>
          </a:ln>
        </p:spPr>
        <p:txBody>
          <a:bodyPr wrap="none">
            <a:spAutoFit/>
          </a:bodyPr>
          <a:lstStyle/>
          <a:p>
            <a:r>
              <a:rPr lang="en-US" altLang="zh-CN" b="1">
                <a:solidFill>
                  <a:srgbClr val="000099"/>
                </a:solidFill>
              </a:rPr>
              <a:t>3</a:t>
            </a:r>
          </a:p>
        </p:txBody>
      </p:sp>
      <p:sp>
        <p:nvSpPr>
          <p:cNvPr id="71758" name="Rectangle 78"/>
          <p:cNvSpPr>
            <a:spLocks noChangeArrowheads="1"/>
          </p:cNvSpPr>
          <p:nvPr/>
        </p:nvSpPr>
        <p:spPr bwMode="auto">
          <a:xfrm>
            <a:off x="720725" y="4800600"/>
            <a:ext cx="336550" cy="457200"/>
          </a:xfrm>
          <a:prstGeom prst="rect">
            <a:avLst/>
          </a:prstGeom>
          <a:noFill/>
          <a:ln w="9525">
            <a:noFill/>
            <a:miter lim="800000"/>
            <a:headEnd/>
            <a:tailEnd/>
          </a:ln>
        </p:spPr>
        <p:txBody>
          <a:bodyPr wrap="none">
            <a:spAutoFit/>
          </a:bodyPr>
          <a:lstStyle/>
          <a:p>
            <a:r>
              <a:rPr lang="en-US" altLang="zh-CN" b="1">
                <a:solidFill>
                  <a:srgbClr val="000099"/>
                </a:solidFill>
              </a:rPr>
              <a:t>4</a:t>
            </a:r>
          </a:p>
        </p:txBody>
      </p:sp>
      <p:sp>
        <p:nvSpPr>
          <p:cNvPr id="71759" name="Rectangle 79"/>
          <p:cNvSpPr>
            <a:spLocks noChangeArrowheads="1"/>
          </p:cNvSpPr>
          <p:nvPr/>
        </p:nvSpPr>
        <p:spPr bwMode="auto">
          <a:xfrm>
            <a:off x="720725" y="3886200"/>
            <a:ext cx="336550" cy="457200"/>
          </a:xfrm>
          <a:prstGeom prst="rect">
            <a:avLst/>
          </a:prstGeom>
          <a:noFill/>
          <a:ln w="9525">
            <a:noFill/>
            <a:miter lim="800000"/>
            <a:headEnd/>
            <a:tailEnd/>
          </a:ln>
        </p:spPr>
        <p:txBody>
          <a:bodyPr wrap="none">
            <a:spAutoFit/>
          </a:bodyPr>
          <a:lstStyle/>
          <a:p>
            <a:r>
              <a:rPr lang="en-US" altLang="zh-CN" b="1">
                <a:solidFill>
                  <a:srgbClr val="000099"/>
                </a:solidFill>
              </a:rPr>
              <a:t>5</a:t>
            </a:r>
          </a:p>
        </p:txBody>
      </p:sp>
      <p:sp>
        <p:nvSpPr>
          <p:cNvPr id="71760" name="Rectangle 80"/>
          <p:cNvSpPr>
            <a:spLocks noChangeArrowheads="1"/>
          </p:cNvSpPr>
          <p:nvPr/>
        </p:nvSpPr>
        <p:spPr bwMode="auto">
          <a:xfrm>
            <a:off x="1254125" y="3352800"/>
            <a:ext cx="336550" cy="457200"/>
          </a:xfrm>
          <a:prstGeom prst="rect">
            <a:avLst/>
          </a:prstGeom>
          <a:noFill/>
          <a:ln w="9525">
            <a:noFill/>
            <a:miter lim="800000"/>
            <a:headEnd/>
            <a:tailEnd/>
          </a:ln>
        </p:spPr>
        <p:txBody>
          <a:bodyPr wrap="none">
            <a:spAutoFit/>
          </a:bodyPr>
          <a:lstStyle/>
          <a:p>
            <a:r>
              <a:rPr lang="en-US" altLang="zh-CN" b="1">
                <a:solidFill>
                  <a:srgbClr val="000099"/>
                </a:solidFill>
              </a:rPr>
              <a:t>6</a:t>
            </a:r>
          </a:p>
        </p:txBody>
      </p:sp>
      <p:sp>
        <p:nvSpPr>
          <p:cNvPr id="71761" name="Rectangle 81"/>
          <p:cNvSpPr>
            <a:spLocks noChangeArrowheads="1"/>
          </p:cNvSpPr>
          <p:nvPr/>
        </p:nvSpPr>
        <p:spPr bwMode="auto">
          <a:xfrm>
            <a:off x="2168525" y="3352800"/>
            <a:ext cx="336550" cy="457200"/>
          </a:xfrm>
          <a:prstGeom prst="rect">
            <a:avLst/>
          </a:prstGeom>
          <a:noFill/>
          <a:ln w="9525">
            <a:noFill/>
            <a:miter lim="800000"/>
            <a:headEnd/>
            <a:tailEnd/>
          </a:ln>
        </p:spPr>
        <p:txBody>
          <a:bodyPr wrap="none">
            <a:spAutoFit/>
          </a:bodyPr>
          <a:lstStyle/>
          <a:p>
            <a:r>
              <a:rPr lang="en-US" altLang="zh-CN" b="1">
                <a:solidFill>
                  <a:srgbClr val="000099"/>
                </a:solidFill>
              </a:rPr>
              <a:t>7</a:t>
            </a:r>
          </a:p>
        </p:txBody>
      </p:sp>
      <p:sp>
        <p:nvSpPr>
          <p:cNvPr id="71762" name="Oval 82" descr="再生纸"/>
          <p:cNvSpPr>
            <a:spLocks noChangeArrowheads="1"/>
          </p:cNvSpPr>
          <p:nvPr/>
        </p:nvSpPr>
        <p:spPr bwMode="auto">
          <a:xfrm>
            <a:off x="3397250" y="3657600"/>
            <a:ext cx="1828800" cy="1828800"/>
          </a:xfrm>
          <a:prstGeom prst="ellipse">
            <a:avLst/>
          </a:prstGeom>
          <a:blipFill dpi="0" rotWithShape="0">
            <a:blip r:embed="rId2" cstate="print"/>
            <a:srcRect/>
            <a:tile tx="0" ty="0" sx="100000" sy="100000" flip="none" algn="tl"/>
          </a:blipFill>
          <a:ln w="28575">
            <a:solidFill>
              <a:schemeClr val="accent2"/>
            </a:solidFill>
            <a:round/>
            <a:headEnd/>
            <a:tailEnd/>
          </a:ln>
        </p:spPr>
        <p:txBody>
          <a:bodyPr wrap="none" anchor="ctr"/>
          <a:lstStyle/>
          <a:p>
            <a:endParaRPr lang="zh-CN" altLang="en-US"/>
          </a:p>
        </p:txBody>
      </p:sp>
      <p:sp>
        <p:nvSpPr>
          <p:cNvPr id="71763" name="Line 83"/>
          <p:cNvSpPr>
            <a:spLocks noChangeShapeType="1"/>
          </p:cNvSpPr>
          <p:nvPr/>
        </p:nvSpPr>
        <p:spPr bwMode="auto">
          <a:xfrm>
            <a:off x="3397250" y="4572000"/>
            <a:ext cx="1828800" cy="0"/>
          </a:xfrm>
          <a:prstGeom prst="line">
            <a:avLst/>
          </a:prstGeom>
          <a:noFill/>
          <a:ln w="28575">
            <a:solidFill>
              <a:schemeClr val="accent2"/>
            </a:solidFill>
            <a:round/>
            <a:headEnd/>
            <a:tailEnd/>
          </a:ln>
        </p:spPr>
        <p:txBody>
          <a:bodyPr wrap="none" anchor="ctr"/>
          <a:lstStyle/>
          <a:p>
            <a:endParaRPr lang="zh-CN" altLang="en-US"/>
          </a:p>
        </p:txBody>
      </p:sp>
      <p:sp>
        <p:nvSpPr>
          <p:cNvPr id="71764" name="Line 84"/>
          <p:cNvSpPr>
            <a:spLocks noChangeShapeType="1"/>
          </p:cNvSpPr>
          <p:nvPr/>
        </p:nvSpPr>
        <p:spPr bwMode="auto">
          <a:xfrm>
            <a:off x="3702050" y="38862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65" name="Line 85"/>
          <p:cNvSpPr>
            <a:spLocks noChangeShapeType="1"/>
          </p:cNvSpPr>
          <p:nvPr/>
        </p:nvSpPr>
        <p:spPr bwMode="auto">
          <a:xfrm flipH="1">
            <a:off x="3702050" y="38862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66" name="Text Box 86"/>
          <p:cNvSpPr txBox="1">
            <a:spLocks noChangeArrowheads="1"/>
          </p:cNvSpPr>
          <p:nvPr/>
        </p:nvSpPr>
        <p:spPr bwMode="auto">
          <a:xfrm>
            <a:off x="5149850" y="3927475"/>
            <a:ext cx="336550" cy="457200"/>
          </a:xfrm>
          <a:prstGeom prst="rect">
            <a:avLst/>
          </a:prstGeom>
          <a:noFill/>
          <a:ln w="9525">
            <a:noFill/>
            <a:miter lim="800000"/>
            <a:headEnd/>
            <a:tailEnd/>
          </a:ln>
        </p:spPr>
        <p:txBody>
          <a:bodyPr wrap="none">
            <a:spAutoFit/>
          </a:bodyPr>
          <a:lstStyle/>
          <a:p>
            <a:r>
              <a:rPr lang="en-US" altLang="zh-CN" b="1">
                <a:solidFill>
                  <a:srgbClr val="000099"/>
                </a:solidFill>
              </a:rPr>
              <a:t>0</a:t>
            </a:r>
            <a:endParaRPr lang="en-US" altLang="zh-CN"/>
          </a:p>
        </p:txBody>
      </p:sp>
      <p:sp>
        <p:nvSpPr>
          <p:cNvPr id="71767" name="Text Box 87"/>
          <p:cNvSpPr txBox="1">
            <a:spLocks noChangeArrowheads="1"/>
          </p:cNvSpPr>
          <p:nvPr/>
        </p:nvSpPr>
        <p:spPr bwMode="auto">
          <a:xfrm>
            <a:off x="5118100" y="4800600"/>
            <a:ext cx="336550" cy="457200"/>
          </a:xfrm>
          <a:prstGeom prst="rect">
            <a:avLst/>
          </a:prstGeom>
          <a:noFill/>
          <a:ln w="9525">
            <a:noFill/>
            <a:miter lim="800000"/>
            <a:headEnd/>
            <a:tailEnd/>
          </a:ln>
        </p:spPr>
        <p:txBody>
          <a:bodyPr wrap="none">
            <a:spAutoFit/>
          </a:bodyPr>
          <a:lstStyle/>
          <a:p>
            <a:r>
              <a:rPr lang="en-US" altLang="zh-CN" b="1">
                <a:solidFill>
                  <a:srgbClr val="000099"/>
                </a:solidFill>
              </a:rPr>
              <a:t>1</a:t>
            </a:r>
            <a:endParaRPr lang="en-US" altLang="zh-CN"/>
          </a:p>
        </p:txBody>
      </p:sp>
      <p:sp>
        <p:nvSpPr>
          <p:cNvPr id="71768" name="Rectangle 88"/>
          <p:cNvSpPr>
            <a:spLocks noChangeArrowheads="1"/>
          </p:cNvSpPr>
          <p:nvPr/>
        </p:nvSpPr>
        <p:spPr bwMode="auto">
          <a:xfrm>
            <a:off x="4508500" y="5334000"/>
            <a:ext cx="336550" cy="457200"/>
          </a:xfrm>
          <a:prstGeom prst="rect">
            <a:avLst/>
          </a:prstGeom>
          <a:noFill/>
          <a:ln w="9525">
            <a:noFill/>
            <a:miter lim="800000"/>
            <a:headEnd/>
            <a:tailEnd/>
          </a:ln>
        </p:spPr>
        <p:txBody>
          <a:bodyPr wrap="none">
            <a:spAutoFit/>
          </a:bodyPr>
          <a:lstStyle/>
          <a:p>
            <a:r>
              <a:rPr lang="en-US" altLang="zh-CN" b="1">
                <a:solidFill>
                  <a:srgbClr val="000099"/>
                </a:solidFill>
              </a:rPr>
              <a:t>2</a:t>
            </a:r>
          </a:p>
        </p:txBody>
      </p:sp>
      <p:sp>
        <p:nvSpPr>
          <p:cNvPr id="71769" name="Rectangle 89"/>
          <p:cNvSpPr>
            <a:spLocks noChangeArrowheads="1"/>
          </p:cNvSpPr>
          <p:nvPr/>
        </p:nvSpPr>
        <p:spPr bwMode="auto">
          <a:xfrm>
            <a:off x="3778250" y="5410200"/>
            <a:ext cx="336550" cy="457200"/>
          </a:xfrm>
          <a:prstGeom prst="rect">
            <a:avLst/>
          </a:prstGeom>
          <a:noFill/>
          <a:ln w="9525">
            <a:noFill/>
            <a:miter lim="800000"/>
            <a:headEnd/>
            <a:tailEnd/>
          </a:ln>
        </p:spPr>
        <p:txBody>
          <a:bodyPr wrap="none">
            <a:spAutoFit/>
          </a:bodyPr>
          <a:lstStyle/>
          <a:p>
            <a:r>
              <a:rPr lang="en-US" altLang="zh-CN" b="1">
                <a:solidFill>
                  <a:srgbClr val="000099"/>
                </a:solidFill>
              </a:rPr>
              <a:t>3</a:t>
            </a:r>
          </a:p>
        </p:txBody>
      </p:sp>
      <p:sp>
        <p:nvSpPr>
          <p:cNvPr id="71770" name="Rectangle 90"/>
          <p:cNvSpPr>
            <a:spLocks noChangeArrowheads="1"/>
          </p:cNvSpPr>
          <p:nvPr/>
        </p:nvSpPr>
        <p:spPr bwMode="auto">
          <a:xfrm>
            <a:off x="3168650" y="4800600"/>
            <a:ext cx="336550" cy="457200"/>
          </a:xfrm>
          <a:prstGeom prst="rect">
            <a:avLst/>
          </a:prstGeom>
          <a:noFill/>
          <a:ln w="9525">
            <a:noFill/>
            <a:miter lim="800000"/>
            <a:headEnd/>
            <a:tailEnd/>
          </a:ln>
        </p:spPr>
        <p:txBody>
          <a:bodyPr wrap="none">
            <a:spAutoFit/>
          </a:bodyPr>
          <a:lstStyle/>
          <a:p>
            <a:r>
              <a:rPr lang="en-US" altLang="zh-CN" b="1">
                <a:solidFill>
                  <a:srgbClr val="000099"/>
                </a:solidFill>
              </a:rPr>
              <a:t>4</a:t>
            </a:r>
          </a:p>
        </p:txBody>
      </p:sp>
      <p:sp>
        <p:nvSpPr>
          <p:cNvPr id="71771" name="Rectangle 91"/>
          <p:cNvSpPr>
            <a:spLocks noChangeArrowheads="1"/>
          </p:cNvSpPr>
          <p:nvPr/>
        </p:nvSpPr>
        <p:spPr bwMode="auto">
          <a:xfrm>
            <a:off x="3168650" y="3886200"/>
            <a:ext cx="336550" cy="457200"/>
          </a:xfrm>
          <a:prstGeom prst="rect">
            <a:avLst/>
          </a:prstGeom>
          <a:noFill/>
          <a:ln w="9525">
            <a:noFill/>
            <a:miter lim="800000"/>
            <a:headEnd/>
            <a:tailEnd/>
          </a:ln>
        </p:spPr>
        <p:txBody>
          <a:bodyPr wrap="none">
            <a:spAutoFit/>
          </a:bodyPr>
          <a:lstStyle/>
          <a:p>
            <a:r>
              <a:rPr lang="en-US" altLang="zh-CN" b="1">
                <a:solidFill>
                  <a:srgbClr val="000099"/>
                </a:solidFill>
              </a:rPr>
              <a:t>5</a:t>
            </a:r>
          </a:p>
        </p:txBody>
      </p:sp>
      <p:sp>
        <p:nvSpPr>
          <p:cNvPr id="71772" name="Rectangle 92"/>
          <p:cNvSpPr>
            <a:spLocks noChangeArrowheads="1"/>
          </p:cNvSpPr>
          <p:nvPr/>
        </p:nvSpPr>
        <p:spPr bwMode="auto">
          <a:xfrm>
            <a:off x="3702050" y="3352800"/>
            <a:ext cx="336550" cy="457200"/>
          </a:xfrm>
          <a:prstGeom prst="rect">
            <a:avLst/>
          </a:prstGeom>
          <a:noFill/>
          <a:ln w="9525">
            <a:noFill/>
            <a:miter lim="800000"/>
            <a:headEnd/>
            <a:tailEnd/>
          </a:ln>
        </p:spPr>
        <p:txBody>
          <a:bodyPr wrap="none">
            <a:spAutoFit/>
          </a:bodyPr>
          <a:lstStyle/>
          <a:p>
            <a:r>
              <a:rPr lang="en-US" altLang="zh-CN" b="1">
                <a:solidFill>
                  <a:srgbClr val="000099"/>
                </a:solidFill>
              </a:rPr>
              <a:t>6</a:t>
            </a:r>
          </a:p>
        </p:txBody>
      </p:sp>
      <p:sp>
        <p:nvSpPr>
          <p:cNvPr id="71773" name="Rectangle 93"/>
          <p:cNvSpPr>
            <a:spLocks noChangeArrowheads="1"/>
          </p:cNvSpPr>
          <p:nvPr/>
        </p:nvSpPr>
        <p:spPr bwMode="auto">
          <a:xfrm>
            <a:off x="4616450" y="3352800"/>
            <a:ext cx="336550" cy="457200"/>
          </a:xfrm>
          <a:prstGeom prst="rect">
            <a:avLst/>
          </a:prstGeom>
          <a:noFill/>
          <a:ln w="9525">
            <a:noFill/>
            <a:miter lim="800000"/>
            <a:headEnd/>
            <a:tailEnd/>
          </a:ln>
        </p:spPr>
        <p:txBody>
          <a:bodyPr wrap="none">
            <a:spAutoFit/>
          </a:bodyPr>
          <a:lstStyle/>
          <a:p>
            <a:r>
              <a:rPr lang="en-US" altLang="zh-CN" b="1">
                <a:solidFill>
                  <a:srgbClr val="000099"/>
                </a:solidFill>
              </a:rPr>
              <a:t>7</a:t>
            </a:r>
          </a:p>
        </p:txBody>
      </p:sp>
      <p:sp>
        <p:nvSpPr>
          <p:cNvPr id="71774" name="Line 94"/>
          <p:cNvSpPr>
            <a:spLocks noChangeShapeType="1"/>
          </p:cNvSpPr>
          <p:nvPr/>
        </p:nvSpPr>
        <p:spPr bwMode="auto">
          <a:xfrm>
            <a:off x="4302125" y="3657600"/>
            <a:ext cx="0" cy="1828800"/>
          </a:xfrm>
          <a:prstGeom prst="line">
            <a:avLst/>
          </a:prstGeom>
          <a:noFill/>
          <a:ln w="28575">
            <a:solidFill>
              <a:schemeClr val="accent2"/>
            </a:solidFill>
            <a:round/>
            <a:headEnd/>
            <a:tailEnd/>
          </a:ln>
        </p:spPr>
        <p:txBody>
          <a:bodyPr wrap="none" anchor="ctr"/>
          <a:lstStyle/>
          <a:p>
            <a:endParaRPr lang="zh-CN" altLang="en-US"/>
          </a:p>
        </p:txBody>
      </p:sp>
      <p:sp>
        <p:nvSpPr>
          <p:cNvPr id="71775" name="Oval 95"/>
          <p:cNvSpPr>
            <a:spLocks noChangeArrowheads="1"/>
          </p:cNvSpPr>
          <p:nvPr/>
        </p:nvSpPr>
        <p:spPr bwMode="auto">
          <a:xfrm>
            <a:off x="3854450" y="41148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71776" name="Text Box 96"/>
          <p:cNvSpPr txBox="1">
            <a:spLocks noChangeArrowheads="1"/>
          </p:cNvSpPr>
          <p:nvPr/>
        </p:nvSpPr>
        <p:spPr bwMode="auto">
          <a:xfrm>
            <a:off x="1238250" y="5729288"/>
            <a:ext cx="1420813" cy="519112"/>
          </a:xfrm>
          <a:prstGeom prst="rect">
            <a:avLst/>
          </a:prstGeom>
          <a:noFill/>
          <a:ln w="9525">
            <a:noFill/>
            <a:miter lim="800000"/>
            <a:headEnd/>
            <a:tailEnd/>
          </a:ln>
        </p:spPr>
        <p:txBody>
          <a:bodyPr>
            <a:spAutoFit/>
          </a:bodyPr>
          <a:lstStyle/>
          <a:p>
            <a:r>
              <a:rPr lang="en-US" altLang="zh-CN" sz="2800" b="1">
                <a:solidFill>
                  <a:srgbClr val="000099"/>
                </a:solidFill>
                <a:ea typeface="隶书" pitchFamily="49" charset="-122"/>
              </a:rPr>
              <a:t>A</a:t>
            </a:r>
            <a:r>
              <a:rPr lang="zh-CN" altLang="zh-CN" sz="2800" b="1">
                <a:solidFill>
                  <a:srgbClr val="000099"/>
                </a:solidFill>
                <a:ea typeface="隶书" pitchFamily="49" charset="-122"/>
              </a:rPr>
              <a:t>退</a:t>
            </a:r>
            <a:r>
              <a:rPr lang="zh-CN" altLang="en-US" sz="2800" b="1">
                <a:solidFill>
                  <a:srgbClr val="000099"/>
                </a:solidFill>
                <a:ea typeface="隶书" pitchFamily="49" charset="-122"/>
              </a:rPr>
              <a:t>队</a:t>
            </a:r>
            <a:endParaRPr lang="zh-CN" altLang="en-US"/>
          </a:p>
        </p:txBody>
      </p:sp>
      <p:sp>
        <p:nvSpPr>
          <p:cNvPr id="71777" name="Text Box 97"/>
          <p:cNvSpPr txBox="1">
            <a:spLocks noChangeArrowheads="1"/>
          </p:cNvSpPr>
          <p:nvPr/>
        </p:nvSpPr>
        <p:spPr bwMode="auto">
          <a:xfrm>
            <a:off x="3890963" y="5729288"/>
            <a:ext cx="1138237" cy="519112"/>
          </a:xfrm>
          <a:prstGeom prst="rect">
            <a:avLst/>
          </a:prstGeom>
          <a:noFill/>
          <a:ln w="9525">
            <a:noFill/>
            <a:miter lim="800000"/>
            <a:headEnd/>
            <a:tailEnd/>
          </a:ln>
        </p:spPr>
        <p:txBody>
          <a:bodyPr>
            <a:spAutoFit/>
          </a:bodyPr>
          <a:lstStyle/>
          <a:p>
            <a:r>
              <a:rPr lang="en-US" altLang="zh-CN" sz="2800" b="1">
                <a:solidFill>
                  <a:srgbClr val="000099"/>
                </a:solidFill>
                <a:ea typeface="隶书" pitchFamily="49" charset="-122"/>
              </a:rPr>
              <a:t>B</a:t>
            </a:r>
            <a:r>
              <a:rPr lang="zh-CN" altLang="zh-CN" sz="2800" b="1">
                <a:solidFill>
                  <a:srgbClr val="000099"/>
                </a:solidFill>
                <a:ea typeface="隶书" pitchFamily="49" charset="-122"/>
              </a:rPr>
              <a:t>退</a:t>
            </a:r>
            <a:r>
              <a:rPr lang="zh-CN" altLang="en-US" sz="2800" b="1">
                <a:solidFill>
                  <a:srgbClr val="000099"/>
                </a:solidFill>
                <a:ea typeface="隶书" pitchFamily="49" charset="-122"/>
              </a:rPr>
              <a:t>队</a:t>
            </a:r>
            <a:endParaRPr lang="zh-CN" altLang="en-US"/>
          </a:p>
        </p:txBody>
      </p:sp>
      <p:sp>
        <p:nvSpPr>
          <p:cNvPr id="71778" name="Oval 98" descr="再生纸"/>
          <p:cNvSpPr>
            <a:spLocks noChangeArrowheads="1"/>
          </p:cNvSpPr>
          <p:nvPr/>
        </p:nvSpPr>
        <p:spPr bwMode="auto">
          <a:xfrm>
            <a:off x="5902325" y="3657600"/>
            <a:ext cx="1828800" cy="1828800"/>
          </a:xfrm>
          <a:prstGeom prst="ellipse">
            <a:avLst/>
          </a:prstGeom>
          <a:blipFill dpi="0" rotWithShape="0">
            <a:blip r:embed="rId2" cstate="print"/>
            <a:srcRect/>
            <a:tile tx="0" ty="0" sx="100000" sy="100000" flip="none" algn="tl"/>
          </a:blipFill>
          <a:ln w="28575">
            <a:solidFill>
              <a:schemeClr val="accent2"/>
            </a:solidFill>
            <a:round/>
            <a:headEnd/>
            <a:tailEnd/>
          </a:ln>
        </p:spPr>
        <p:txBody>
          <a:bodyPr wrap="none" anchor="ctr"/>
          <a:lstStyle/>
          <a:p>
            <a:endParaRPr lang="zh-CN" altLang="en-US"/>
          </a:p>
        </p:txBody>
      </p:sp>
      <p:sp>
        <p:nvSpPr>
          <p:cNvPr id="71779" name="Line 99"/>
          <p:cNvSpPr>
            <a:spLocks noChangeShapeType="1"/>
          </p:cNvSpPr>
          <p:nvPr/>
        </p:nvSpPr>
        <p:spPr bwMode="auto">
          <a:xfrm>
            <a:off x="6816725" y="3657600"/>
            <a:ext cx="0" cy="1828800"/>
          </a:xfrm>
          <a:prstGeom prst="line">
            <a:avLst/>
          </a:prstGeom>
          <a:noFill/>
          <a:ln w="28575">
            <a:solidFill>
              <a:schemeClr val="accent2"/>
            </a:solidFill>
            <a:round/>
            <a:headEnd/>
            <a:tailEnd/>
          </a:ln>
        </p:spPr>
        <p:txBody>
          <a:bodyPr wrap="none" anchor="ctr"/>
          <a:lstStyle/>
          <a:p>
            <a:endParaRPr lang="zh-CN" altLang="en-US"/>
          </a:p>
        </p:txBody>
      </p:sp>
      <p:sp>
        <p:nvSpPr>
          <p:cNvPr id="71780" name="Line 100"/>
          <p:cNvSpPr>
            <a:spLocks noChangeShapeType="1"/>
          </p:cNvSpPr>
          <p:nvPr/>
        </p:nvSpPr>
        <p:spPr bwMode="auto">
          <a:xfrm>
            <a:off x="5902325" y="4572000"/>
            <a:ext cx="1828800" cy="0"/>
          </a:xfrm>
          <a:prstGeom prst="line">
            <a:avLst/>
          </a:prstGeom>
          <a:noFill/>
          <a:ln w="28575">
            <a:solidFill>
              <a:schemeClr val="accent2"/>
            </a:solidFill>
            <a:round/>
            <a:headEnd/>
            <a:tailEnd/>
          </a:ln>
        </p:spPr>
        <p:txBody>
          <a:bodyPr wrap="none" anchor="ctr"/>
          <a:lstStyle/>
          <a:p>
            <a:endParaRPr lang="zh-CN" altLang="en-US"/>
          </a:p>
        </p:txBody>
      </p:sp>
      <p:sp>
        <p:nvSpPr>
          <p:cNvPr id="71781" name="Line 101"/>
          <p:cNvSpPr>
            <a:spLocks noChangeShapeType="1"/>
          </p:cNvSpPr>
          <p:nvPr/>
        </p:nvSpPr>
        <p:spPr bwMode="auto">
          <a:xfrm>
            <a:off x="6207125" y="38862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82" name="Line 102"/>
          <p:cNvSpPr>
            <a:spLocks noChangeShapeType="1"/>
          </p:cNvSpPr>
          <p:nvPr/>
        </p:nvSpPr>
        <p:spPr bwMode="auto">
          <a:xfrm flipH="1">
            <a:off x="6207125" y="3886200"/>
            <a:ext cx="1219200" cy="1371600"/>
          </a:xfrm>
          <a:prstGeom prst="line">
            <a:avLst/>
          </a:prstGeom>
          <a:noFill/>
          <a:ln w="28575">
            <a:solidFill>
              <a:schemeClr val="accent2"/>
            </a:solidFill>
            <a:round/>
            <a:headEnd/>
            <a:tailEnd/>
          </a:ln>
        </p:spPr>
        <p:txBody>
          <a:bodyPr wrap="none" anchor="ctr"/>
          <a:lstStyle/>
          <a:p>
            <a:endParaRPr lang="zh-CN" altLang="en-US"/>
          </a:p>
        </p:txBody>
      </p:sp>
      <p:sp>
        <p:nvSpPr>
          <p:cNvPr id="71783" name="Oval 103"/>
          <p:cNvSpPr>
            <a:spLocks noChangeArrowheads="1"/>
          </p:cNvSpPr>
          <p:nvPr/>
        </p:nvSpPr>
        <p:spPr bwMode="auto">
          <a:xfrm>
            <a:off x="6359525" y="41148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71784" name="Text Box 104"/>
          <p:cNvSpPr txBox="1">
            <a:spLocks noChangeArrowheads="1"/>
          </p:cNvSpPr>
          <p:nvPr/>
        </p:nvSpPr>
        <p:spPr bwMode="auto">
          <a:xfrm>
            <a:off x="7654925" y="4038600"/>
            <a:ext cx="336550" cy="457200"/>
          </a:xfrm>
          <a:prstGeom prst="rect">
            <a:avLst/>
          </a:prstGeom>
          <a:noFill/>
          <a:ln w="9525">
            <a:noFill/>
            <a:miter lim="800000"/>
            <a:headEnd/>
            <a:tailEnd/>
          </a:ln>
        </p:spPr>
        <p:txBody>
          <a:bodyPr wrap="none">
            <a:spAutoFit/>
          </a:bodyPr>
          <a:lstStyle/>
          <a:p>
            <a:r>
              <a:rPr lang="en-US" altLang="zh-CN" b="1">
                <a:solidFill>
                  <a:srgbClr val="000099"/>
                </a:solidFill>
              </a:rPr>
              <a:t>0</a:t>
            </a:r>
            <a:endParaRPr lang="en-US" altLang="zh-CN"/>
          </a:p>
        </p:txBody>
      </p:sp>
      <p:sp>
        <p:nvSpPr>
          <p:cNvPr id="71785" name="Text Box 105"/>
          <p:cNvSpPr txBox="1">
            <a:spLocks noChangeArrowheads="1"/>
          </p:cNvSpPr>
          <p:nvPr/>
        </p:nvSpPr>
        <p:spPr bwMode="auto">
          <a:xfrm>
            <a:off x="7623175" y="4800600"/>
            <a:ext cx="336550" cy="457200"/>
          </a:xfrm>
          <a:prstGeom prst="rect">
            <a:avLst/>
          </a:prstGeom>
          <a:noFill/>
          <a:ln w="9525">
            <a:noFill/>
            <a:miter lim="800000"/>
            <a:headEnd/>
            <a:tailEnd/>
          </a:ln>
        </p:spPr>
        <p:txBody>
          <a:bodyPr wrap="none">
            <a:spAutoFit/>
          </a:bodyPr>
          <a:lstStyle/>
          <a:p>
            <a:r>
              <a:rPr lang="en-US" altLang="zh-CN" b="1">
                <a:solidFill>
                  <a:srgbClr val="000099"/>
                </a:solidFill>
              </a:rPr>
              <a:t>1</a:t>
            </a:r>
            <a:endParaRPr lang="en-US" altLang="zh-CN"/>
          </a:p>
        </p:txBody>
      </p:sp>
      <p:sp>
        <p:nvSpPr>
          <p:cNvPr id="71786" name="Rectangle 106"/>
          <p:cNvSpPr>
            <a:spLocks noChangeArrowheads="1"/>
          </p:cNvSpPr>
          <p:nvPr/>
        </p:nvSpPr>
        <p:spPr bwMode="auto">
          <a:xfrm>
            <a:off x="7013575" y="5334000"/>
            <a:ext cx="336550" cy="457200"/>
          </a:xfrm>
          <a:prstGeom prst="rect">
            <a:avLst/>
          </a:prstGeom>
          <a:noFill/>
          <a:ln w="9525">
            <a:noFill/>
            <a:miter lim="800000"/>
            <a:headEnd/>
            <a:tailEnd/>
          </a:ln>
        </p:spPr>
        <p:txBody>
          <a:bodyPr wrap="none">
            <a:spAutoFit/>
          </a:bodyPr>
          <a:lstStyle/>
          <a:p>
            <a:r>
              <a:rPr lang="en-US" altLang="zh-CN" b="1">
                <a:solidFill>
                  <a:srgbClr val="000099"/>
                </a:solidFill>
              </a:rPr>
              <a:t>2</a:t>
            </a:r>
          </a:p>
        </p:txBody>
      </p:sp>
      <p:sp>
        <p:nvSpPr>
          <p:cNvPr id="71787" name="Rectangle 107"/>
          <p:cNvSpPr>
            <a:spLocks noChangeArrowheads="1"/>
          </p:cNvSpPr>
          <p:nvPr/>
        </p:nvSpPr>
        <p:spPr bwMode="auto">
          <a:xfrm>
            <a:off x="6207125" y="5334000"/>
            <a:ext cx="336550" cy="457200"/>
          </a:xfrm>
          <a:prstGeom prst="rect">
            <a:avLst/>
          </a:prstGeom>
          <a:noFill/>
          <a:ln w="9525">
            <a:noFill/>
            <a:miter lim="800000"/>
            <a:headEnd/>
            <a:tailEnd/>
          </a:ln>
        </p:spPr>
        <p:txBody>
          <a:bodyPr wrap="none">
            <a:spAutoFit/>
          </a:bodyPr>
          <a:lstStyle/>
          <a:p>
            <a:r>
              <a:rPr lang="en-US" altLang="zh-CN" b="1">
                <a:solidFill>
                  <a:srgbClr val="000099"/>
                </a:solidFill>
              </a:rPr>
              <a:t>3</a:t>
            </a:r>
          </a:p>
        </p:txBody>
      </p:sp>
      <p:sp>
        <p:nvSpPr>
          <p:cNvPr id="71788" name="Rectangle 108"/>
          <p:cNvSpPr>
            <a:spLocks noChangeArrowheads="1"/>
          </p:cNvSpPr>
          <p:nvPr/>
        </p:nvSpPr>
        <p:spPr bwMode="auto">
          <a:xfrm>
            <a:off x="5673725" y="4800600"/>
            <a:ext cx="336550" cy="457200"/>
          </a:xfrm>
          <a:prstGeom prst="rect">
            <a:avLst/>
          </a:prstGeom>
          <a:noFill/>
          <a:ln w="9525">
            <a:noFill/>
            <a:miter lim="800000"/>
            <a:headEnd/>
            <a:tailEnd/>
          </a:ln>
        </p:spPr>
        <p:txBody>
          <a:bodyPr wrap="none">
            <a:spAutoFit/>
          </a:bodyPr>
          <a:lstStyle/>
          <a:p>
            <a:r>
              <a:rPr lang="en-US" altLang="zh-CN" b="1">
                <a:solidFill>
                  <a:srgbClr val="000099"/>
                </a:solidFill>
              </a:rPr>
              <a:t>4</a:t>
            </a:r>
          </a:p>
        </p:txBody>
      </p:sp>
      <p:sp>
        <p:nvSpPr>
          <p:cNvPr id="71789" name="Rectangle 109"/>
          <p:cNvSpPr>
            <a:spLocks noChangeArrowheads="1"/>
          </p:cNvSpPr>
          <p:nvPr/>
        </p:nvSpPr>
        <p:spPr bwMode="auto">
          <a:xfrm>
            <a:off x="5673725" y="3886200"/>
            <a:ext cx="336550" cy="457200"/>
          </a:xfrm>
          <a:prstGeom prst="rect">
            <a:avLst/>
          </a:prstGeom>
          <a:noFill/>
          <a:ln w="9525">
            <a:noFill/>
            <a:miter lim="800000"/>
            <a:headEnd/>
            <a:tailEnd/>
          </a:ln>
        </p:spPr>
        <p:txBody>
          <a:bodyPr wrap="none">
            <a:spAutoFit/>
          </a:bodyPr>
          <a:lstStyle/>
          <a:p>
            <a:r>
              <a:rPr lang="en-US" altLang="zh-CN" b="1">
                <a:solidFill>
                  <a:srgbClr val="000099"/>
                </a:solidFill>
              </a:rPr>
              <a:t>5</a:t>
            </a:r>
          </a:p>
        </p:txBody>
      </p:sp>
      <p:sp>
        <p:nvSpPr>
          <p:cNvPr id="71790" name="Rectangle 110"/>
          <p:cNvSpPr>
            <a:spLocks noChangeArrowheads="1"/>
          </p:cNvSpPr>
          <p:nvPr/>
        </p:nvSpPr>
        <p:spPr bwMode="auto">
          <a:xfrm>
            <a:off x="6207125" y="3352800"/>
            <a:ext cx="336550" cy="457200"/>
          </a:xfrm>
          <a:prstGeom prst="rect">
            <a:avLst/>
          </a:prstGeom>
          <a:noFill/>
          <a:ln w="9525">
            <a:noFill/>
            <a:miter lim="800000"/>
            <a:headEnd/>
            <a:tailEnd/>
          </a:ln>
        </p:spPr>
        <p:txBody>
          <a:bodyPr wrap="none">
            <a:spAutoFit/>
          </a:bodyPr>
          <a:lstStyle/>
          <a:p>
            <a:r>
              <a:rPr lang="en-US" altLang="zh-CN" b="1">
                <a:solidFill>
                  <a:srgbClr val="000099"/>
                </a:solidFill>
              </a:rPr>
              <a:t>6</a:t>
            </a:r>
          </a:p>
        </p:txBody>
      </p:sp>
      <p:sp>
        <p:nvSpPr>
          <p:cNvPr id="71791" name="Rectangle 111"/>
          <p:cNvSpPr>
            <a:spLocks noChangeArrowheads="1"/>
          </p:cNvSpPr>
          <p:nvPr/>
        </p:nvSpPr>
        <p:spPr bwMode="auto">
          <a:xfrm>
            <a:off x="7121525" y="3352800"/>
            <a:ext cx="336550" cy="457200"/>
          </a:xfrm>
          <a:prstGeom prst="rect">
            <a:avLst/>
          </a:prstGeom>
          <a:noFill/>
          <a:ln w="9525">
            <a:noFill/>
            <a:miter lim="800000"/>
            <a:headEnd/>
            <a:tailEnd/>
          </a:ln>
        </p:spPr>
        <p:txBody>
          <a:bodyPr wrap="none">
            <a:spAutoFit/>
          </a:bodyPr>
          <a:lstStyle/>
          <a:p>
            <a:r>
              <a:rPr lang="en-US" altLang="zh-CN" b="1">
                <a:solidFill>
                  <a:srgbClr val="000099"/>
                </a:solidFill>
              </a:rPr>
              <a:t>7</a:t>
            </a:r>
          </a:p>
        </p:txBody>
      </p:sp>
      <p:sp>
        <p:nvSpPr>
          <p:cNvPr id="71806" name="Text Box 126"/>
          <p:cNvSpPr txBox="1">
            <a:spLocks noChangeArrowheads="1"/>
          </p:cNvSpPr>
          <p:nvPr/>
        </p:nvSpPr>
        <p:spPr bwMode="auto">
          <a:xfrm>
            <a:off x="5715000" y="5729288"/>
            <a:ext cx="3429000" cy="519112"/>
          </a:xfrm>
          <a:prstGeom prst="rect">
            <a:avLst/>
          </a:prstGeom>
          <a:noFill/>
          <a:ln w="9525">
            <a:noFill/>
            <a:miter lim="800000"/>
            <a:headEnd/>
            <a:tailEnd/>
          </a:ln>
        </p:spPr>
        <p:txBody>
          <a:bodyPr>
            <a:spAutoFit/>
          </a:bodyPr>
          <a:lstStyle/>
          <a:p>
            <a:r>
              <a:rPr lang="en-US" altLang="zh-CN" sz="2800" b="1">
                <a:solidFill>
                  <a:srgbClr val="000099"/>
                </a:solidFill>
                <a:ea typeface="隶书" pitchFamily="49" charset="-122"/>
              </a:rPr>
              <a:t>D, E, F, G, H, I </a:t>
            </a:r>
            <a:r>
              <a:rPr lang="zh-CN" altLang="zh-CN" sz="2800" b="1">
                <a:solidFill>
                  <a:srgbClr val="000099"/>
                </a:solidFill>
                <a:ea typeface="隶书" pitchFamily="49" charset="-122"/>
              </a:rPr>
              <a:t>进</a:t>
            </a:r>
            <a:r>
              <a:rPr lang="zh-CN" altLang="en-US" sz="2800" b="1">
                <a:solidFill>
                  <a:srgbClr val="000099"/>
                </a:solidFill>
                <a:ea typeface="隶书" pitchFamily="49" charset="-122"/>
              </a:rPr>
              <a:t>队</a:t>
            </a:r>
            <a:endParaRPr lang="zh-CN" altLang="en-US"/>
          </a:p>
        </p:txBody>
      </p:sp>
      <p:sp>
        <p:nvSpPr>
          <p:cNvPr id="71808" name="Line 128"/>
          <p:cNvSpPr>
            <a:spLocks noChangeShapeType="1"/>
          </p:cNvSpPr>
          <p:nvPr/>
        </p:nvSpPr>
        <p:spPr bwMode="auto">
          <a:xfrm flipH="1" flipV="1">
            <a:off x="2590800" y="5105400"/>
            <a:ext cx="304800" cy="2286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809" name="Text Box 129"/>
          <p:cNvSpPr txBox="1">
            <a:spLocks noChangeArrowheads="1"/>
          </p:cNvSpPr>
          <p:nvPr/>
        </p:nvSpPr>
        <p:spPr bwMode="auto">
          <a:xfrm>
            <a:off x="2438400" y="5181600"/>
            <a:ext cx="844550" cy="457200"/>
          </a:xfrm>
          <a:prstGeom prst="rect">
            <a:avLst/>
          </a:prstGeom>
          <a:noFill/>
          <a:ln w="9525">
            <a:noFill/>
            <a:miter lim="800000"/>
            <a:headEnd/>
            <a:tailEnd/>
          </a:ln>
        </p:spPr>
        <p:txBody>
          <a:bodyPr wrap="none">
            <a:spAutoFit/>
          </a:bodyPr>
          <a:lstStyle/>
          <a:p>
            <a:r>
              <a:rPr lang="en-US" altLang="zh-CN" b="1">
                <a:solidFill>
                  <a:schemeClr val="hlink"/>
                </a:solidFill>
              </a:rPr>
              <a:t>front</a:t>
            </a:r>
            <a:endParaRPr lang="en-US" altLang="zh-CN"/>
          </a:p>
        </p:txBody>
      </p:sp>
      <p:sp>
        <p:nvSpPr>
          <p:cNvPr id="71810" name="Text Box 130"/>
          <p:cNvSpPr txBox="1">
            <a:spLocks noChangeArrowheads="1"/>
          </p:cNvSpPr>
          <p:nvPr/>
        </p:nvSpPr>
        <p:spPr bwMode="auto">
          <a:xfrm>
            <a:off x="2262188" y="4616450"/>
            <a:ext cx="455612" cy="579438"/>
          </a:xfrm>
          <a:prstGeom prst="rect">
            <a:avLst/>
          </a:prstGeom>
          <a:noFill/>
          <a:ln w="9525">
            <a:noFill/>
            <a:miter lim="800000"/>
            <a:headEnd/>
            <a:tailEnd/>
          </a:ln>
        </p:spPr>
        <p:txBody>
          <a:bodyPr wrap="none">
            <a:spAutoFit/>
          </a:bodyPr>
          <a:lstStyle/>
          <a:p>
            <a:r>
              <a:rPr lang="en-US" altLang="zh-CN" sz="3200" b="1">
                <a:solidFill>
                  <a:srgbClr val="000099"/>
                </a:solidFill>
              </a:rPr>
              <a:t>B</a:t>
            </a:r>
            <a:endParaRPr lang="en-US" altLang="zh-CN"/>
          </a:p>
        </p:txBody>
      </p:sp>
      <p:sp>
        <p:nvSpPr>
          <p:cNvPr id="71811" name="Text Box 131"/>
          <p:cNvSpPr txBox="1">
            <a:spLocks noChangeArrowheads="1"/>
          </p:cNvSpPr>
          <p:nvPr/>
        </p:nvSpPr>
        <p:spPr bwMode="auto">
          <a:xfrm>
            <a:off x="1843088" y="4935538"/>
            <a:ext cx="477837" cy="579437"/>
          </a:xfrm>
          <a:prstGeom prst="rect">
            <a:avLst/>
          </a:prstGeom>
          <a:noFill/>
          <a:ln w="9525">
            <a:noFill/>
            <a:miter lim="800000"/>
            <a:headEnd/>
            <a:tailEnd/>
          </a:ln>
        </p:spPr>
        <p:txBody>
          <a:bodyPr wrap="none">
            <a:spAutoFit/>
          </a:bodyPr>
          <a:lstStyle/>
          <a:p>
            <a:r>
              <a:rPr lang="en-US" altLang="zh-CN" sz="3200" b="1">
                <a:solidFill>
                  <a:srgbClr val="000099"/>
                </a:solidFill>
              </a:rPr>
              <a:t>C</a:t>
            </a:r>
            <a:endParaRPr lang="en-US" altLang="zh-CN"/>
          </a:p>
        </p:txBody>
      </p:sp>
      <p:sp>
        <p:nvSpPr>
          <p:cNvPr id="71812" name="Text Box 132"/>
          <p:cNvSpPr txBox="1">
            <a:spLocks noChangeArrowheads="1"/>
          </p:cNvSpPr>
          <p:nvPr/>
        </p:nvSpPr>
        <p:spPr bwMode="auto">
          <a:xfrm>
            <a:off x="685800" y="5410200"/>
            <a:ext cx="741363" cy="457200"/>
          </a:xfrm>
          <a:prstGeom prst="rect">
            <a:avLst/>
          </a:prstGeom>
          <a:noFill/>
          <a:ln w="9525">
            <a:noFill/>
            <a:miter lim="800000"/>
            <a:headEnd/>
            <a:tailEnd/>
          </a:ln>
        </p:spPr>
        <p:txBody>
          <a:bodyPr wrap="none">
            <a:spAutoFit/>
          </a:bodyPr>
          <a:lstStyle/>
          <a:p>
            <a:r>
              <a:rPr lang="en-US" altLang="zh-CN" b="1">
                <a:solidFill>
                  <a:schemeClr val="hlink"/>
                </a:solidFill>
              </a:rPr>
              <a:t>rear</a:t>
            </a:r>
            <a:endParaRPr lang="en-US" altLang="zh-CN"/>
          </a:p>
        </p:txBody>
      </p:sp>
      <p:sp>
        <p:nvSpPr>
          <p:cNvPr id="71813" name="Line 133"/>
          <p:cNvSpPr>
            <a:spLocks noChangeShapeType="1"/>
          </p:cNvSpPr>
          <p:nvPr/>
        </p:nvSpPr>
        <p:spPr bwMode="auto">
          <a:xfrm flipV="1">
            <a:off x="1198563" y="5410200"/>
            <a:ext cx="304800" cy="1524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814" name="Text Box 134"/>
          <p:cNvSpPr txBox="1">
            <a:spLocks noChangeArrowheads="1"/>
          </p:cNvSpPr>
          <p:nvPr/>
        </p:nvSpPr>
        <p:spPr bwMode="auto">
          <a:xfrm>
            <a:off x="2265363" y="4003675"/>
            <a:ext cx="477837" cy="579438"/>
          </a:xfrm>
          <a:prstGeom prst="rect">
            <a:avLst/>
          </a:prstGeom>
          <a:noFill/>
          <a:ln w="9525">
            <a:noFill/>
            <a:miter lim="800000"/>
            <a:headEnd/>
            <a:tailEnd/>
          </a:ln>
        </p:spPr>
        <p:txBody>
          <a:bodyPr wrap="none">
            <a:spAutoFit/>
          </a:bodyPr>
          <a:lstStyle/>
          <a:p>
            <a:r>
              <a:rPr lang="en-US" altLang="zh-CN" sz="3200" b="1">
                <a:solidFill>
                  <a:srgbClr val="FFFF66"/>
                </a:solidFill>
              </a:rPr>
              <a:t>A</a:t>
            </a:r>
            <a:endParaRPr lang="en-US" altLang="zh-CN">
              <a:solidFill>
                <a:srgbClr val="FFFF66"/>
              </a:solidFill>
            </a:endParaRPr>
          </a:p>
        </p:txBody>
      </p:sp>
      <p:sp>
        <p:nvSpPr>
          <p:cNvPr id="71815" name="Text Box 135"/>
          <p:cNvSpPr txBox="1">
            <a:spLocks noChangeArrowheads="1"/>
          </p:cNvSpPr>
          <p:nvPr/>
        </p:nvSpPr>
        <p:spPr bwMode="auto">
          <a:xfrm>
            <a:off x="4800600" y="5410200"/>
            <a:ext cx="844550" cy="457200"/>
          </a:xfrm>
          <a:prstGeom prst="rect">
            <a:avLst/>
          </a:prstGeom>
          <a:noFill/>
          <a:ln w="9525">
            <a:noFill/>
            <a:miter lim="800000"/>
            <a:headEnd/>
            <a:tailEnd/>
          </a:ln>
        </p:spPr>
        <p:txBody>
          <a:bodyPr wrap="none">
            <a:spAutoFit/>
          </a:bodyPr>
          <a:lstStyle/>
          <a:p>
            <a:r>
              <a:rPr lang="en-US" altLang="zh-CN" b="1">
                <a:solidFill>
                  <a:schemeClr val="hlink"/>
                </a:solidFill>
              </a:rPr>
              <a:t>front</a:t>
            </a:r>
            <a:endParaRPr lang="en-US" altLang="zh-CN"/>
          </a:p>
        </p:txBody>
      </p:sp>
      <p:sp>
        <p:nvSpPr>
          <p:cNvPr id="71816" name="Text Box 136"/>
          <p:cNvSpPr txBox="1">
            <a:spLocks noChangeArrowheads="1"/>
          </p:cNvSpPr>
          <p:nvPr/>
        </p:nvSpPr>
        <p:spPr bwMode="auto">
          <a:xfrm>
            <a:off x="4751388" y="4559300"/>
            <a:ext cx="455612" cy="579438"/>
          </a:xfrm>
          <a:prstGeom prst="rect">
            <a:avLst/>
          </a:prstGeom>
          <a:noFill/>
          <a:ln w="9525">
            <a:noFill/>
            <a:miter lim="800000"/>
            <a:headEnd/>
            <a:tailEnd/>
          </a:ln>
        </p:spPr>
        <p:txBody>
          <a:bodyPr wrap="none">
            <a:spAutoFit/>
          </a:bodyPr>
          <a:lstStyle/>
          <a:p>
            <a:r>
              <a:rPr lang="en-US" altLang="zh-CN" sz="3200" b="1">
                <a:solidFill>
                  <a:srgbClr val="FFFF66"/>
                </a:solidFill>
              </a:rPr>
              <a:t>B</a:t>
            </a:r>
            <a:endParaRPr lang="en-US" altLang="zh-CN">
              <a:solidFill>
                <a:srgbClr val="FFFF66"/>
              </a:solidFill>
            </a:endParaRPr>
          </a:p>
        </p:txBody>
      </p:sp>
      <p:sp>
        <p:nvSpPr>
          <p:cNvPr id="71817" name="Text Box 137"/>
          <p:cNvSpPr txBox="1">
            <a:spLocks noChangeArrowheads="1"/>
          </p:cNvSpPr>
          <p:nvPr/>
        </p:nvSpPr>
        <p:spPr bwMode="auto">
          <a:xfrm>
            <a:off x="4405313" y="4935538"/>
            <a:ext cx="477837" cy="579437"/>
          </a:xfrm>
          <a:prstGeom prst="rect">
            <a:avLst/>
          </a:prstGeom>
          <a:noFill/>
          <a:ln w="9525">
            <a:noFill/>
            <a:miter lim="800000"/>
            <a:headEnd/>
            <a:tailEnd/>
          </a:ln>
        </p:spPr>
        <p:txBody>
          <a:bodyPr wrap="none">
            <a:spAutoFit/>
          </a:bodyPr>
          <a:lstStyle/>
          <a:p>
            <a:r>
              <a:rPr lang="en-US" altLang="zh-CN" sz="3200" b="1">
                <a:solidFill>
                  <a:srgbClr val="000099"/>
                </a:solidFill>
              </a:rPr>
              <a:t>C</a:t>
            </a:r>
            <a:endParaRPr lang="en-US" altLang="zh-CN"/>
          </a:p>
        </p:txBody>
      </p:sp>
      <p:sp>
        <p:nvSpPr>
          <p:cNvPr id="71818" name="Text Box 138"/>
          <p:cNvSpPr txBox="1">
            <a:spLocks noChangeArrowheads="1"/>
          </p:cNvSpPr>
          <p:nvPr/>
        </p:nvSpPr>
        <p:spPr bwMode="auto">
          <a:xfrm>
            <a:off x="3117850" y="5410200"/>
            <a:ext cx="741363" cy="457200"/>
          </a:xfrm>
          <a:prstGeom prst="rect">
            <a:avLst/>
          </a:prstGeom>
          <a:noFill/>
          <a:ln w="9525">
            <a:noFill/>
            <a:miter lim="800000"/>
            <a:headEnd/>
            <a:tailEnd/>
          </a:ln>
        </p:spPr>
        <p:txBody>
          <a:bodyPr wrap="none">
            <a:spAutoFit/>
          </a:bodyPr>
          <a:lstStyle/>
          <a:p>
            <a:r>
              <a:rPr lang="en-US" altLang="zh-CN" b="1">
                <a:solidFill>
                  <a:schemeClr val="hlink"/>
                </a:solidFill>
              </a:rPr>
              <a:t>rear</a:t>
            </a:r>
            <a:endParaRPr lang="en-US" altLang="zh-CN"/>
          </a:p>
        </p:txBody>
      </p:sp>
      <p:sp>
        <p:nvSpPr>
          <p:cNvPr id="71819" name="Line 139"/>
          <p:cNvSpPr>
            <a:spLocks noChangeShapeType="1"/>
          </p:cNvSpPr>
          <p:nvPr/>
        </p:nvSpPr>
        <p:spPr bwMode="auto">
          <a:xfrm flipV="1">
            <a:off x="3630613" y="5410200"/>
            <a:ext cx="304800" cy="1524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820" name="Line 140"/>
          <p:cNvSpPr>
            <a:spLocks noChangeShapeType="1"/>
          </p:cNvSpPr>
          <p:nvPr/>
        </p:nvSpPr>
        <p:spPr bwMode="auto">
          <a:xfrm flipH="1" flipV="1">
            <a:off x="4800600" y="5334000"/>
            <a:ext cx="381000" cy="2286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821" name="Text Box 141"/>
          <p:cNvSpPr txBox="1">
            <a:spLocks noChangeArrowheads="1"/>
          </p:cNvSpPr>
          <p:nvPr/>
        </p:nvSpPr>
        <p:spPr bwMode="auto">
          <a:xfrm>
            <a:off x="7308850" y="5410200"/>
            <a:ext cx="844550" cy="457200"/>
          </a:xfrm>
          <a:prstGeom prst="rect">
            <a:avLst/>
          </a:prstGeom>
          <a:noFill/>
          <a:ln w="9525">
            <a:noFill/>
            <a:miter lim="800000"/>
            <a:headEnd/>
            <a:tailEnd/>
          </a:ln>
        </p:spPr>
        <p:txBody>
          <a:bodyPr wrap="none">
            <a:spAutoFit/>
          </a:bodyPr>
          <a:lstStyle/>
          <a:p>
            <a:r>
              <a:rPr lang="en-US" altLang="zh-CN" b="1">
                <a:solidFill>
                  <a:schemeClr val="hlink"/>
                </a:solidFill>
              </a:rPr>
              <a:t>front</a:t>
            </a:r>
            <a:endParaRPr lang="en-US" altLang="zh-CN"/>
          </a:p>
        </p:txBody>
      </p:sp>
      <p:sp>
        <p:nvSpPr>
          <p:cNvPr id="71822" name="Text Box 142"/>
          <p:cNvSpPr txBox="1">
            <a:spLocks noChangeArrowheads="1"/>
          </p:cNvSpPr>
          <p:nvPr/>
        </p:nvSpPr>
        <p:spPr bwMode="auto">
          <a:xfrm>
            <a:off x="6840538" y="4922838"/>
            <a:ext cx="477837" cy="579437"/>
          </a:xfrm>
          <a:prstGeom prst="rect">
            <a:avLst/>
          </a:prstGeom>
          <a:noFill/>
          <a:ln w="9525">
            <a:noFill/>
            <a:miter lim="800000"/>
            <a:headEnd/>
            <a:tailEnd/>
          </a:ln>
        </p:spPr>
        <p:txBody>
          <a:bodyPr wrap="none">
            <a:spAutoFit/>
          </a:bodyPr>
          <a:lstStyle/>
          <a:p>
            <a:r>
              <a:rPr lang="en-US" altLang="zh-CN" sz="3200" b="1">
                <a:solidFill>
                  <a:srgbClr val="000099"/>
                </a:solidFill>
              </a:rPr>
              <a:t>C</a:t>
            </a:r>
            <a:endParaRPr lang="en-US" altLang="zh-CN"/>
          </a:p>
        </p:txBody>
      </p:sp>
      <p:sp>
        <p:nvSpPr>
          <p:cNvPr id="71823" name="Text Box 143"/>
          <p:cNvSpPr txBox="1">
            <a:spLocks noChangeArrowheads="1"/>
          </p:cNvSpPr>
          <p:nvPr/>
        </p:nvSpPr>
        <p:spPr bwMode="auto">
          <a:xfrm>
            <a:off x="8021638" y="4572000"/>
            <a:ext cx="741362" cy="457200"/>
          </a:xfrm>
          <a:prstGeom prst="rect">
            <a:avLst/>
          </a:prstGeom>
          <a:noFill/>
          <a:ln w="9525">
            <a:noFill/>
            <a:miter lim="800000"/>
            <a:headEnd/>
            <a:tailEnd/>
          </a:ln>
        </p:spPr>
        <p:txBody>
          <a:bodyPr wrap="none">
            <a:spAutoFit/>
          </a:bodyPr>
          <a:lstStyle/>
          <a:p>
            <a:r>
              <a:rPr lang="en-US" altLang="zh-CN" b="1">
                <a:solidFill>
                  <a:schemeClr val="hlink"/>
                </a:solidFill>
              </a:rPr>
              <a:t>rear</a:t>
            </a:r>
            <a:endParaRPr lang="en-US" altLang="zh-CN"/>
          </a:p>
        </p:txBody>
      </p:sp>
      <p:sp>
        <p:nvSpPr>
          <p:cNvPr id="71824" name="Line 144"/>
          <p:cNvSpPr>
            <a:spLocks noChangeShapeType="1"/>
          </p:cNvSpPr>
          <p:nvPr/>
        </p:nvSpPr>
        <p:spPr bwMode="auto">
          <a:xfrm flipH="1">
            <a:off x="7696200" y="4800600"/>
            <a:ext cx="381000" cy="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825" name="Line 145"/>
          <p:cNvSpPr>
            <a:spLocks noChangeShapeType="1"/>
          </p:cNvSpPr>
          <p:nvPr/>
        </p:nvSpPr>
        <p:spPr bwMode="auto">
          <a:xfrm flipH="1" flipV="1">
            <a:off x="7308850" y="5334000"/>
            <a:ext cx="381000" cy="2286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71826" name="Text Box 146"/>
          <p:cNvSpPr txBox="1">
            <a:spLocks noChangeArrowheads="1"/>
          </p:cNvSpPr>
          <p:nvPr/>
        </p:nvSpPr>
        <p:spPr bwMode="auto">
          <a:xfrm>
            <a:off x="6351588" y="4948238"/>
            <a:ext cx="477837" cy="579437"/>
          </a:xfrm>
          <a:prstGeom prst="rect">
            <a:avLst/>
          </a:prstGeom>
          <a:noFill/>
          <a:ln w="9525">
            <a:noFill/>
            <a:miter lim="800000"/>
            <a:headEnd/>
            <a:tailEnd/>
          </a:ln>
        </p:spPr>
        <p:txBody>
          <a:bodyPr wrap="none">
            <a:spAutoFit/>
          </a:bodyPr>
          <a:lstStyle/>
          <a:p>
            <a:r>
              <a:rPr lang="en-US" altLang="zh-CN" sz="3200" b="1">
                <a:solidFill>
                  <a:srgbClr val="000099"/>
                </a:solidFill>
              </a:rPr>
              <a:t>D</a:t>
            </a:r>
            <a:endParaRPr lang="en-US" altLang="zh-CN"/>
          </a:p>
        </p:txBody>
      </p:sp>
      <p:sp>
        <p:nvSpPr>
          <p:cNvPr id="71827" name="Text Box 147"/>
          <p:cNvSpPr txBox="1">
            <a:spLocks noChangeArrowheads="1"/>
          </p:cNvSpPr>
          <p:nvPr/>
        </p:nvSpPr>
        <p:spPr bwMode="auto">
          <a:xfrm>
            <a:off x="5986463" y="4546600"/>
            <a:ext cx="455612" cy="579438"/>
          </a:xfrm>
          <a:prstGeom prst="rect">
            <a:avLst/>
          </a:prstGeom>
          <a:noFill/>
          <a:ln w="9525">
            <a:noFill/>
            <a:miter lim="800000"/>
            <a:headEnd/>
            <a:tailEnd/>
          </a:ln>
        </p:spPr>
        <p:txBody>
          <a:bodyPr wrap="none">
            <a:spAutoFit/>
          </a:bodyPr>
          <a:lstStyle/>
          <a:p>
            <a:r>
              <a:rPr lang="en-US" altLang="zh-CN" sz="3200" b="1">
                <a:solidFill>
                  <a:srgbClr val="000099"/>
                </a:solidFill>
              </a:rPr>
              <a:t>E</a:t>
            </a:r>
            <a:endParaRPr lang="en-US" altLang="zh-CN"/>
          </a:p>
        </p:txBody>
      </p:sp>
      <p:sp>
        <p:nvSpPr>
          <p:cNvPr id="71828" name="Text Box 148"/>
          <p:cNvSpPr txBox="1">
            <a:spLocks noChangeArrowheads="1"/>
          </p:cNvSpPr>
          <p:nvPr/>
        </p:nvSpPr>
        <p:spPr bwMode="auto">
          <a:xfrm>
            <a:off x="5945188" y="4049713"/>
            <a:ext cx="431800" cy="579437"/>
          </a:xfrm>
          <a:prstGeom prst="rect">
            <a:avLst/>
          </a:prstGeom>
          <a:noFill/>
          <a:ln w="9525">
            <a:noFill/>
            <a:miter lim="800000"/>
            <a:headEnd/>
            <a:tailEnd/>
          </a:ln>
        </p:spPr>
        <p:txBody>
          <a:bodyPr wrap="none">
            <a:spAutoFit/>
          </a:bodyPr>
          <a:lstStyle/>
          <a:p>
            <a:r>
              <a:rPr lang="en-US" altLang="zh-CN" sz="3200" b="1">
                <a:solidFill>
                  <a:srgbClr val="000099"/>
                </a:solidFill>
              </a:rPr>
              <a:t>F</a:t>
            </a:r>
            <a:endParaRPr lang="en-US" altLang="zh-CN"/>
          </a:p>
        </p:txBody>
      </p:sp>
      <p:sp>
        <p:nvSpPr>
          <p:cNvPr id="71829" name="Text Box 149"/>
          <p:cNvSpPr txBox="1">
            <a:spLocks noChangeArrowheads="1"/>
          </p:cNvSpPr>
          <p:nvPr/>
        </p:nvSpPr>
        <p:spPr bwMode="auto">
          <a:xfrm>
            <a:off x="6343650" y="3671888"/>
            <a:ext cx="500063" cy="579437"/>
          </a:xfrm>
          <a:prstGeom prst="rect">
            <a:avLst/>
          </a:prstGeom>
          <a:noFill/>
          <a:ln w="9525">
            <a:noFill/>
            <a:miter lim="800000"/>
            <a:headEnd/>
            <a:tailEnd/>
          </a:ln>
        </p:spPr>
        <p:txBody>
          <a:bodyPr wrap="none">
            <a:spAutoFit/>
          </a:bodyPr>
          <a:lstStyle/>
          <a:p>
            <a:r>
              <a:rPr lang="en-US" altLang="zh-CN" sz="3200" b="1">
                <a:solidFill>
                  <a:srgbClr val="000099"/>
                </a:solidFill>
              </a:rPr>
              <a:t>G</a:t>
            </a:r>
            <a:endParaRPr lang="en-US" altLang="zh-CN"/>
          </a:p>
        </p:txBody>
      </p:sp>
      <p:sp>
        <p:nvSpPr>
          <p:cNvPr id="71830" name="Text Box 150"/>
          <p:cNvSpPr txBox="1">
            <a:spLocks noChangeArrowheads="1"/>
          </p:cNvSpPr>
          <p:nvPr/>
        </p:nvSpPr>
        <p:spPr bwMode="auto">
          <a:xfrm>
            <a:off x="6819900" y="3646488"/>
            <a:ext cx="500063" cy="579437"/>
          </a:xfrm>
          <a:prstGeom prst="rect">
            <a:avLst/>
          </a:prstGeom>
          <a:noFill/>
          <a:ln w="9525">
            <a:noFill/>
            <a:miter lim="800000"/>
            <a:headEnd/>
            <a:tailEnd/>
          </a:ln>
        </p:spPr>
        <p:txBody>
          <a:bodyPr wrap="none">
            <a:spAutoFit/>
          </a:bodyPr>
          <a:lstStyle/>
          <a:p>
            <a:r>
              <a:rPr lang="en-US" altLang="zh-CN" sz="3200" b="1">
                <a:solidFill>
                  <a:srgbClr val="000099"/>
                </a:solidFill>
              </a:rPr>
              <a:t>H</a:t>
            </a:r>
            <a:endParaRPr lang="en-US" altLang="zh-CN"/>
          </a:p>
        </p:txBody>
      </p:sp>
      <p:sp>
        <p:nvSpPr>
          <p:cNvPr id="71831" name="Text Box 151"/>
          <p:cNvSpPr txBox="1">
            <a:spLocks noChangeArrowheads="1"/>
          </p:cNvSpPr>
          <p:nvPr/>
        </p:nvSpPr>
        <p:spPr bwMode="auto">
          <a:xfrm>
            <a:off x="7239000" y="4049713"/>
            <a:ext cx="342900" cy="579437"/>
          </a:xfrm>
          <a:prstGeom prst="rect">
            <a:avLst/>
          </a:prstGeom>
          <a:noFill/>
          <a:ln w="9525">
            <a:noFill/>
            <a:miter lim="800000"/>
            <a:headEnd/>
            <a:tailEnd/>
          </a:ln>
        </p:spPr>
        <p:txBody>
          <a:bodyPr wrap="none">
            <a:spAutoFit/>
          </a:bodyPr>
          <a:lstStyle/>
          <a:p>
            <a:r>
              <a:rPr lang="en-US" altLang="zh-CN" sz="3200" b="1">
                <a:solidFill>
                  <a:srgbClr val="000099"/>
                </a:solidFill>
              </a:rPr>
              <a:t>I</a:t>
            </a:r>
            <a:endParaRPr lang="en-US" altLang="zh-CN"/>
          </a:p>
        </p:txBody>
      </p:sp>
      <p:sp>
        <p:nvSpPr>
          <p:cNvPr id="132" name="灯片编号占位符 131"/>
          <p:cNvSpPr>
            <a:spLocks noGrp="1"/>
          </p:cNvSpPr>
          <p:nvPr>
            <p:ph type="sldNum" sz="quarter" idx="12"/>
          </p:nvPr>
        </p:nvSpPr>
        <p:spPr/>
        <p:txBody>
          <a:bodyPr/>
          <a:lstStyle/>
          <a:p>
            <a:pPr>
              <a:defRPr/>
            </a:pPr>
            <a:fld id="{14F73A70-6F2C-43B6-AD83-DC060C9DC040}" type="slidenum">
              <a:rPr lang="en-US" altLang="zh-CN" smtClean="0"/>
              <a:pPr>
                <a:defRPr/>
              </a:pPr>
              <a:t>101</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18"/>
                                        </p:tgtEl>
                                        <p:attrNameLst>
                                          <p:attrName>style.visibility</p:attrName>
                                        </p:attrNameLst>
                                      </p:cBhvr>
                                      <p:to>
                                        <p:strVal val="visible"/>
                                      </p:to>
                                    </p:set>
                                    <p:anim calcmode="lin" valueType="num">
                                      <p:cBhvr additive="base">
                                        <p:cTn id="7" dur="500" fill="hold"/>
                                        <p:tgtEl>
                                          <p:spTgt spid="71718"/>
                                        </p:tgtEl>
                                        <p:attrNameLst>
                                          <p:attrName>ppt_x</p:attrName>
                                        </p:attrNameLst>
                                      </p:cBhvr>
                                      <p:tavLst>
                                        <p:tav tm="0">
                                          <p:val>
                                            <p:strVal val="#ppt_x"/>
                                          </p:val>
                                        </p:tav>
                                        <p:tav tm="100000">
                                          <p:val>
                                            <p:strVal val="#ppt_x"/>
                                          </p:val>
                                        </p:tav>
                                      </p:tavLst>
                                    </p:anim>
                                    <p:anim calcmode="lin" valueType="num">
                                      <p:cBhvr additive="base">
                                        <p:cTn id="8" dur="500" fill="hold"/>
                                        <p:tgtEl>
                                          <p:spTgt spid="717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19"/>
                                        </p:tgtEl>
                                        <p:attrNameLst>
                                          <p:attrName>style.visibility</p:attrName>
                                        </p:attrNameLst>
                                      </p:cBhvr>
                                      <p:to>
                                        <p:strVal val="visible"/>
                                      </p:to>
                                    </p:set>
                                    <p:anim calcmode="lin" valueType="num">
                                      <p:cBhvr additive="base">
                                        <p:cTn id="11" dur="500" fill="hold"/>
                                        <p:tgtEl>
                                          <p:spTgt spid="71719"/>
                                        </p:tgtEl>
                                        <p:attrNameLst>
                                          <p:attrName>ppt_x</p:attrName>
                                        </p:attrNameLst>
                                      </p:cBhvr>
                                      <p:tavLst>
                                        <p:tav tm="0">
                                          <p:val>
                                            <p:strVal val="#ppt_x"/>
                                          </p:val>
                                        </p:tav>
                                        <p:tav tm="100000">
                                          <p:val>
                                            <p:strVal val="#ppt_x"/>
                                          </p:val>
                                        </p:tav>
                                      </p:tavLst>
                                    </p:anim>
                                    <p:anim calcmode="lin" valueType="num">
                                      <p:cBhvr additive="base">
                                        <p:cTn id="12" dur="500" fill="hold"/>
                                        <p:tgtEl>
                                          <p:spTgt spid="717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20"/>
                                        </p:tgtEl>
                                        <p:attrNameLst>
                                          <p:attrName>style.visibility</p:attrName>
                                        </p:attrNameLst>
                                      </p:cBhvr>
                                      <p:to>
                                        <p:strVal val="visible"/>
                                      </p:to>
                                    </p:set>
                                    <p:anim calcmode="lin" valueType="num">
                                      <p:cBhvr additive="base">
                                        <p:cTn id="15" dur="500" fill="hold"/>
                                        <p:tgtEl>
                                          <p:spTgt spid="71720"/>
                                        </p:tgtEl>
                                        <p:attrNameLst>
                                          <p:attrName>ppt_x</p:attrName>
                                        </p:attrNameLst>
                                      </p:cBhvr>
                                      <p:tavLst>
                                        <p:tav tm="0">
                                          <p:val>
                                            <p:strVal val="#ppt_x"/>
                                          </p:val>
                                        </p:tav>
                                        <p:tav tm="100000">
                                          <p:val>
                                            <p:strVal val="#ppt_x"/>
                                          </p:val>
                                        </p:tav>
                                      </p:tavLst>
                                    </p:anim>
                                    <p:anim calcmode="lin" valueType="num">
                                      <p:cBhvr additive="base">
                                        <p:cTn id="16" dur="500" fill="hold"/>
                                        <p:tgtEl>
                                          <p:spTgt spid="717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21"/>
                                        </p:tgtEl>
                                        <p:attrNameLst>
                                          <p:attrName>style.visibility</p:attrName>
                                        </p:attrNameLst>
                                      </p:cBhvr>
                                      <p:to>
                                        <p:strVal val="visible"/>
                                      </p:to>
                                    </p:set>
                                    <p:anim calcmode="lin" valueType="num">
                                      <p:cBhvr additive="base">
                                        <p:cTn id="19" dur="500" fill="hold"/>
                                        <p:tgtEl>
                                          <p:spTgt spid="71721"/>
                                        </p:tgtEl>
                                        <p:attrNameLst>
                                          <p:attrName>ppt_x</p:attrName>
                                        </p:attrNameLst>
                                      </p:cBhvr>
                                      <p:tavLst>
                                        <p:tav tm="0">
                                          <p:val>
                                            <p:strVal val="#ppt_x"/>
                                          </p:val>
                                        </p:tav>
                                        <p:tav tm="100000">
                                          <p:val>
                                            <p:strVal val="#ppt_x"/>
                                          </p:val>
                                        </p:tav>
                                      </p:tavLst>
                                    </p:anim>
                                    <p:anim calcmode="lin" valueType="num">
                                      <p:cBhvr additive="base">
                                        <p:cTn id="20" dur="500" fill="hold"/>
                                        <p:tgtEl>
                                          <p:spTgt spid="717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723"/>
                                        </p:tgtEl>
                                        <p:attrNameLst>
                                          <p:attrName>style.visibility</p:attrName>
                                        </p:attrNameLst>
                                      </p:cBhvr>
                                      <p:to>
                                        <p:strVal val="visible"/>
                                      </p:to>
                                    </p:set>
                                    <p:anim calcmode="lin" valueType="num">
                                      <p:cBhvr additive="base">
                                        <p:cTn id="23" dur="500" fill="hold"/>
                                        <p:tgtEl>
                                          <p:spTgt spid="71723"/>
                                        </p:tgtEl>
                                        <p:attrNameLst>
                                          <p:attrName>ppt_x</p:attrName>
                                        </p:attrNameLst>
                                      </p:cBhvr>
                                      <p:tavLst>
                                        <p:tav tm="0">
                                          <p:val>
                                            <p:strVal val="#ppt_x"/>
                                          </p:val>
                                        </p:tav>
                                        <p:tav tm="100000">
                                          <p:val>
                                            <p:strVal val="#ppt_x"/>
                                          </p:val>
                                        </p:tav>
                                      </p:tavLst>
                                    </p:anim>
                                    <p:anim calcmode="lin" valueType="num">
                                      <p:cBhvr additive="base">
                                        <p:cTn id="24" dur="500" fill="hold"/>
                                        <p:tgtEl>
                                          <p:spTgt spid="717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24"/>
                                        </p:tgtEl>
                                        <p:attrNameLst>
                                          <p:attrName>style.visibility</p:attrName>
                                        </p:attrNameLst>
                                      </p:cBhvr>
                                      <p:to>
                                        <p:strVal val="visible"/>
                                      </p:to>
                                    </p:set>
                                    <p:anim calcmode="lin" valueType="num">
                                      <p:cBhvr additive="base">
                                        <p:cTn id="27" dur="500" fill="hold"/>
                                        <p:tgtEl>
                                          <p:spTgt spid="71724"/>
                                        </p:tgtEl>
                                        <p:attrNameLst>
                                          <p:attrName>ppt_x</p:attrName>
                                        </p:attrNameLst>
                                      </p:cBhvr>
                                      <p:tavLst>
                                        <p:tav tm="0">
                                          <p:val>
                                            <p:strVal val="#ppt_x"/>
                                          </p:val>
                                        </p:tav>
                                        <p:tav tm="100000">
                                          <p:val>
                                            <p:strVal val="#ppt_x"/>
                                          </p:val>
                                        </p:tav>
                                      </p:tavLst>
                                    </p:anim>
                                    <p:anim calcmode="lin" valueType="num">
                                      <p:cBhvr additive="base">
                                        <p:cTn id="28" dur="500" fill="hold"/>
                                        <p:tgtEl>
                                          <p:spTgt spid="717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725"/>
                                        </p:tgtEl>
                                        <p:attrNameLst>
                                          <p:attrName>style.visibility</p:attrName>
                                        </p:attrNameLst>
                                      </p:cBhvr>
                                      <p:to>
                                        <p:strVal val="visible"/>
                                      </p:to>
                                    </p:set>
                                    <p:anim calcmode="lin" valueType="num">
                                      <p:cBhvr additive="base">
                                        <p:cTn id="31" dur="500" fill="hold"/>
                                        <p:tgtEl>
                                          <p:spTgt spid="71725"/>
                                        </p:tgtEl>
                                        <p:attrNameLst>
                                          <p:attrName>ppt_x</p:attrName>
                                        </p:attrNameLst>
                                      </p:cBhvr>
                                      <p:tavLst>
                                        <p:tav tm="0">
                                          <p:val>
                                            <p:strVal val="#ppt_x"/>
                                          </p:val>
                                        </p:tav>
                                        <p:tav tm="100000">
                                          <p:val>
                                            <p:strVal val="#ppt_x"/>
                                          </p:val>
                                        </p:tav>
                                      </p:tavLst>
                                    </p:anim>
                                    <p:anim calcmode="lin" valueType="num">
                                      <p:cBhvr additive="base">
                                        <p:cTn id="32" dur="500" fill="hold"/>
                                        <p:tgtEl>
                                          <p:spTgt spid="717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726"/>
                                        </p:tgtEl>
                                        <p:attrNameLst>
                                          <p:attrName>style.visibility</p:attrName>
                                        </p:attrNameLst>
                                      </p:cBhvr>
                                      <p:to>
                                        <p:strVal val="visible"/>
                                      </p:to>
                                    </p:set>
                                    <p:anim calcmode="lin" valueType="num">
                                      <p:cBhvr additive="base">
                                        <p:cTn id="35" dur="500" fill="hold"/>
                                        <p:tgtEl>
                                          <p:spTgt spid="71726"/>
                                        </p:tgtEl>
                                        <p:attrNameLst>
                                          <p:attrName>ppt_x</p:attrName>
                                        </p:attrNameLst>
                                      </p:cBhvr>
                                      <p:tavLst>
                                        <p:tav tm="0">
                                          <p:val>
                                            <p:strVal val="#ppt_x"/>
                                          </p:val>
                                        </p:tav>
                                        <p:tav tm="100000">
                                          <p:val>
                                            <p:strVal val="#ppt_x"/>
                                          </p:val>
                                        </p:tav>
                                      </p:tavLst>
                                    </p:anim>
                                    <p:anim calcmode="lin" valueType="num">
                                      <p:cBhvr additive="base">
                                        <p:cTn id="36" dur="500" fill="hold"/>
                                        <p:tgtEl>
                                          <p:spTgt spid="7172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1727"/>
                                        </p:tgtEl>
                                        <p:attrNameLst>
                                          <p:attrName>style.visibility</p:attrName>
                                        </p:attrNameLst>
                                      </p:cBhvr>
                                      <p:to>
                                        <p:strVal val="visible"/>
                                      </p:to>
                                    </p:set>
                                    <p:anim calcmode="lin" valueType="num">
                                      <p:cBhvr additive="base">
                                        <p:cTn id="39" dur="500" fill="hold"/>
                                        <p:tgtEl>
                                          <p:spTgt spid="71727"/>
                                        </p:tgtEl>
                                        <p:attrNameLst>
                                          <p:attrName>ppt_x</p:attrName>
                                        </p:attrNameLst>
                                      </p:cBhvr>
                                      <p:tavLst>
                                        <p:tav tm="0">
                                          <p:val>
                                            <p:strVal val="#ppt_x"/>
                                          </p:val>
                                        </p:tav>
                                        <p:tav tm="100000">
                                          <p:val>
                                            <p:strVal val="#ppt_x"/>
                                          </p:val>
                                        </p:tav>
                                      </p:tavLst>
                                    </p:anim>
                                    <p:anim calcmode="lin" valueType="num">
                                      <p:cBhvr additive="base">
                                        <p:cTn id="40" dur="500" fill="hold"/>
                                        <p:tgtEl>
                                          <p:spTgt spid="717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728"/>
                                        </p:tgtEl>
                                        <p:attrNameLst>
                                          <p:attrName>style.visibility</p:attrName>
                                        </p:attrNameLst>
                                      </p:cBhvr>
                                      <p:to>
                                        <p:strVal val="visible"/>
                                      </p:to>
                                    </p:set>
                                    <p:anim calcmode="lin" valueType="num">
                                      <p:cBhvr additive="base">
                                        <p:cTn id="43" dur="500" fill="hold"/>
                                        <p:tgtEl>
                                          <p:spTgt spid="71728"/>
                                        </p:tgtEl>
                                        <p:attrNameLst>
                                          <p:attrName>ppt_x</p:attrName>
                                        </p:attrNameLst>
                                      </p:cBhvr>
                                      <p:tavLst>
                                        <p:tav tm="0">
                                          <p:val>
                                            <p:strVal val="#ppt_x"/>
                                          </p:val>
                                        </p:tav>
                                        <p:tav tm="100000">
                                          <p:val>
                                            <p:strVal val="#ppt_x"/>
                                          </p:val>
                                        </p:tav>
                                      </p:tavLst>
                                    </p:anim>
                                    <p:anim calcmode="lin" valueType="num">
                                      <p:cBhvr additive="base">
                                        <p:cTn id="44" dur="500" fill="hold"/>
                                        <p:tgtEl>
                                          <p:spTgt spid="7172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1729"/>
                                        </p:tgtEl>
                                        <p:attrNameLst>
                                          <p:attrName>style.visibility</p:attrName>
                                        </p:attrNameLst>
                                      </p:cBhvr>
                                      <p:to>
                                        <p:strVal val="visible"/>
                                      </p:to>
                                    </p:set>
                                    <p:anim calcmode="lin" valueType="num">
                                      <p:cBhvr additive="base">
                                        <p:cTn id="47" dur="500" fill="hold"/>
                                        <p:tgtEl>
                                          <p:spTgt spid="71729"/>
                                        </p:tgtEl>
                                        <p:attrNameLst>
                                          <p:attrName>ppt_x</p:attrName>
                                        </p:attrNameLst>
                                      </p:cBhvr>
                                      <p:tavLst>
                                        <p:tav tm="0">
                                          <p:val>
                                            <p:strVal val="#ppt_x"/>
                                          </p:val>
                                        </p:tav>
                                        <p:tav tm="100000">
                                          <p:val>
                                            <p:strVal val="#ppt_x"/>
                                          </p:val>
                                        </p:tav>
                                      </p:tavLst>
                                    </p:anim>
                                    <p:anim calcmode="lin" valueType="num">
                                      <p:cBhvr additive="base">
                                        <p:cTn id="48" dur="500" fill="hold"/>
                                        <p:tgtEl>
                                          <p:spTgt spid="7172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1730"/>
                                        </p:tgtEl>
                                        <p:attrNameLst>
                                          <p:attrName>style.visibility</p:attrName>
                                        </p:attrNameLst>
                                      </p:cBhvr>
                                      <p:to>
                                        <p:strVal val="visible"/>
                                      </p:to>
                                    </p:set>
                                    <p:anim calcmode="lin" valueType="num">
                                      <p:cBhvr additive="base">
                                        <p:cTn id="51" dur="500" fill="hold"/>
                                        <p:tgtEl>
                                          <p:spTgt spid="71730"/>
                                        </p:tgtEl>
                                        <p:attrNameLst>
                                          <p:attrName>ppt_x</p:attrName>
                                        </p:attrNameLst>
                                      </p:cBhvr>
                                      <p:tavLst>
                                        <p:tav tm="0">
                                          <p:val>
                                            <p:strVal val="#ppt_x"/>
                                          </p:val>
                                        </p:tav>
                                        <p:tav tm="100000">
                                          <p:val>
                                            <p:strVal val="#ppt_x"/>
                                          </p:val>
                                        </p:tav>
                                      </p:tavLst>
                                    </p:anim>
                                    <p:anim calcmode="lin" valueType="num">
                                      <p:cBhvr additive="base">
                                        <p:cTn id="52" dur="500" fill="hold"/>
                                        <p:tgtEl>
                                          <p:spTgt spid="7173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1731"/>
                                        </p:tgtEl>
                                        <p:attrNameLst>
                                          <p:attrName>style.visibility</p:attrName>
                                        </p:attrNameLst>
                                      </p:cBhvr>
                                      <p:to>
                                        <p:strVal val="visible"/>
                                      </p:to>
                                    </p:set>
                                    <p:anim calcmode="lin" valueType="num">
                                      <p:cBhvr additive="base">
                                        <p:cTn id="55" dur="500" fill="hold"/>
                                        <p:tgtEl>
                                          <p:spTgt spid="71731"/>
                                        </p:tgtEl>
                                        <p:attrNameLst>
                                          <p:attrName>ppt_x</p:attrName>
                                        </p:attrNameLst>
                                      </p:cBhvr>
                                      <p:tavLst>
                                        <p:tav tm="0">
                                          <p:val>
                                            <p:strVal val="#ppt_x"/>
                                          </p:val>
                                        </p:tav>
                                        <p:tav tm="100000">
                                          <p:val>
                                            <p:strVal val="#ppt_x"/>
                                          </p:val>
                                        </p:tav>
                                      </p:tavLst>
                                    </p:anim>
                                    <p:anim calcmode="lin" valueType="num">
                                      <p:cBhvr additive="base">
                                        <p:cTn id="56" dur="500" fill="hold"/>
                                        <p:tgtEl>
                                          <p:spTgt spid="717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732"/>
                                        </p:tgtEl>
                                        <p:attrNameLst>
                                          <p:attrName>style.visibility</p:attrName>
                                        </p:attrNameLst>
                                      </p:cBhvr>
                                      <p:to>
                                        <p:strVal val="visible"/>
                                      </p:to>
                                    </p:set>
                                    <p:anim calcmode="lin" valueType="num">
                                      <p:cBhvr additive="base">
                                        <p:cTn id="59" dur="500" fill="hold"/>
                                        <p:tgtEl>
                                          <p:spTgt spid="71732"/>
                                        </p:tgtEl>
                                        <p:attrNameLst>
                                          <p:attrName>ppt_x</p:attrName>
                                        </p:attrNameLst>
                                      </p:cBhvr>
                                      <p:tavLst>
                                        <p:tav tm="0">
                                          <p:val>
                                            <p:strVal val="#ppt_x"/>
                                          </p:val>
                                        </p:tav>
                                        <p:tav tm="100000">
                                          <p:val>
                                            <p:strVal val="#ppt_x"/>
                                          </p:val>
                                        </p:tav>
                                      </p:tavLst>
                                    </p:anim>
                                    <p:anim calcmode="lin" valueType="num">
                                      <p:cBhvr additive="base">
                                        <p:cTn id="60" dur="500" fill="hold"/>
                                        <p:tgtEl>
                                          <p:spTgt spid="7173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1735"/>
                                        </p:tgtEl>
                                        <p:attrNameLst>
                                          <p:attrName>style.visibility</p:attrName>
                                        </p:attrNameLst>
                                      </p:cBhvr>
                                      <p:to>
                                        <p:strVal val="visible"/>
                                      </p:to>
                                    </p:set>
                                    <p:anim calcmode="lin" valueType="num">
                                      <p:cBhvr additive="base">
                                        <p:cTn id="63" dur="500" fill="hold"/>
                                        <p:tgtEl>
                                          <p:spTgt spid="71735"/>
                                        </p:tgtEl>
                                        <p:attrNameLst>
                                          <p:attrName>ppt_x</p:attrName>
                                        </p:attrNameLst>
                                      </p:cBhvr>
                                      <p:tavLst>
                                        <p:tav tm="0">
                                          <p:val>
                                            <p:strVal val="#ppt_x"/>
                                          </p:val>
                                        </p:tav>
                                        <p:tav tm="100000">
                                          <p:val>
                                            <p:strVal val="#ppt_x"/>
                                          </p:val>
                                        </p:tav>
                                      </p:tavLst>
                                    </p:anim>
                                    <p:anim calcmode="lin" valueType="num">
                                      <p:cBhvr additive="base">
                                        <p:cTn id="64" dur="500" fill="hold"/>
                                        <p:tgtEl>
                                          <p:spTgt spid="7173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1722"/>
                                        </p:tgtEl>
                                        <p:attrNameLst>
                                          <p:attrName>style.visibility</p:attrName>
                                        </p:attrNameLst>
                                      </p:cBhvr>
                                      <p:to>
                                        <p:strVal val="visible"/>
                                      </p:to>
                                    </p:set>
                                    <p:anim calcmode="lin" valueType="num">
                                      <p:cBhvr additive="base">
                                        <p:cTn id="67" dur="500" fill="hold"/>
                                        <p:tgtEl>
                                          <p:spTgt spid="71722"/>
                                        </p:tgtEl>
                                        <p:attrNameLst>
                                          <p:attrName>ppt_x</p:attrName>
                                        </p:attrNameLst>
                                      </p:cBhvr>
                                      <p:tavLst>
                                        <p:tav tm="0">
                                          <p:val>
                                            <p:strVal val="#ppt_x"/>
                                          </p:val>
                                        </p:tav>
                                        <p:tav tm="100000">
                                          <p:val>
                                            <p:strVal val="#ppt_x"/>
                                          </p:val>
                                        </p:tav>
                                      </p:tavLst>
                                    </p:anim>
                                    <p:anim calcmode="lin" valueType="num">
                                      <p:cBhvr additive="base">
                                        <p:cTn id="68" dur="500" fill="hold"/>
                                        <p:tgtEl>
                                          <p:spTgt spid="717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1737"/>
                                        </p:tgtEl>
                                        <p:attrNameLst>
                                          <p:attrName>style.visibility</p:attrName>
                                        </p:attrNameLst>
                                      </p:cBhvr>
                                      <p:to>
                                        <p:strVal val="visible"/>
                                      </p:to>
                                    </p:set>
                                    <p:anim calcmode="lin" valueType="num">
                                      <p:cBhvr additive="base">
                                        <p:cTn id="71" dur="500" fill="hold"/>
                                        <p:tgtEl>
                                          <p:spTgt spid="71737"/>
                                        </p:tgtEl>
                                        <p:attrNameLst>
                                          <p:attrName>ppt_x</p:attrName>
                                        </p:attrNameLst>
                                      </p:cBhvr>
                                      <p:tavLst>
                                        <p:tav tm="0">
                                          <p:val>
                                            <p:strVal val="#ppt_x"/>
                                          </p:val>
                                        </p:tav>
                                        <p:tav tm="100000">
                                          <p:val>
                                            <p:strVal val="#ppt_x"/>
                                          </p:val>
                                        </p:tav>
                                      </p:tavLst>
                                    </p:anim>
                                    <p:anim calcmode="lin" valueType="num">
                                      <p:cBhvr additive="base">
                                        <p:cTn id="72" dur="500" fill="hold"/>
                                        <p:tgtEl>
                                          <p:spTgt spid="7173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1741"/>
                                        </p:tgtEl>
                                        <p:attrNameLst>
                                          <p:attrName>style.visibility</p:attrName>
                                        </p:attrNameLst>
                                      </p:cBhvr>
                                      <p:to>
                                        <p:strVal val="visible"/>
                                      </p:to>
                                    </p:set>
                                    <p:anim calcmode="lin" valueType="num">
                                      <p:cBhvr additive="base">
                                        <p:cTn id="75" dur="500" fill="hold"/>
                                        <p:tgtEl>
                                          <p:spTgt spid="71741"/>
                                        </p:tgtEl>
                                        <p:attrNameLst>
                                          <p:attrName>ppt_x</p:attrName>
                                        </p:attrNameLst>
                                      </p:cBhvr>
                                      <p:tavLst>
                                        <p:tav tm="0">
                                          <p:val>
                                            <p:strVal val="#ppt_x"/>
                                          </p:val>
                                        </p:tav>
                                        <p:tav tm="100000">
                                          <p:val>
                                            <p:strVal val="#ppt_x"/>
                                          </p:val>
                                        </p:tav>
                                      </p:tavLst>
                                    </p:anim>
                                    <p:anim calcmode="lin" valueType="num">
                                      <p:cBhvr additive="base">
                                        <p:cTn id="76" dur="500" fill="hold"/>
                                        <p:tgtEl>
                                          <p:spTgt spid="7174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1742"/>
                                        </p:tgtEl>
                                        <p:attrNameLst>
                                          <p:attrName>style.visibility</p:attrName>
                                        </p:attrNameLst>
                                      </p:cBhvr>
                                      <p:to>
                                        <p:strVal val="visible"/>
                                      </p:to>
                                    </p:set>
                                    <p:anim calcmode="lin" valueType="num">
                                      <p:cBhvr additive="base">
                                        <p:cTn id="79" dur="500" fill="hold"/>
                                        <p:tgtEl>
                                          <p:spTgt spid="71742"/>
                                        </p:tgtEl>
                                        <p:attrNameLst>
                                          <p:attrName>ppt_x</p:attrName>
                                        </p:attrNameLst>
                                      </p:cBhvr>
                                      <p:tavLst>
                                        <p:tav tm="0">
                                          <p:val>
                                            <p:strVal val="#ppt_x"/>
                                          </p:val>
                                        </p:tav>
                                        <p:tav tm="100000">
                                          <p:val>
                                            <p:strVal val="#ppt_x"/>
                                          </p:val>
                                        </p:tav>
                                      </p:tavLst>
                                    </p:anim>
                                    <p:anim calcmode="lin" valueType="num">
                                      <p:cBhvr additive="base">
                                        <p:cTn id="80" dur="500" fill="hold"/>
                                        <p:tgtEl>
                                          <p:spTgt spid="7174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1746"/>
                                        </p:tgtEl>
                                        <p:attrNameLst>
                                          <p:attrName>style.visibility</p:attrName>
                                        </p:attrNameLst>
                                      </p:cBhvr>
                                      <p:to>
                                        <p:strVal val="visible"/>
                                      </p:to>
                                    </p:set>
                                    <p:anim calcmode="lin" valueType="num">
                                      <p:cBhvr additive="base">
                                        <p:cTn id="83" dur="500" fill="hold"/>
                                        <p:tgtEl>
                                          <p:spTgt spid="71746"/>
                                        </p:tgtEl>
                                        <p:attrNameLst>
                                          <p:attrName>ppt_x</p:attrName>
                                        </p:attrNameLst>
                                      </p:cBhvr>
                                      <p:tavLst>
                                        <p:tav tm="0">
                                          <p:val>
                                            <p:strVal val="#ppt_x"/>
                                          </p:val>
                                        </p:tav>
                                        <p:tav tm="100000">
                                          <p:val>
                                            <p:strVal val="#ppt_x"/>
                                          </p:val>
                                        </p:tav>
                                      </p:tavLst>
                                    </p:anim>
                                    <p:anim calcmode="lin" valueType="num">
                                      <p:cBhvr additive="base">
                                        <p:cTn id="84" dur="500" fill="hold"/>
                                        <p:tgtEl>
                                          <p:spTgt spid="7174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71703"/>
                                        </p:tgtEl>
                                        <p:attrNameLst>
                                          <p:attrName>style.visibility</p:attrName>
                                        </p:attrNameLst>
                                      </p:cBhvr>
                                      <p:to>
                                        <p:strVal val="visible"/>
                                      </p:to>
                                    </p:set>
                                    <p:anim calcmode="lin" valueType="num">
                                      <p:cBhvr additive="base">
                                        <p:cTn id="89" dur="500" fill="hold"/>
                                        <p:tgtEl>
                                          <p:spTgt spid="71703"/>
                                        </p:tgtEl>
                                        <p:attrNameLst>
                                          <p:attrName>ppt_x</p:attrName>
                                        </p:attrNameLst>
                                      </p:cBhvr>
                                      <p:tavLst>
                                        <p:tav tm="0">
                                          <p:val>
                                            <p:strVal val="#ppt_x"/>
                                          </p:val>
                                        </p:tav>
                                        <p:tav tm="100000">
                                          <p:val>
                                            <p:strVal val="#ppt_x"/>
                                          </p:val>
                                        </p:tav>
                                      </p:tavLst>
                                    </p:anim>
                                    <p:anim calcmode="lin" valueType="num">
                                      <p:cBhvr additive="base">
                                        <p:cTn id="90" dur="500" fill="hold"/>
                                        <p:tgtEl>
                                          <p:spTgt spid="7170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1704"/>
                                        </p:tgtEl>
                                        <p:attrNameLst>
                                          <p:attrName>style.visibility</p:attrName>
                                        </p:attrNameLst>
                                      </p:cBhvr>
                                      <p:to>
                                        <p:strVal val="visible"/>
                                      </p:to>
                                    </p:set>
                                    <p:anim calcmode="lin" valueType="num">
                                      <p:cBhvr additive="base">
                                        <p:cTn id="93" dur="500" fill="hold"/>
                                        <p:tgtEl>
                                          <p:spTgt spid="71704"/>
                                        </p:tgtEl>
                                        <p:attrNameLst>
                                          <p:attrName>ppt_x</p:attrName>
                                        </p:attrNameLst>
                                      </p:cBhvr>
                                      <p:tavLst>
                                        <p:tav tm="0">
                                          <p:val>
                                            <p:strVal val="#ppt_x"/>
                                          </p:val>
                                        </p:tav>
                                        <p:tav tm="100000">
                                          <p:val>
                                            <p:strVal val="#ppt_x"/>
                                          </p:val>
                                        </p:tav>
                                      </p:tavLst>
                                    </p:anim>
                                    <p:anim calcmode="lin" valueType="num">
                                      <p:cBhvr additive="base">
                                        <p:cTn id="94" dur="500" fill="hold"/>
                                        <p:tgtEl>
                                          <p:spTgt spid="7170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1705"/>
                                        </p:tgtEl>
                                        <p:attrNameLst>
                                          <p:attrName>style.visibility</p:attrName>
                                        </p:attrNameLst>
                                      </p:cBhvr>
                                      <p:to>
                                        <p:strVal val="visible"/>
                                      </p:to>
                                    </p:set>
                                    <p:anim calcmode="lin" valueType="num">
                                      <p:cBhvr additive="base">
                                        <p:cTn id="97" dur="500" fill="hold"/>
                                        <p:tgtEl>
                                          <p:spTgt spid="71705"/>
                                        </p:tgtEl>
                                        <p:attrNameLst>
                                          <p:attrName>ppt_x</p:attrName>
                                        </p:attrNameLst>
                                      </p:cBhvr>
                                      <p:tavLst>
                                        <p:tav tm="0">
                                          <p:val>
                                            <p:strVal val="#ppt_x"/>
                                          </p:val>
                                        </p:tav>
                                        <p:tav tm="100000">
                                          <p:val>
                                            <p:strVal val="#ppt_x"/>
                                          </p:val>
                                        </p:tav>
                                      </p:tavLst>
                                    </p:anim>
                                    <p:anim calcmode="lin" valueType="num">
                                      <p:cBhvr additive="base">
                                        <p:cTn id="98" dur="500" fill="hold"/>
                                        <p:tgtEl>
                                          <p:spTgt spid="7170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1706"/>
                                        </p:tgtEl>
                                        <p:attrNameLst>
                                          <p:attrName>style.visibility</p:attrName>
                                        </p:attrNameLst>
                                      </p:cBhvr>
                                      <p:to>
                                        <p:strVal val="visible"/>
                                      </p:to>
                                    </p:set>
                                    <p:anim calcmode="lin" valueType="num">
                                      <p:cBhvr additive="base">
                                        <p:cTn id="101" dur="500" fill="hold"/>
                                        <p:tgtEl>
                                          <p:spTgt spid="71706"/>
                                        </p:tgtEl>
                                        <p:attrNameLst>
                                          <p:attrName>ppt_x</p:attrName>
                                        </p:attrNameLst>
                                      </p:cBhvr>
                                      <p:tavLst>
                                        <p:tav tm="0">
                                          <p:val>
                                            <p:strVal val="#ppt_x"/>
                                          </p:val>
                                        </p:tav>
                                        <p:tav tm="100000">
                                          <p:val>
                                            <p:strVal val="#ppt_x"/>
                                          </p:val>
                                        </p:tav>
                                      </p:tavLst>
                                    </p:anim>
                                    <p:anim calcmode="lin" valueType="num">
                                      <p:cBhvr additive="base">
                                        <p:cTn id="102" dur="500" fill="hold"/>
                                        <p:tgtEl>
                                          <p:spTgt spid="7170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71708"/>
                                        </p:tgtEl>
                                        <p:attrNameLst>
                                          <p:attrName>style.visibility</p:attrName>
                                        </p:attrNameLst>
                                      </p:cBhvr>
                                      <p:to>
                                        <p:strVal val="visible"/>
                                      </p:to>
                                    </p:set>
                                    <p:anim calcmode="lin" valueType="num">
                                      <p:cBhvr additive="base">
                                        <p:cTn id="105" dur="500" fill="hold"/>
                                        <p:tgtEl>
                                          <p:spTgt spid="71708"/>
                                        </p:tgtEl>
                                        <p:attrNameLst>
                                          <p:attrName>ppt_x</p:attrName>
                                        </p:attrNameLst>
                                      </p:cBhvr>
                                      <p:tavLst>
                                        <p:tav tm="0">
                                          <p:val>
                                            <p:strVal val="#ppt_x"/>
                                          </p:val>
                                        </p:tav>
                                        <p:tav tm="100000">
                                          <p:val>
                                            <p:strVal val="#ppt_x"/>
                                          </p:val>
                                        </p:tav>
                                      </p:tavLst>
                                    </p:anim>
                                    <p:anim calcmode="lin" valueType="num">
                                      <p:cBhvr additive="base">
                                        <p:cTn id="106" dur="500" fill="hold"/>
                                        <p:tgtEl>
                                          <p:spTgt spid="7170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71709"/>
                                        </p:tgtEl>
                                        <p:attrNameLst>
                                          <p:attrName>style.visibility</p:attrName>
                                        </p:attrNameLst>
                                      </p:cBhvr>
                                      <p:to>
                                        <p:strVal val="visible"/>
                                      </p:to>
                                    </p:set>
                                    <p:anim calcmode="lin" valueType="num">
                                      <p:cBhvr additive="base">
                                        <p:cTn id="109" dur="500" fill="hold"/>
                                        <p:tgtEl>
                                          <p:spTgt spid="71709"/>
                                        </p:tgtEl>
                                        <p:attrNameLst>
                                          <p:attrName>ppt_x</p:attrName>
                                        </p:attrNameLst>
                                      </p:cBhvr>
                                      <p:tavLst>
                                        <p:tav tm="0">
                                          <p:val>
                                            <p:strVal val="#ppt_x"/>
                                          </p:val>
                                        </p:tav>
                                        <p:tav tm="100000">
                                          <p:val>
                                            <p:strVal val="#ppt_x"/>
                                          </p:val>
                                        </p:tav>
                                      </p:tavLst>
                                    </p:anim>
                                    <p:anim calcmode="lin" valueType="num">
                                      <p:cBhvr additive="base">
                                        <p:cTn id="110" dur="500" fill="hold"/>
                                        <p:tgtEl>
                                          <p:spTgt spid="7170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1710"/>
                                        </p:tgtEl>
                                        <p:attrNameLst>
                                          <p:attrName>style.visibility</p:attrName>
                                        </p:attrNameLst>
                                      </p:cBhvr>
                                      <p:to>
                                        <p:strVal val="visible"/>
                                      </p:to>
                                    </p:set>
                                    <p:anim calcmode="lin" valueType="num">
                                      <p:cBhvr additive="base">
                                        <p:cTn id="113" dur="500" fill="hold"/>
                                        <p:tgtEl>
                                          <p:spTgt spid="71710"/>
                                        </p:tgtEl>
                                        <p:attrNameLst>
                                          <p:attrName>ppt_x</p:attrName>
                                        </p:attrNameLst>
                                      </p:cBhvr>
                                      <p:tavLst>
                                        <p:tav tm="0">
                                          <p:val>
                                            <p:strVal val="#ppt_x"/>
                                          </p:val>
                                        </p:tav>
                                        <p:tav tm="100000">
                                          <p:val>
                                            <p:strVal val="#ppt_x"/>
                                          </p:val>
                                        </p:tav>
                                      </p:tavLst>
                                    </p:anim>
                                    <p:anim calcmode="lin" valueType="num">
                                      <p:cBhvr additive="base">
                                        <p:cTn id="114" dur="500" fill="hold"/>
                                        <p:tgtEl>
                                          <p:spTgt spid="7171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1711"/>
                                        </p:tgtEl>
                                        <p:attrNameLst>
                                          <p:attrName>style.visibility</p:attrName>
                                        </p:attrNameLst>
                                      </p:cBhvr>
                                      <p:to>
                                        <p:strVal val="visible"/>
                                      </p:to>
                                    </p:set>
                                    <p:anim calcmode="lin" valueType="num">
                                      <p:cBhvr additive="base">
                                        <p:cTn id="117" dur="500" fill="hold"/>
                                        <p:tgtEl>
                                          <p:spTgt spid="71711"/>
                                        </p:tgtEl>
                                        <p:attrNameLst>
                                          <p:attrName>ppt_x</p:attrName>
                                        </p:attrNameLst>
                                      </p:cBhvr>
                                      <p:tavLst>
                                        <p:tav tm="0">
                                          <p:val>
                                            <p:strVal val="#ppt_x"/>
                                          </p:val>
                                        </p:tav>
                                        <p:tav tm="100000">
                                          <p:val>
                                            <p:strVal val="#ppt_x"/>
                                          </p:val>
                                        </p:tav>
                                      </p:tavLst>
                                    </p:anim>
                                    <p:anim calcmode="lin" valueType="num">
                                      <p:cBhvr additive="base">
                                        <p:cTn id="118" dur="500" fill="hold"/>
                                        <p:tgtEl>
                                          <p:spTgt spid="7171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1712"/>
                                        </p:tgtEl>
                                        <p:attrNameLst>
                                          <p:attrName>style.visibility</p:attrName>
                                        </p:attrNameLst>
                                      </p:cBhvr>
                                      <p:to>
                                        <p:strVal val="visible"/>
                                      </p:to>
                                    </p:set>
                                    <p:anim calcmode="lin" valueType="num">
                                      <p:cBhvr additive="base">
                                        <p:cTn id="121" dur="500" fill="hold"/>
                                        <p:tgtEl>
                                          <p:spTgt spid="71712"/>
                                        </p:tgtEl>
                                        <p:attrNameLst>
                                          <p:attrName>ppt_x</p:attrName>
                                        </p:attrNameLst>
                                      </p:cBhvr>
                                      <p:tavLst>
                                        <p:tav tm="0">
                                          <p:val>
                                            <p:strVal val="#ppt_x"/>
                                          </p:val>
                                        </p:tav>
                                        <p:tav tm="100000">
                                          <p:val>
                                            <p:strVal val="#ppt_x"/>
                                          </p:val>
                                        </p:tav>
                                      </p:tavLst>
                                    </p:anim>
                                    <p:anim calcmode="lin" valueType="num">
                                      <p:cBhvr additive="base">
                                        <p:cTn id="122" dur="500" fill="hold"/>
                                        <p:tgtEl>
                                          <p:spTgt spid="7171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1713"/>
                                        </p:tgtEl>
                                        <p:attrNameLst>
                                          <p:attrName>style.visibility</p:attrName>
                                        </p:attrNameLst>
                                      </p:cBhvr>
                                      <p:to>
                                        <p:strVal val="visible"/>
                                      </p:to>
                                    </p:set>
                                    <p:anim calcmode="lin" valueType="num">
                                      <p:cBhvr additive="base">
                                        <p:cTn id="125" dur="500" fill="hold"/>
                                        <p:tgtEl>
                                          <p:spTgt spid="71713"/>
                                        </p:tgtEl>
                                        <p:attrNameLst>
                                          <p:attrName>ppt_x</p:attrName>
                                        </p:attrNameLst>
                                      </p:cBhvr>
                                      <p:tavLst>
                                        <p:tav tm="0">
                                          <p:val>
                                            <p:strVal val="#ppt_x"/>
                                          </p:val>
                                        </p:tav>
                                        <p:tav tm="100000">
                                          <p:val>
                                            <p:strVal val="#ppt_x"/>
                                          </p:val>
                                        </p:tav>
                                      </p:tavLst>
                                    </p:anim>
                                    <p:anim calcmode="lin" valueType="num">
                                      <p:cBhvr additive="base">
                                        <p:cTn id="126" dur="500" fill="hold"/>
                                        <p:tgtEl>
                                          <p:spTgt spid="7171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1714"/>
                                        </p:tgtEl>
                                        <p:attrNameLst>
                                          <p:attrName>style.visibility</p:attrName>
                                        </p:attrNameLst>
                                      </p:cBhvr>
                                      <p:to>
                                        <p:strVal val="visible"/>
                                      </p:to>
                                    </p:set>
                                    <p:anim calcmode="lin" valueType="num">
                                      <p:cBhvr additive="base">
                                        <p:cTn id="129" dur="500" fill="hold"/>
                                        <p:tgtEl>
                                          <p:spTgt spid="71714"/>
                                        </p:tgtEl>
                                        <p:attrNameLst>
                                          <p:attrName>ppt_x</p:attrName>
                                        </p:attrNameLst>
                                      </p:cBhvr>
                                      <p:tavLst>
                                        <p:tav tm="0">
                                          <p:val>
                                            <p:strVal val="#ppt_x"/>
                                          </p:val>
                                        </p:tav>
                                        <p:tav tm="100000">
                                          <p:val>
                                            <p:strVal val="#ppt_x"/>
                                          </p:val>
                                        </p:tav>
                                      </p:tavLst>
                                    </p:anim>
                                    <p:anim calcmode="lin" valueType="num">
                                      <p:cBhvr additive="base">
                                        <p:cTn id="130" dur="500" fill="hold"/>
                                        <p:tgtEl>
                                          <p:spTgt spid="7171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71715"/>
                                        </p:tgtEl>
                                        <p:attrNameLst>
                                          <p:attrName>style.visibility</p:attrName>
                                        </p:attrNameLst>
                                      </p:cBhvr>
                                      <p:to>
                                        <p:strVal val="visible"/>
                                      </p:to>
                                    </p:set>
                                    <p:anim calcmode="lin" valueType="num">
                                      <p:cBhvr additive="base">
                                        <p:cTn id="133" dur="500" fill="hold"/>
                                        <p:tgtEl>
                                          <p:spTgt spid="71715"/>
                                        </p:tgtEl>
                                        <p:attrNameLst>
                                          <p:attrName>ppt_x</p:attrName>
                                        </p:attrNameLst>
                                      </p:cBhvr>
                                      <p:tavLst>
                                        <p:tav tm="0">
                                          <p:val>
                                            <p:strVal val="#ppt_x"/>
                                          </p:val>
                                        </p:tav>
                                        <p:tav tm="100000">
                                          <p:val>
                                            <p:strVal val="#ppt_x"/>
                                          </p:val>
                                        </p:tav>
                                      </p:tavLst>
                                    </p:anim>
                                    <p:anim calcmode="lin" valueType="num">
                                      <p:cBhvr additive="base">
                                        <p:cTn id="134" dur="500" fill="hold"/>
                                        <p:tgtEl>
                                          <p:spTgt spid="7171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71716"/>
                                        </p:tgtEl>
                                        <p:attrNameLst>
                                          <p:attrName>style.visibility</p:attrName>
                                        </p:attrNameLst>
                                      </p:cBhvr>
                                      <p:to>
                                        <p:strVal val="visible"/>
                                      </p:to>
                                    </p:set>
                                    <p:anim calcmode="lin" valueType="num">
                                      <p:cBhvr additive="base">
                                        <p:cTn id="137" dur="500" fill="hold"/>
                                        <p:tgtEl>
                                          <p:spTgt spid="71716"/>
                                        </p:tgtEl>
                                        <p:attrNameLst>
                                          <p:attrName>ppt_x</p:attrName>
                                        </p:attrNameLst>
                                      </p:cBhvr>
                                      <p:tavLst>
                                        <p:tav tm="0">
                                          <p:val>
                                            <p:strVal val="#ppt_x"/>
                                          </p:val>
                                        </p:tav>
                                        <p:tav tm="100000">
                                          <p:val>
                                            <p:strVal val="#ppt_x"/>
                                          </p:val>
                                        </p:tav>
                                      </p:tavLst>
                                    </p:anim>
                                    <p:anim calcmode="lin" valueType="num">
                                      <p:cBhvr additive="base">
                                        <p:cTn id="138" dur="500" fill="hold"/>
                                        <p:tgtEl>
                                          <p:spTgt spid="7171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71717"/>
                                        </p:tgtEl>
                                        <p:attrNameLst>
                                          <p:attrName>style.visibility</p:attrName>
                                        </p:attrNameLst>
                                      </p:cBhvr>
                                      <p:to>
                                        <p:strVal val="visible"/>
                                      </p:to>
                                    </p:set>
                                    <p:anim calcmode="lin" valueType="num">
                                      <p:cBhvr additive="base">
                                        <p:cTn id="141" dur="500" fill="hold"/>
                                        <p:tgtEl>
                                          <p:spTgt spid="71717"/>
                                        </p:tgtEl>
                                        <p:attrNameLst>
                                          <p:attrName>ppt_x</p:attrName>
                                        </p:attrNameLst>
                                      </p:cBhvr>
                                      <p:tavLst>
                                        <p:tav tm="0">
                                          <p:val>
                                            <p:strVal val="#ppt_x"/>
                                          </p:val>
                                        </p:tav>
                                        <p:tav tm="100000">
                                          <p:val>
                                            <p:strVal val="#ppt_x"/>
                                          </p:val>
                                        </p:tav>
                                      </p:tavLst>
                                    </p:anim>
                                    <p:anim calcmode="lin" valueType="num">
                                      <p:cBhvr additive="base">
                                        <p:cTn id="142" dur="500" fill="hold"/>
                                        <p:tgtEl>
                                          <p:spTgt spid="7171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1736"/>
                                        </p:tgtEl>
                                        <p:attrNameLst>
                                          <p:attrName>style.visibility</p:attrName>
                                        </p:attrNameLst>
                                      </p:cBhvr>
                                      <p:to>
                                        <p:strVal val="visible"/>
                                      </p:to>
                                    </p:set>
                                    <p:anim calcmode="lin" valueType="num">
                                      <p:cBhvr additive="base">
                                        <p:cTn id="145" dur="500" fill="hold"/>
                                        <p:tgtEl>
                                          <p:spTgt spid="71736"/>
                                        </p:tgtEl>
                                        <p:attrNameLst>
                                          <p:attrName>ppt_x</p:attrName>
                                        </p:attrNameLst>
                                      </p:cBhvr>
                                      <p:tavLst>
                                        <p:tav tm="0">
                                          <p:val>
                                            <p:strVal val="#ppt_x"/>
                                          </p:val>
                                        </p:tav>
                                        <p:tav tm="100000">
                                          <p:val>
                                            <p:strVal val="#ppt_x"/>
                                          </p:val>
                                        </p:tav>
                                      </p:tavLst>
                                    </p:anim>
                                    <p:anim calcmode="lin" valueType="num">
                                      <p:cBhvr additive="base">
                                        <p:cTn id="146" dur="500" fill="hold"/>
                                        <p:tgtEl>
                                          <p:spTgt spid="7173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1707"/>
                                        </p:tgtEl>
                                        <p:attrNameLst>
                                          <p:attrName>style.visibility</p:attrName>
                                        </p:attrNameLst>
                                      </p:cBhvr>
                                      <p:to>
                                        <p:strVal val="visible"/>
                                      </p:to>
                                    </p:set>
                                    <p:anim calcmode="lin" valueType="num">
                                      <p:cBhvr additive="base">
                                        <p:cTn id="149" dur="500" fill="hold"/>
                                        <p:tgtEl>
                                          <p:spTgt spid="71707"/>
                                        </p:tgtEl>
                                        <p:attrNameLst>
                                          <p:attrName>ppt_x</p:attrName>
                                        </p:attrNameLst>
                                      </p:cBhvr>
                                      <p:tavLst>
                                        <p:tav tm="0">
                                          <p:val>
                                            <p:strVal val="#ppt_x"/>
                                          </p:val>
                                        </p:tav>
                                        <p:tav tm="100000">
                                          <p:val>
                                            <p:strVal val="#ppt_x"/>
                                          </p:val>
                                        </p:tav>
                                      </p:tavLst>
                                    </p:anim>
                                    <p:anim calcmode="lin" valueType="num">
                                      <p:cBhvr additive="base">
                                        <p:cTn id="150" dur="500" fill="hold"/>
                                        <p:tgtEl>
                                          <p:spTgt spid="71707"/>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71738"/>
                                        </p:tgtEl>
                                        <p:attrNameLst>
                                          <p:attrName>style.visibility</p:attrName>
                                        </p:attrNameLst>
                                      </p:cBhvr>
                                      <p:to>
                                        <p:strVal val="visible"/>
                                      </p:to>
                                    </p:set>
                                    <p:anim calcmode="lin" valueType="num">
                                      <p:cBhvr additive="base">
                                        <p:cTn id="153" dur="500" fill="hold"/>
                                        <p:tgtEl>
                                          <p:spTgt spid="71738"/>
                                        </p:tgtEl>
                                        <p:attrNameLst>
                                          <p:attrName>ppt_x</p:attrName>
                                        </p:attrNameLst>
                                      </p:cBhvr>
                                      <p:tavLst>
                                        <p:tav tm="0">
                                          <p:val>
                                            <p:strVal val="#ppt_x"/>
                                          </p:val>
                                        </p:tav>
                                        <p:tav tm="100000">
                                          <p:val>
                                            <p:strVal val="#ppt_x"/>
                                          </p:val>
                                        </p:tav>
                                      </p:tavLst>
                                    </p:anim>
                                    <p:anim calcmode="lin" valueType="num">
                                      <p:cBhvr additive="base">
                                        <p:cTn id="154" dur="500" fill="hold"/>
                                        <p:tgtEl>
                                          <p:spTgt spid="71738"/>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1739"/>
                                        </p:tgtEl>
                                        <p:attrNameLst>
                                          <p:attrName>style.visibility</p:attrName>
                                        </p:attrNameLst>
                                      </p:cBhvr>
                                      <p:to>
                                        <p:strVal val="visible"/>
                                      </p:to>
                                    </p:set>
                                    <p:anim calcmode="lin" valueType="num">
                                      <p:cBhvr additive="base">
                                        <p:cTn id="157" dur="500" fill="hold"/>
                                        <p:tgtEl>
                                          <p:spTgt spid="71739"/>
                                        </p:tgtEl>
                                        <p:attrNameLst>
                                          <p:attrName>ppt_x</p:attrName>
                                        </p:attrNameLst>
                                      </p:cBhvr>
                                      <p:tavLst>
                                        <p:tav tm="0">
                                          <p:val>
                                            <p:strVal val="#ppt_x"/>
                                          </p:val>
                                        </p:tav>
                                        <p:tav tm="100000">
                                          <p:val>
                                            <p:strVal val="#ppt_x"/>
                                          </p:val>
                                        </p:tav>
                                      </p:tavLst>
                                    </p:anim>
                                    <p:anim calcmode="lin" valueType="num">
                                      <p:cBhvr additive="base">
                                        <p:cTn id="158" dur="500" fill="hold"/>
                                        <p:tgtEl>
                                          <p:spTgt spid="71739"/>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71740"/>
                                        </p:tgtEl>
                                        <p:attrNameLst>
                                          <p:attrName>style.visibility</p:attrName>
                                        </p:attrNameLst>
                                      </p:cBhvr>
                                      <p:to>
                                        <p:strVal val="visible"/>
                                      </p:to>
                                    </p:set>
                                    <p:anim calcmode="lin" valueType="num">
                                      <p:cBhvr additive="base">
                                        <p:cTn id="161" dur="500" fill="hold"/>
                                        <p:tgtEl>
                                          <p:spTgt spid="71740"/>
                                        </p:tgtEl>
                                        <p:attrNameLst>
                                          <p:attrName>ppt_x</p:attrName>
                                        </p:attrNameLst>
                                      </p:cBhvr>
                                      <p:tavLst>
                                        <p:tav tm="0">
                                          <p:val>
                                            <p:strVal val="#ppt_x"/>
                                          </p:val>
                                        </p:tav>
                                        <p:tav tm="100000">
                                          <p:val>
                                            <p:strVal val="#ppt_x"/>
                                          </p:val>
                                        </p:tav>
                                      </p:tavLst>
                                    </p:anim>
                                    <p:anim calcmode="lin" valueType="num">
                                      <p:cBhvr additive="base">
                                        <p:cTn id="162" dur="500" fill="hold"/>
                                        <p:tgtEl>
                                          <p:spTgt spid="71740"/>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1743"/>
                                        </p:tgtEl>
                                        <p:attrNameLst>
                                          <p:attrName>style.visibility</p:attrName>
                                        </p:attrNameLst>
                                      </p:cBhvr>
                                      <p:to>
                                        <p:strVal val="visible"/>
                                      </p:to>
                                    </p:set>
                                    <p:anim calcmode="lin" valueType="num">
                                      <p:cBhvr additive="base">
                                        <p:cTn id="165" dur="500" fill="hold"/>
                                        <p:tgtEl>
                                          <p:spTgt spid="71743"/>
                                        </p:tgtEl>
                                        <p:attrNameLst>
                                          <p:attrName>ppt_x</p:attrName>
                                        </p:attrNameLst>
                                      </p:cBhvr>
                                      <p:tavLst>
                                        <p:tav tm="0">
                                          <p:val>
                                            <p:strVal val="#ppt_x"/>
                                          </p:val>
                                        </p:tav>
                                        <p:tav tm="100000">
                                          <p:val>
                                            <p:strVal val="#ppt_x"/>
                                          </p:val>
                                        </p:tav>
                                      </p:tavLst>
                                    </p:anim>
                                    <p:anim calcmode="lin" valueType="num">
                                      <p:cBhvr additive="base">
                                        <p:cTn id="166" dur="500" fill="hold"/>
                                        <p:tgtEl>
                                          <p:spTgt spid="71743"/>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1744"/>
                                        </p:tgtEl>
                                        <p:attrNameLst>
                                          <p:attrName>style.visibility</p:attrName>
                                        </p:attrNameLst>
                                      </p:cBhvr>
                                      <p:to>
                                        <p:strVal val="visible"/>
                                      </p:to>
                                    </p:set>
                                    <p:anim calcmode="lin" valueType="num">
                                      <p:cBhvr additive="base">
                                        <p:cTn id="169" dur="500" fill="hold"/>
                                        <p:tgtEl>
                                          <p:spTgt spid="71744"/>
                                        </p:tgtEl>
                                        <p:attrNameLst>
                                          <p:attrName>ppt_x</p:attrName>
                                        </p:attrNameLst>
                                      </p:cBhvr>
                                      <p:tavLst>
                                        <p:tav tm="0">
                                          <p:val>
                                            <p:strVal val="#ppt_x"/>
                                          </p:val>
                                        </p:tav>
                                        <p:tav tm="100000">
                                          <p:val>
                                            <p:strVal val="#ppt_x"/>
                                          </p:val>
                                        </p:tav>
                                      </p:tavLst>
                                    </p:anim>
                                    <p:anim calcmode="lin" valueType="num">
                                      <p:cBhvr additive="base">
                                        <p:cTn id="170" dur="500" fill="hold"/>
                                        <p:tgtEl>
                                          <p:spTgt spid="71744"/>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71747"/>
                                        </p:tgtEl>
                                        <p:attrNameLst>
                                          <p:attrName>style.visibility</p:attrName>
                                        </p:attrNameLst>
                                      </p:cBhvr>
                                      <p:to>
                                        <p:strVal val="visible"/>
                                      </p:to>
                                    </p:set>
                                    <p:anim calcmode="lin" valueType="num">
                                      <p:cBhvr additive="base">
                                        <p:cTn id="173" dur="500" fill="hold"/>
                                        <p:tgtEl>
                                          <p:spTgt spid="71747"/>
                                        </p:tgtEl>
                                        <p:attrNameLst>
                                          <p:attrName>ppt_x</p:attrName>
                                        </p:attrNameLst>
                                      </p:cBhvr>
                                      <p:tavLst>
                                        <p:tav tm="0">
                                          <p:val>
                                            <p:strVal val="#ppt_x"/>
                                          </p:val>
                                        </p:tav>
                                        <p:tav tm="100000">
                                          <p:val>
                                            <p:strVal val="#ppt_x"/>
                                          </p:val>
                                        </p:tav>
                                      </p:tavLst>
                                    </p:anim>
                                    <p:anim calcmode="lin" valueType="num">
                                      <p:cBhvr additive="base">
                                        <p:cTn id="174" dur="500" fill="hold"/>
                                        <p:tgtEl>
                                          <p:spTgt spid="71747"/>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71748"/>
                                        </p:tgtEl>
                                        <p:attrNameLst>
                                          <p:attrName>style.visibility</p:attrName>
                                        </p:attrNameLst>
                                      </p:cBhvr>
                                      <p:to>
                                        <p:strVal val="visible"/>
                                      </p:to>
                                    </p:set>
                                    <p:anim calcmode="lin" valueType="num">
                                      <p:cBhvr additive="base">
                                        <p:cTn id="179" dur="500" fill="hold"/>
                                        <p:tgtEl>
                                          <p:spTgt spid="71748"/>
                                        </p:tgtEl>
                                        <p:attrNameLst>
                                          <p:attrName>ppt_x</p:attrName>
                                        </p:attrNameLst>
                                      </p:cBhvr>
                                      <p:tavLst>
                                        <p:tav tm="0">
                                          <p:val>
                                            <p:strVal val="#ppt_x"/>
                                          </p:val>
                                        </p:tav>
                                        <p:tav tm="100000">
                                          <p:val>
                                            <p:strVal val="#ppt_x"/>
                                          </p:val>
                                        </p:tav>
                                      </p:tavLst>
                                    </p:anim>
                                    <p:anim calcmode="lin" valueType="num">
                                      <p:cBhvr additive="base">
                                        <p:cTn id="180" dur="500" fill="hold"/>
                                        <p:tgtEl>
                                          <p:spTgt spid="71748"/>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1749"/>
                                        </p:tgtEl>
                                        <p:attrNameLst>
                                          <p:attrName>style.visibility</p:attrName>
                                        </p:attrNameLst>
                                      </p:cBhvr>
                                      <p:to>
                                        <p:strVal val="visible"/>
                                      </p:to>
                                    </p:set>
                                    <p:anim calcmode="lin" valueType="num">
                                      <p:cBhvr additive="base">
                                        <p:cTn id="183" dur="500" fill="hold"/>
                                        <p:tgtEl>
                                          <p:spTgt spid="71749"/>
                                        </p:tgtEl>
                                        <p:attrNameLst>
                                          <p:attrName>ppt_x</p:attrName>
                                        </p:attrNameLst>
                                      </p:cBhvr>
                                      <p:tavLst>
                                        <p:tav tm="0">
                                          <p:val>
                                            <p:strVal val="#ppt_x"/>
                                          </p:val>
                                        </p:tav>
                                        <p:tav tm="100000">
                                          <p:val>
                                            <p:strVal val="#ppt_x"/>
                                          </p:val>
                                        </p:tav>
                                      </p:tavLst>
                                    </p:anim>
                                    <p:anim calcmode="lin" valueType="num">
                                      <p:cBhvr additive="base">
                                        <p:cTn id="184" dur="500" fill="hold"/>
                                        <p:tgtEl>
                                          <p:spTgt spid="71749"/>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1750"/>
                                        </p:tgtEl>
                                        <p:attrNameLst>
                                          <p:attrName>style.visibility</p:attrName>
                                        </p:attrNameLst>
                                      </p:cBhvr>
                                      <p:to>
                                        <p:strVal val="visible"/>
                                      </p:to>
                                    </p:set>
                                    <p:anim calcmode="lin" valueType="num">
                                      <p:cBhvr additive="base">
                                        <p:cTn id="187" dur="500" fill="hold"/>
                                        <p:tgtEl>
                                          <p:spTgt spid="71750"/>
                                        </p:tgtEl>
                                        <p:attrNameLst>
                                          <p:attrName>ppt_x</p:attrName>
                                        </p:attrNameLst>
                                      </p:cBhvr>
                                      <p:tavLst>
                                        <p:tav tm="0">
                                          <p:val>
                                            <p:strVal val="#ppt_x"/>
                                          </p:val>
                                        </p:tav>
                                        <p:tav tm="100000">
                                          <p:val>
                                            <p:strVal val="#ppt_x"/>
                                          </p:val>
                                        </p:tav>
                                      </p:tavLst>
                                    </p:anim>
                                    <p:anim calcmode="lin" valueType="num">
                                      <p:cBhvr additive="base">
                                        <p:cTn id="188" dur="500" fill="hold"/>
                                        <p:tgtEl>
                                          <p:spTgt spid="71750"/>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71751"/>
                                        </p:tgtEl>
                                        <p:attrNameLst>
                                          <p:attrName>style.visibility</p:attrName>
                                        </p:attrNameLst>
                                      </p:cBhvr>
                                      <p:to>
                                        <p:strVal val="visible"/>
                                      </p:to>
                                    </p:set>
                                    <p:anim calcmode="lin" valueType="num">
                                      <p:cBhvr additive="base">
                                        <p:cTn id="191" dur="500" fill="hold"/>
                                        <p:tgtEl>
                                          <p:spTgt spid="71751"/>
                                        </p:tgtEl>
                                        <p:attrNameLst>
                                          <p:attrName>ppt_x</p:attrName>
                                        </p:attrNameLst>
                                      </p:cBhvr>
                                      <p:tavLst>
                                        <p:tav tm="0">
                                          <p:val>
                                            <p:strVal val="#ppt_x"/>
                                          </p:val>
                                        </p:tav>
                                        <p:tav tm="100000">
                                          <p:val>
                                            <p:strVal val="#ppt_x"/>
                                          </p:val>
                                        </p:tav>
                                      </p:tavLst>
                                    </p:anim>
                                    <p:anim calcmode="lin" valueType="num">
                                      <p:cBhvr additive="base">
                                        <p:cTn id="192" dur="500" fill="hold"/>
                                        <p:tgtEl>
                                          <p:spTgt spid="71751"/>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71752"/>
                                        </p:tgtEl>
                                        <p:attrNameLst>
                                          <p:attrName>style.visibility</p:attrName>
                                        </p:attrNameLst>
                                      </p:cBhvr>
                                      <p:to>
                                        <p:strVal val="visible"/>
                                      </p:to>
                                    </p:set>
                                    <p:anim calcmode="lin" valueType="num">
                                      <p:cBhvr additive="base">
                                        <p:cTn id="195" dur="500" fill="hold"/>
                                        <p:tgtEl>
                                          <p:spTgt spid="71752"/>
                                        </p:tgtEl>
                                        <p:attrNameLst>
                                          <p:attrName>ppt_x</p:attrName>
                                        </p:attrNameLst>
                                      </p:cBhvr>
                                      <p:tavLst>
                                        <p:tav tm="0">
                                          <p:val>
                                            <p:strVal val="#ppt_x"/>
                                          </p:val>
                                        </p:tav>
                                        <p:tav tm="100000">
                                          <p:val>
                                            <p:strVal val="#ppt_x"/>
                                          </p:val>
                                        </p:tav>
                                      </p:tavLst>
                                    </p:anim>
                                    <p:anim calcmode="lin" valueType="num">
                                      <p:cBhvr additive="base">
                                        <p:cTn id="196" dur="500" fill="hold"/>
                                        <p:tgtEl>
                                          <p:spTgt spid="71752"/>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71753"/>
                                        </p:tgtEl>
                                        <p:attrNameLst>
                                          <p:attrName>style.visibility</p:attrName>
                                        </p:attrNameLst>
                                      </p:cBhvr>
                                      <p:to>
                                        <p:strVal val="visible"/>
                                      </p:to>
                                    </p:set>
                                    <p:anim calcmode="lin" valueType="num">
                                      <p:cBhvr additive="base">
                                        <p:cTn id="199" dur="500" fill="hold"/>
                                        <p:tgtEl>
                                          <p:spTgt spid="71753"/>
                                        </p:tgtEl>
                                        <p:attrNameLst>
                                          <p:attrName>ppt_x</p:attrName>
                                        </p:attrNameLst>
                                      </p:cBhvr>
                                      <p:tavLst>
                                        <p:tav tm="0">
                                          <p:val>
                                            <p:strVal val="#ppt_x"/>
                                          </p:val>
                                        </p:tav>
                                        <p:tav tm="100000">
                                          <p:val>
                                            <p:strVal val="#ppt_x"/>
                                          </p:val>
                                        </p:tav>
                                      </p:tavLst>
                                    </p:anim>
                                    <p:anim calcmode="lin" valueType="num">
                                      <p:cBhvr additive="base">
                                        <p:cTn id="200" dur="500" fill="hold"/>
                                        <p:tgtEl>
                                          <p:spTgt spid="71753"/>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71754"/>
                                        </p:tgtEl>
                                        <p:attrNameLst>
                                          <p:attrName>style.visibility</p:attrName>
                                        </p:attrNameLst>
                                      </p:cBhvr>
                                      <p:to>
                                        <p:strVal val="visible"/>
                                      </p:to>
                                    </p:set>
                                    <p:anim calcmode="lin" valueType="num">
                                      <p:cBhvr additive="base">
                                        <p:cTn id="203" dur="500" fill="hold"/>
                                        <p:tgtEl>
                                          <p:spTgt spid="71754"/>
                                        </p:tgtEl>
                                        <p:attrNameLst>
                                          <p:attrName>ppt_x</p:attrName>
                                        </p:attrNameLst>
                                      </p:cBhvr>
                                      <p:tavLst>
                                        <p:tav tm="0">
                                          <p:val>
                                            <p:strVal val="#ppt_x"/>
                                          </p:val>
                                        </p:tav>
                                        <p:tav tm="100000">
                                          <p:val>
                                            <p:strVal val="#ppt_x"/>
                                          </p:val>
                                        </p:tav>
                                      </p:tavLst>
                                    </p:anim>
                                    <p:anim calcmode="lin" valueType="num">
                                      <p:cBhvr additive="base">
                                        <p:cTn id="204" dur="500" fill="hold"/>
                                        <p:tgtEl>
                                          <p:spTgt spid="7175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71755"/>
                                        </p:tgtEl>
                                        <p:attrNameLst>
                                          <p:attrName>style.visibility</p:attrName>
                                        </p:attrNameLst>
                                      </p:cBhvr>
                                      <p:to>
                                        <p:strVal val="visible"/>
                                      </p:to>
                                    </p:set>
                                    <p:anim calcmode="lin" valueType="num">
                                      <p:cBhvr additive="base">
                                        <p:cTn id="207" dur="500" fill="hold"/>
                                        <p:tgtEl>
                                          <p:spTgt spid="71755"/>
                                        </p:tgtEl>
                                        <p:attrNameLst>
                                          <p:attrName>ppt_x</p:attrName>
                                        </p:attrNameLst>
                                      </p:cBhvr>
                                      <p:tavLst>
                                        <p:tav tm="0">
                                          <p:val>
                                            <p:strVal val="#ppt_x"/>
                                          </p:val>
                                        </p:tav>
                                        <p:tav tm="100000">
                                          <p:val>
                                            <p:strVal val="#ppt_x"/>
                                          </p:val>
                                        </p:tav>
                                      </p:tavLst>
                                    </p:anim>
                                    <p:anim calcmode="lin" valueType="num">
                                      <p:cBhvr additive="base">
                                        <p:cTn id="208" dur="500" fill="hold"/>
                                        <p:tgtEl>
                                          <p:spTgt spid="71755"/>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71756"/>
                                        </p:tgtEl>
                                        <p:attrNameLst>
                                          <p:attrName>style.visibility</p:attrName>
                                        </p:attrNameLst>
                                      </p:cBhvr>
                                      <p:to>
                                        <p:strVal val="visible"/>
                                      </p:to>
                                    </p:set>
                                    <p:anim calcmode="lin" valueType="num">
                                      <p:cBhvr additive="base">
                                        <p:cTn id="211" dur="500" fill="hold"/>
                                        <p:tgtEl>
                                          <p:spTgt spid="71756"/>
                                        </p:tgtEl>
                                        <p:attrNameLst>
                                          <p:attrName>ppt_x</p:attrName>
                                        </p:attrNameLst>
                                      </p:cBhvr>
                                      <p:tavLst>
                                        <p:tav tm="0">
                                          <p:val>
                                            <p:strVal val="#ppt_x"/>
                                          </p:val>
                                        </p:tav>
                                        <p:tav tm="100000">
                                          <p:val>
                                            <p:strVal val="#ppt_x"/>
                                          </p:val>
                                        </p:tav>
                                      </p:tavLst>
                                    </p:anim>
                                    <p:anim calcmode="lin" valueType="num">
                                      <p:cBhvr additive="base">
                                        <p:cTn id="212" dur="500" fill="hold"/>
                                        <p:tgtEl>
                                          <p:spTgt spid="71756"/>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71757"/>
                                        </p:tgtEl>
                                        <p:attrNameLst>
                                          <p:attrName>style.visibility</p:attrName>
                                        </p:attrNameLst>
                                      </p:cBhvr>
                                      <p:to>
                                        <p:strVal val="visible"/>
                                      </p:to>
                                    </p:set>
                                    <p:anim calcmode="lin" valueType="num">
                                      <p:cBhvr additive="base">
                                        <p:cTn id="215" dur="500" fill="hold"/>
                                        <p:tgtEl>
                                          <p:spTgt spid="71757"/>
                                        </p:tgtEl>
                                        <p:attrNameLst>
                                          <p:attrName>ppt_x</p:attrName>
                                        </p:attrNameLst>
                                      </p:cBhvr>
                                      <p:tavLst>
                                        <p:tav tm="0">
                                          <p:val>
                                            <p:strVal val="#ppt_x"/>
                                          </p:val>
                                        </p:tav>
                                        <p:tav tm="100000">
                                          <p:val>
                                            <p:strVal val="#ppt_x"/>
                                          </p:val>
                                        </p:tav>
                                      </p:tavLst>
                                    </p:anim>
                                    <p:anim calcmode="lin" valueType="num">
                                      <p:cBhvr additive="base">
                                        <p:cTn id="216" dur="500" fill="hold"/>
                                        <p:tgtEl>
                                          <p:spTgt spid="71757"/>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71758"/>
                                        </p:tgtEl>
                                        <p:attrNameLst>
                                          <p:attrName>style.visibility</p:attrName>
                                        </p:attrNameLst>
                                      </p:cBhvr>
                                      <p:to>
                                        <p:strVal val="visible"/>
                                      </p:to>
                                    </p:set>
                                    <p:anim calcmode="lin" valueType="num">
                                      <p:cBhvr additive="base">
                                        <p:cTn id="219" dur="500" fill="hold"/>
                                        <p:tgtEl>
                                          <p:spTgt spid="71758"/>
                                        </p:tgtEl>
                                        <p:attrNameLst>
                                          <p:attrName>ppt_x</p:attrName>
                                        </p:attrNameLst>
                                      </p:cBhvr>
                                      <p:tavLst>
                                        <p:tav tm="0">
                                          <p:val>
                                            <p:strVal val="#ppt_x"/>
                                          </p:val>
                                        </p:tav>
                                        <p:tav tm="100000">
                                          <p:val>
                                            <p:strVal val="#ppt_x"/>
                                          </p:val>
                                        </p:tav>
                                      </p:tavLst>
                                    </p:anim>
                                    <p:anim calcmode="lin" valueType="num">
                                      <p:cBhvr additive="base">
                                        <p:cTn id="220" dur="500" fill="hold"/>
                                        <p:tgtEl>
                                          <p:spTgt spid="71758"/>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71759"/>
                                        </p:tgtEl>
                                        <p:attrNameLst>
                                          <p:attrName>style.visibility</p:attrName>
                                        </p:attrNameLst>
                                      </p:cBhvr>
                                      <p:to>
                                        <p:strVal val="visible"/>
                                      </p:to>
                                    </p:set>
                                    <p:anim calcmode="lin" valueType="num">
                                      <p:cBhvr additive="base">
                                        <p:cTn id="223" dur="500" fill="hold"/>
                                        <p:tgtEl>
                                          <p:spTgt spid="71759"/>
                                        </p:tgtEl>
                                        <p:attrNameLst>
                                          <p:attrName>ppt_x</p:attrName>
                                        </p:attrNameLst>
                                      </p:cBhvr>
                                      <p:tavLst>
                                        <p:tav tm="0">
                                          <p:val>
                                            <p:strVal val="#ppt_x"/>
                                          </p:val>
                                        </p:tav>
                                        <p:tav tm="100000">
                                          <p:val>
                                            <p:strVal val="#ppt_x"/>
                                          </p:val>
                                        </p:tav>
                                      </p:tavLst>
                                    </p:anim>
                                    <p:anim calcmode="lin" valueType="num">
                                      <p:cBhvr additive="base">
                                        <p:cTn id="224" dur="500" fill="hold"/>
                                        <p:tgtEl>
                                          <p:spTgt spid="71759"/>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71760"/>
                                        </p:tgtEl>
                                        <p:attrNameLst>
                                          <p:attrName>style.visibility</p:attrName>
                                        </p:attrNameLst>
                                      </p:cBhvr>
                                      <p:to>
                                        <p:strVal val="visible"/>
                                      </p:to>
                                    </p:set>
                                    <p:anim calcmode="lin" valueType="num">
                                      <p:cBhvr additive="base">
                                        <p:cTn id="227" dur="500" fill="hold"/>
                                        <p:tgtEl>
                                          <p:spTgt spid="71760"/>
                                        </p:tgtEl>
                                        <p:attrNameLst>
                                          <p:attrName>ppt_x</p:attrName>
                                        </p:attrNameLst>
                                      </p:cBhvr>
                                      <p:tavLst>
                                        <p:tav tm="0">
                                          <p:val>
                                            <p:strVal val="#ppt_x"/>
                                          </p:val>
                                        </p:tav>
                                        <p:tav tm="100000">
                                          <p:val>
                                            <p:strVal val="#ppt_x"/>
                                          </p:val>
                                        </p:tav>
                                      </p:tavLst>
                                    </p:anim>
                                    <p:anim calcmode="lin" valueType="num">
                                      <p:cBhvr additive="base">
                                        <p:cTn id="228" dur="500" fill="hold"/>
                                        <p:tgtEl>
                                          <p:spTgt spid="71760"/>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71761"/>
                                        </p:tgtEl>
                                        <p:attrNameLst>
                                          <p:attrName>style.visibility</p:attrName>
                                        </p:attrNameLst>
                                      </p:cBhvr>
                                      <p:to>
                                        <p:strVal val="visible"/>
                                      </p:to>
                                    </p:set>
                                    <p:anim calcmode="lin" valueType="num">
                                      <p:cBhvr additive="base">
                                        <p:cTn id="231" dur="500" fill="hold"/>
                                        <p:tgtEl>
                                          <p:spTgt spid="71761"/>
                                        </p:tgtEl>
                                        <p:attrNameLst>
                                          <p:attrName>ppt_x</p:attrName>
                                        </p:attrNameLst>
                                      </p:cBhvr>
                                      <p:tavLst>
                                        <p:tav tm="0">
                                          <p:val>
                                            <p:strVal val="#ppt_x"/>
                                          </p:val>
                                        </p:tav>
                                        <p:tav tm="100000">
                                          <p:val>
                                            <p:strVal val="#ppt_x"/>
                                          </p:val>
                                        </p:tav>
                                      </p:tavLst>
                                    </p:anim>
                                    <p:anim calcmode="lin" valueType="num">
                                      <p:cBhvr additive="base">
                                        <p:cTn id="232" dur="500" fill="hold"/>
                                        <p:tgtEl>
                                          <p:spTgt spid="71761"/>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71776"/>
                                        </p:tgtEl>
                                        <p:attrNameLst>
                                          <p:attrName>style.visibility</p:attrName>
                                        </p:attrNameLst>
                                      </p:cBhvr>
                                      <p:to>
                                        <p:strVal val="visible"/>
                                      </p:to>
                                    </p:set>
                                    <p:anim calcmode="lin" valueType="num">
                                      <p:cBhvr additive="base">
                                        <p:cTn id="235" dur="500" fill="hold"/>
                                        <p:tgtEl>
                                          <p:spTgt spid="71776"/>
                                        </p:tgtEl>
                                        <p:attrNameLst>
                                          <p:attrName>ppt_x</p:attrName>
                                        </p:attrNameLst>
                                      </p:cBhvr>
                                      <p:tavLst>
                                        <p:tav tm="0">
                                          <p:val>
                                            <p:strVal val="#ppt_x"/>
                                          </p:val>
                                        </p:tav>
                                        <p:tav tm="100000">
                                          <p:val>
                                            <p:strVal val="#ppt_x"/>
                                          </p:val>
                                        </p:tav>
                                      </p:tavLst>
                                    </p:anim>
                                    <p:anim calcmode="lin" valueType="num">
                                      <p:cBhvr additive="base">
                                        <p:cTn id="236" dur="500" fill="hold"/>
                                        <p:tgtEl>
                                          <p:spTgt spid="71776"/>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71808"/>
                                        </p:tgtEl>
                                        <p:attrNameLst>
                                          <p:attrName>style.visibility</p:attrName>
                                        </p:attrNameLst>
                                      </p:cBhvr>
                                      <p:to>
                                        <p:strVal val="visible"/>
                                      </p:to>
                                    </p:set>
                                    <p:anim calcmode="lin" valueType="num">
                                      <p:cBhvr additive="base">
                                        <p:cTn id="239" dur="500" fill="hold"/>
                                        <p:tgtEl>
                                          <p:spTgt spid="71808"/>
                                        </p:tgtEl>
                                        <p:attrNameLst>
                                          <p:attrName>ppt_x</p:attrName>
                                        </p:attrNameLst>
                                      </p:cBhvr>
                                      <p:tavLst>
                                        <p:tav tm="0">
                                          <p:val>
                                            <p:strVal val="#ppt_x"/>
                                          </p:val>
                                        </p:tav>
                                        <p:tav tm="100000">
                                          <p:val>
                                            <p:strVal val="#ppt_x"/>
                                          </p:val>
                                        </p:tav>
                                      </p:tavLst>
                                    </p:anim>
                                    <p:anim calcmode="lin" valueType="num">
                                      <p:cBhvr additive="base">
                                        <p:cTn id="240" dur="500" fill="hold"/>
                                        <p:tgtEl>
                                          <p:spTgt spid="71808"/>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71809"/>
                                        </p:tgtEl>
                                        <p:attrNameLst>
                                          <p:attrName>style.visibility</p:attrName>
                                        </p:attrNameLst>
                                      </p:cBhvr>
                                      <p:to>
                                        <p:strVal val="visible"/>
                                      </p:to>
                                    </p:set>
                                    <p:anim calcmode="lin" valueType="num">
                                      <p:cBhvr additive="base">
                                        <p:cTn id="243" dur="500" fill="hold"/>
                                        <p:tgtEl>
                                          <p:spTgt spid="71809"/>
                                        </p:tgtEl>
                                        <p:attrNameLst>
                                          <p:attrName>ppt_x</p:attrName>
                                        </p:attrNameLst>
                                      </p:cBhvr>
                                      <p:tavLst>
                                        <p:tav tm="0">
                                          <p:val>
                                            <p:strVal val="#ppt_x"/>
                                          </p:val>
                                        </p:tav>
                                        <p:tav tm="100000">
                                          <p:val>
                                            <p:strVal val="#ppt_x"/>
                                          </p:val>
                                        </p:tav>
                                      </p:tavLst>
                                    </p:anim>
                                    <p:anim calcmode="lin" valueType="num">
                                      <p:cBhvr additive="base">
                                        <p:cTn id="244" dur="500" fill="hold"/>
                                        <p:tgtEl>
                                          <p:spTgt spid="71809"/>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71810"/>
                                        </p:tgtEl>
                                        <p:attrNameLst>
                                          <p:attrName>style.visibility</p:attrName>
                                        </p:attrNameLst>
                                      </p:cBhvr>
                                      <p:to>
                                        <p:strVal val="visible"/>
                                      </p:to>
                                    </p:set>
                                    <p:anim calcmode="lin" valueType="num">
                                      <p:cBhvr additive="base">
                                        <p:cTn id="247" dur="500" fill="hold"/>
                                        <p:tgtEl>
                                          <p:spTgt spid="71810"/>
                                        </p:tgtEl>
                                        <p:attrNameLst>
                                          <p:attrName>ppt_x</p:attrName>
                                        </p:attrNameLst>
                                      </p:cBhvr>
                                      <p:tavLst>
                                        <p:tav tm="0">
                                          <p:val>
                                            <p:strVal val="#ppt_x"/>
                                          </p:val>
                                        </p:tav>
                                        <p:tav tm="100000">
                                          <p:val>
                                            <p:strVal val="#ppt_x"/>
                                          </p:val>
                                        </p:tav>
                                      </p:tavLst>
                                    </p:anim>
                                    <p:anim calcmode="lin" valueType="num">
                                      <p:cBhvr additive="base">
                                        <p:cTn id="248" dur="500" fill="hold"/>
                                        <p:tgtEl>
                                          <p:spTgt spid="71810"/>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71811"/>
                                        </p:tgtEl>
                                        <p:attrNameLst>
                                          <p:attrName>style.visibility</p:attrName>
                                        </p:attrNameLst>
                                      </p:cBhvr>
                                      <p:to>
                                        <p:strVal val="visible"/>
                                      </p:to>
                                    </p:set>
                                    <p:anim calcmode="lin" valueType="num">
                                      <p:cBhvr additive="base">
                                        <p:cTn id="251" dur="500" fill="hold"/>
                                        <p:tgtEl>
                                          <p:spTgt spid="71811"/>
                                        </p:tgtEl>
                                        <p:attrNameLst>
                                          <p:attrName>ppt_x</p:attrName>
                                        </p:attrNameLst>
                                      </p:cBhvr>
                                      <p:tavLst>
                                        <p:tav tm="0">
                                          <p:val>
                                            <p:strVal val="#ppt_x"/>
                                          </p:val>
                                        </p:tav>
                                        <p:tav tm="100000">
                                          <p:val>
                                            <p:strVal val="#ppt_x"/>
                                          </p:val>
                                        </p:tav>
                                      </p:tavLst>
                                    </p:anim>
                                    <p:anim calcmode="lin" valueType="num">
                                      <p:cBhvr additive="base">
                                        <p:cTn id="252" dur="500" fill="hold"/>
                                        <p:tgtEl>
                                          <p:spTgt spid="71811"/>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71812"/>
                                        </p:tgtEl>
                                        <p:attrNameLst>
                                          <p:attrName>style.visibility</p:attrName>
                                        </p:attrNameLst>
                                      </p:cBhvr>
                                      <p:to>
                                        <p:strVal val="visible"/>
                                      </p:to>
                                    </p:set>
                                    <p:anim calcmode="lin" valueType="num">
                                      <p:cBhvr additive="base">
                                        <p:cTn id="255" dur="500" fill="hold"/>
                                        <p:tgtEl>
                                          <p:spTgt spid="71812"/>
                                        </p:tgtEl>
                                        <p:attrNameLst>
                                          <p:attrName>ppt_x</p:attrName>
                                        </p:attrNameLst>
                                      </p:cBhvr>
                                      <p:tavLst>
                                        <p:tav tm="0">
                                          <p:val>
                                            <p:strVal val="#ppt_x"/>
                                          </p:val>
                                        </p:tav>
                                        <p:tav tm="100000">
                                          <p:val>
                                            <p:strVal val="#ppt_x"/>
                                          </p:val>
                                        </p:tav>
                                      </p:tavLst>
                                    </p:anim>
                                    <p:anim calcmode="lin" valueType="num">
                                      <p:cBhvr additive="base">
                                        <p:cTn id="256" dur="500" fill="hold"/>
                                        <p:tgtEl>
                                          <p:spTgt spid="71812"/>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71813"/>
                                        </p:tgtEl>
                                        <p:attrNameLst>
                                          <p:attrName>style.visibility</p:attrName>
                                        </p:attrNameLst>
                                      </p:cBhvr>
                                      <p:to>
                                        <p:strVal val="visible"/>
                                      </p:to>
                                    </p:set>
                                    <p:anim calcmode="lin" valueType="num">
                                      <p:cBhvr additive="base">
                                        <p:cTn id="259" dur="500" fill="hold"/>
                                        <p:tgtEl>
                                          <p:spTgt spid="71813"/>
                                        </p:tgtEl>
                                        <p:attrNameLst>
                                          <p:attrName>ppt_x</p:attrName>
                                        </p:attrNameLst>
                                      </p:cBhvr>
                                      <p:tavLst>
                                        <p:tav tm="0">
                                          <p:val>
                                            <p:strVal val="#ppt_x"/>
                                          </p:val>
                                        </p:tav>
                                        <p:tav tm="100000">
                                          <p:val>
                                            <p:strVal val="#ppt_x"/>
                                          </p:val>
                                        </p:tav>
                                      </p:tavLst>
                                    </p:anim>
                                    <p:anim calcmode="lin" valueType="num">
                                      <p:cBhvr additive="base">
                                        <p:cTn id="260" dur="500" fill="hold"/>
                                        <p:tgtEl>
                                          <p:spTgt spid="71813"/>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71814"/>
                                        </p:tgtEl>
                                        <p:attrNameLst>
                                          <p:attrName>style.visibility</p:attrName>
                                        </p:attrNameLst>
                                      </p:cBhvr>
                                      <p:to>
                                        <p:strVal val="visible"/>
                                      </p:to>
                                    </p:set>
                                    <p:anim calcmode="lin" valueType="num">
                                      <p:cBhvr additive="base">
                                        <p:cTn id="263" dur="500" fill="hold"/>
                                        <p:tgtEl>
                                          <p:spTgt spid="71814"/>
                                        </p:tgtEl>
                                        <p:attrNameLst>
                                          <p:attrName>ppt_x</p:attrName>
                                        </p:attrNameLst>
                                      </p:cBhvr>
                                      <p:tavLst>
                                        <p:tav tm="0">
                                          <p:val>
                                            <p:strVal val="#ppt_x"/>
                                          </p:val>
                                        </p:tav>
                                        <p:tav tm="100000">
                                          <p:val>
                                            <p:strVal val="#ppt_x"/>
                                          </p:val>
                                        </p:tav>
                                      </p:tavLst>
                                    </p:anim>
                                    <p:anim calcmode="lin" valueType="num">
                                      <p:cBhvr additive="base">
                                        <p:cTn id="264" dur="500" fill="hold"/>
                                        <p:tgtEl>
                                          <p:spTgt spid="71814"/>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71762"/>
                                        </p:tgtEl>
                                        <p:attrNameLst>
                                          <p:attrName>style.visibility</p:attrName>
                                        </p:attrNameLst>
                                      </p:cBhvr>
                                      <p:to>
                                        <p:strVal val="visible"/>
                                      </p:to>
                                    </p:set>
                                    <p:anim calcmode="lin" valueType="num">
                                      <p:cBhvr additive="base">
                                        <p:cTn id="269" dur="500" fill="hold"/>
                                        <p:tgtEl>
                                          <p:spTgt spid="71762"/>
                                        </p:tgtEl>
                                        <p:attrNameLst>
                                          <p:attrName>ppt_x</p:attrName>
                                        </p:attrNameLst>
                                      </p:cBhvr>
                                      <p:tavLst>
                                        <p:tav tm="0">
                                          <p:val>
                                            <p:strVal val="#ppt_x"/>
                                          </p:val>
                                        </p:tav>
                                        <p:tav tm="100000">
                                          <p:val>
                                            <p:strVal val="#ppt_x"/>
                                          </p:val>
                                        </p:tav>
                                      </p:tavLst>
                                    </p:anim>
                                    <p:anim calcmode="lin" valueType="num">
                                      <p:cBhvr additive="base">
                                        <p:cTn id="270" dur="500" fill="hold"/>
                                        <p:tgtEl>
                                          <p:spTgt spid="71762"/>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71763"/>
                                        </p:tgtEl>
                                        <p:attrNameLst>
                                          <p:attrName>style.visibility</p:attrName>
                                        </p:attrNameLst>
                                      </p:cBhvr>
                                      <p:to>
                                        <p:strVal val="visible"/>
                                      </p:to>
                                    </p:set>
                                    <p:anim calcmode="lin" valueType="num">
                                      <p:cBhvr additive="base">
                                        <p:cTn id="273" dur="500" fill="hold"/>
                                        <p:tgtEl>
                                          <p:spTgt spid="71763"/>
                                        </p:tgtEl>
                                        <p:attrNameLst>
                                          <p:attrName>ppt_x</p:attrName>
                                        </p:attrNameLst>
                                      </p:cBhvr>
                                      <p:tavLst>
                                        <p:tav tm="0">
                                          <p:val>
                                            <p:strVal val="#ppt_x"/>
                                          </p:val>
                                        </p:tav>
                                        <p:tav tm="100000">
                                          <p:val>
                                            <p:strVal val="#ppt_x"/>
                                          </p:val>
                                        </p:tav>
                                      </p:tavLst>
                                    </p:anim>
                                    <p:anim calcmode="lin" valueType="num">
                                      <p:cBhvr additive="base">
                                        <p:cTn id="274" dur="500" fill="hold"/>
                                        <p:tgtEl>
                                          <p:spTgt spid="71763"/>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71764"/>
                                        </p:tgtEl>
                                        <p:attrNameLst>
                                          <p:attrName>style.visibility</p:attrName>
                                        </p:attrNameLst>
                                      </p:cBhvr>
                                      <p:to>
                                        <p:strVal val="visible"/>
                                      </p:to>
                                    </p:set>
                                    <p:anim calcmode="lin" valueType="num">
                                      <p:cBhvr additive="base">
                                        <p:cTn id="277" dur="500" fill="hold"/>
                                        <p:tgtEl>
                                          <p:spTgt spid="71764"/>
                                        </p:tgtEl>
                                        <p:attrNameLst>
                                          <p:attrName>ppt_x</p:attrName>
                                        </p:attrNameLst>
                                      </p:cBhvr>
                                      <p:tavLst>
                                        <p:tav tm="0">
                                          <p:val>
                                            <p:strVal val="#ppt_x"/>
                                          </p:val>
                                        </p:tav>
                                        <p:tav tm="100000">
                                          <p:val>
                                            <p:strVal val="#ppt_x"/>
                                          </p:val>
                                        </p:tav>
                                      </p:tavLst>
                                    </p:anim>
                                    <p:anim calcmode="lin" valueType="num">
                                      <p:cBhvr additive="base">
                                        <p:cTn id="278" dur="500" fill="hold"/>
                                        <p:tgtEl>
                                          <p:spTgt spid="71764"/>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71765"/>
                                        </p:tgtEl>
                                        <p:attrNameLst>
                                          <p:attrName>style.visibility</p:attrName>
                                        </p:attrNameLst>
                                      </p:cBhvr>
                                      <p:to>
                                        <p:strVal val="visible"/>
                                      </p:to>
                                    </p:set>
                                    <p:anim calcmode="lin" valueType="num">
                                      <p:cBhvr additive="base">
                                        <p:cTn id="281" dur="500" fill="hold"/>
                                        <p:tgtEl>
                                          <p:spTgt spid="71765"/>
                                        </p:tgtEl>
                                        <p:attrNameLst>
                                          <p:attrName>ppt_x</p:attrName>
                                        </p:attrNameLst>
                                      </p:cBhvr>
                                      <p:tavLst>
                                        <p:tav tm="0">
                                          <p:val>
                                            <p:strVal val="#ppt_x"/>
                                          </p:val>
                                        </p:tav>
                                        <p:tav tm="100000">
                                          <p:val>
                                            <p:strVal val="#ppt_x"/>
                                          </p:val>
                                        </p:tav>
                                      </p:tavLst>
                                    </p:anim>
                                    <p:anim calcmode="lin" valueType="num">
                                      <p:cBhvr additive="base">
                                        <p:cTn id="282" dur="500" fill="hold"/>
                                        <p:tgtEl>
                                          <p:spTgt spid="71765"/>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71766"/>
                                        </p:tgtEl>
                                        <p:attrNameLst>
                                          <p:attrName>style.visibility</p:attrName>
                                        </p:attrNameLst>
                                      </p:cBhvr>
                                      <p:to>
                                        <p:strVal val="visible"/>
                                      </p:to>
                                    </p:set>
                                    <p:anim calcmode="lin" valueType="num">
                                      <p:cBhvr additive="base">
                                        <p:cTn id="285" dur="500" fill="hold"/>
                                        <p:tgtEl>
                                          <p:spTgt spid="71766"/>
                                        </p:tgtEl>
                                        <p:attrNameLst>
                                          <p:attrName>ppt_x</p:attrName>
                                        </p:attrNameLst>
                                      </p:cBhvr>
                                      <p:tavLst>
                                        <p:tav tm="0">
                                          <p:val>
                                            <p:strVal val="#ppt_x"/>
                                          </p:val>
                                        </p:tav>
                                        <p:tav tm="100000">
                                          <p:val>
                                            <p:strVal val="#ppt_x"/>
                                          </p:val>
                                        </p:tav>
                                      </p:tavLst>
                                    </p:anim>
                                    <p:anim calcmode="lin" valueType="num">
                                      <p:cBhvr additive="base">
                                        <p:cTn id="286" dur="500" fill="hold"/>
                                        <p:tgtEl>
                                          <p:spTgt spid="71766"/>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71767"/>
                                        </p:tgtEl>
                                        <p:attrNameLst>
                                          <p:attrName>style.visibility</p:attrName>
                                        </p:attrNameLst>
                                      </p:cBhvr>
                                      <p:to>
                                        <p:strVal val="visible"/>
                                      </p:to>
                                    </p:set>
                                    <p:anim calcmode="lin" valueType="num">
                                      <p:cBhvr additive="base">
                                        <p:cTn id="289" dur="500" fill="hold"/>
                                        <p:tgtEl>
                                          <p:spTgt spid="71767"/>
                                        </p:tgtEl>
                                        <p:attrNameLst>
                                          <p:attrName>ppt_x</p:attrName>
                                        </p:attrNameLst>
                                      </p:cBhvr>
                                      <p:tavLst>
                                        <p:tav tm="0">
                                          <p:val>
                                            <p:strVal val="#ppt_x"/>
                                          </p:val>
                                        </p:tav>
                                        <p:tav tm="100000">
                                          <p:val>
                                            <p:strVal val="#ppt_x"/>
                                          </p:val>
                                        </p:tav>
                                      </p:tavLst>
                                    </p:anim>
                                    <p:anim calcmode="lin" valueType="num">
                                      <p:cBhvr additive="base">
                                        <p:cTn id="290" dur="500" fill="hold"/>
                                        <p:tgtEl>
                                          <p:spTgt spid="71767"/>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71768"/>
                                        </p:tgtEl>
                                        <p:attrNameLst>
                                          <p:attrName>style.visibility</p:attrName>
                                        </p:attrNameLst>
                                      </p:cBhvr>
                                      <p:to>
                                        <p:strVal val="visible"/>
                                      </p:to>
                                    </p:set>
                                    <p:anim calcmode="lin" valueType="num">
                                      <p:cBhvr additive="base">
                                        <p:cTn id="293" dur="500" fill="hold"/>
                                        <p:tgtEl>
                                          <p:spTgt spid="71768"/>
                                        </p:tgtEl>
                                        <p:attrNameLst>
                                          <p:attrName>ppt_x</p:attrName>
                                        </p:attrNameLst>
                                      </p:cBhvr>
                                      <p:tavLst>
                                        <p:tav tm="0">
                                          <p:val>
                                            <p:strVal val="#ppt_x"/>
                                          </p:val>
                                        </p:tav>
                                        <p:tav tm="100000">
                                          <p:val>
                                            <p:strVal val="#ppt_x"/>
                                          </p:val>
                                        </p:tav>
                                      </p:tavLst>
                                    </p:anim>
                                    <p:anim calcmode="lin" valueType="num">
                                      <p:cBhvr additive="base">
                                        <p:cTn id="294" dur="500" fill="hold"/>
                                        <p:tgtEl>
                                          <p:spTgt spid="71768"/>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71769"/>
                                        </p:tgtEl>
                                        <p:attrNameLst>
                                          <p:attrName>style.visibility</p:attrName>
                                        </p:attrNameLst>
                                      </p:cBhvr>
                                      <p:to>
                                        <p:strVal val="visible"/>
                                      </p:to>
                                    </p:set>
                                    <p:anim calcmode="lin" valueType="num">
                                      <p:cBhvr additive="base">
                                        <p:cTn id="297" dur="500" fill="hold"/>
                                        <p:tgtEl>
                                          <p:spTgt spid="71769"/>
                                        </p:tgtEl>
                                        <p:attrNameLst>
                                          <p:attrName>ppt_x</p:attrName>
                                        </p:attrNameLst>
                                      </p:cBhvr>
                                      <p:tavLst>
                                        <p:tav tm="0">
                                          <p:val>
                                            <p:strVal val="#ppt_x"/>
                                          </p:val>
                                        </p:tav>
                                        <p:tav tm="100000">
                                          <p:val>
                                            <p:strVal val="#ppt_x"/>
                                          </p:val>
                                        </p:tav>
                                      </p:tavLst>
                                    </p:anim>
                                    <p:anim calcmode="lin" valueType="num">
                                      <p:cBhvr additive="base">
                                        <p:cTn id="298" dur="500" fill="hold"/>
                                        <p:tgtEl>
                                          <p:spTgt spid="71769"/>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71770"/>
                                        </p:tgtEl>
                                        <p:attrNameLst>
                                          <p:attrName>style.visibility</p:attrName>
                                        </p:attrNameLst>
                                      </p:cBhvr>
                                      <p:to>
                                        <p:strVal val="visible"/>
                                      </p:to>
                                    </p:set>
                                    <p:anim calcmode="lin" valueType="num">
                                      <p:cBhvr additive="base">
                                        <p:cTn id="301" dur="500" fill="hold"/>
                                        <p:tgtEl>
                                          <p:spTgt spid="71770"/>
                                        </p:tgtEl>
                                        <p:attrNameLst>
                                          <p:attrName>ppt_x</p:attrName>
                                        </p:attrNameLst>
                                      </p:cBhvr>
                                      <p:tavLst>
                                        <p:tav tm="0">
                                          <p:val>
                                            <p:strVal val="#ppt_x"/>
                                          </p:val>
                                        </p:tav>
                                        <p:tav tm="100000">
                                          <p:val>
                                            <p:strVal val="#ppt_x"/>
                                          </p:val>
                                        </p:tav>
                                      </p:tavLst>
                                    </p:anim>
                                    <p:anim calcmode="lin" valueType="num">
                                      <p:cBhvr additive="base">
                                        <p:cTn id="302" dur="500" fill="hold"/>
                                        <p:tgtEl>
                                          <p:spTgt spid="71770"/>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71771"/>
                                        </p:tgtEl>
                                        <p:attrNameLst>
                                          <p:attrName>style.visibility</p:attrName>
                                        </p:attrNameLst>
                                      </p:cBhvr>
                                      <p:to>
                                        <p:strVal val="visible"/>
                                      </p:to>
                                    </p:set>
                                    <p:anim calcmode="lin" valueType="num">
                                      <p:cBhvr additive="base">
                                        <p:cTn id="305" dur="500" fill="hold"/>
                                        <p:tgtEl>
                                          <p:spTgt spid="71771"/>
                                        </p:tgtEl>
                                        <p:attrNameLst>
                                          <p:attrName>ppt_x</p:attrName>
                                        </p:attrNameLst>
                                      </p:cBhvr>
                                      <p:tavLst>
                                        <p:tav tm="0">
                                          <p:val>
                                            <p:strVal val="#ppt_x"/>
                                          </p:val>
                                        </p:tav>
                                        <p:tav tm="100000">
                                          <p:val>
                                            <p:strVal val="#ppt_x"/>
                                          </p:val>
                                        </p:tav>
                                      </p:tavLst>
                                    </p:anim>
                                    <p:anim calcmode="lin" valueType="num">
                                      <p:cBhvr additive="base">
                                        <p:cTn id="306" dur="500" fill="hold"/>
                                        <p:tgtEl>
                                          <p:spTgt spid="71771"/>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71772"/>
                                        </p:tgtEl>
                                        <p:attrNameLst>
                                          <p:attrName>style.visibility</p:attrName>
                                        </p:attrNameLst>
                                      </p:cBhvr>
                                      <p:to>
                                        <p:strVal val="visible"/>
                                      </p:to>
                                    </p:set>
                                    <p:anim calcmode="lin" valueType="num">
                                      <p:cBhvr additive="base">
                                        <p:cTn id="309" dur="500" fill="hold"/>
                                        <p:tgtEl>
                                          <p:spTgt spid="71772"/>
                                        </p:tgtEl>
                                        <p:attrNameLst>
                                          <p:attrName>ppt_x</p:attrName>
                                        </p:attrNameLst>
                                      </p:cBhvr>
                                      <p:tavLst>
                                        <p:tav tm="0">
                                          <p:val>
                                            <p:strVal val="#ppt_x"/>
                                          </p:val>
                                        </p:tav>
                                        <p:tav tm="100000">
                                          <p:val>
                                            <p:strVal val="#ppt_x"/>
                                          </p:val>
                                        </p:tav>
                                      </p:tavLst>
                                    </p:anim>
                                    <p:anim calcmode="lin" valueType="num">
                                      <p:cBhvr additive="base">
                                        <p:cTn id="310" dur="500" fill="hold"/>
                                        <p:tgtEl>
                                          <p:spTgt spid="71772"/>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71773"/>
                                        </p:tgtEl>
                                        <p:attrNameLst>
                                          <p:attrName>style.visibility</p:attrName>
                                        </p:attrNameLst>
                                      </p:cBhvr>
                                      <p:to>
                                        <p:strVal val="visible"/>
                                      </p:to>
                                    </p:set>
                                    <p:anim calcmode="lin" valueType="num">
                                      <p:cBhvr additive="base">
                                        <p:cTn id="313" dur="500" fill="hold"/>
                                        <p:tgtEl>
                                          <p:spTgt spid="71773"/>
                                        </p:tgtEl>
                                        <p:attrNameLst>
                                          <p:attrName>ppt_x</p:attrName>
                                        </p:attrNameLst>
                                      </p:cBhvr>
                                      <p:tavLst>
                                        <p:tav tm="0">
                                          <p:val>
                                            <p:strVal val="#ppt_x"/>
                                          </p:val>
                                        </p:tav>
                                        <p:tav tm="100000">
                                          <p:val>
                                            <p:strVal val="#ppt_x"/>
                                          </p:val>
                                        </p:tav>
                                      </p:tavLst>
                                    </p:anim>
                                    <p:anim calcmode="lin" valueType="num">
                                      <p:cBhvr additive="base">
                                        <p:cTn id="314" dur="500" fill="hold"/>
                                        <p:tgtEl>
                                          <p:spTgt spid="71773"/>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71774"/>
                                        </p:tgtEl>
                                        <p:attrNameLst>
                                          <p:attrName>style.visibility</p:attrName>
                                        </p:attrNameLst>
                                      </p:cBhvr>
                                      <p:to>
                                        <p:strVal val="visible"/>
                                      </p:to>
                                    </p:set>
                                    <p:anim calcmode="lin" valueType="num">
                                      <p:cBhvr additive="base">
                                        <p:cTn id="317" dur="500" fill="hold"/>
                                        <p:tgtEl>
                                          <p:spTgt spid="71774"/>
                                        </p:tgtEl>
                                        <p:attrNameLst>
                                          <p:attrName>ppt_x</p:attrName>
                                        </p:attrNameLst>
                                      </p:cBhvr>
                                      <p:tavLst>
                                        <p:tav tm="0">
                                          <p:val>
                                            <p:strVal val="#ppt_x"/>
                                          </p:val>
                                        </p:tav>
                                        <p:tav tm="100000">
                                          <p:val>
                                            <p:strVal val="#ppt_x"/>
                                          </p:val>
                                        </p:tav>
                                      </p:tavLst>
                                    </p:anim>
                                    <p:anim calcmode="lin" valueType="num">
                                      <p:cBhvr additive="base">
                                        <p:cTn id="318" dur="500" fill="hold"/>
                                        <p:tgtEl>
                                          <p:spTgt spid="71774"/>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71775"/>
                                        </p:tgtEl>
                                        <p:attrNameLst>
                                          <p:attrName>style.visibility</p:attrName>
                                        </p:attrNameLst>
                                      </p:cBhvr>
                                      <p:to>
                                        <p:strVal val="visible"/>
                                      </p:to>
                                    </p:set>
                                    <p:anim calcmode="lin" valueType="num">
                                      <p:cBhvr additive="base">
                                        <p:cTn id="321" dur="500" fill="hold"/>
                                        <p:tgtEl>
                                          <p:spTgt spid="71775"/>
                                        </p:tgtEl>
                                        <p:attrNameLst>
                                          <p:attrName>ppt_x</p:attrName>
                                        </p:attrNameLst>
                                      </p:cBhvr>
                                      <p:tavLst>
                                        <p:tav tm="0">
                                          <p:val>
                                            <p:strVal val="#ppt_x"/>
                                          </p:val>
                                        </p:tav>
                                        <p:tav tm="100000">
                                          <p:val>
                                            <p:strVal val="#ppt_x"/>
                                          </p:val>
                                        </p:tav>
                                      </p:tavLst>
                                    </p:anim>
                                    <p:anim calcmode="lin" valueType="num">
                                      <p:cBhvr additive="base">
                                        <p:cTn id="322" dur="500" fill="hold"/>
                                        <p:tgtEl>
                                          <p:spTgt spid="71775"/>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71777"/>
                                        </p:tgtEl>
                                        <p:attrNameLst>
                                          <p:attrName>style.visibility</p:attrName>
                                        </p:attrNameLst>
                                      </p:cBhvr>
                                      <p:to>
                                        <p:strVal val="visible"/>
                                      </p:to>
                                    </p:set>
                                    <p:anim calcmode="lin" valueType="num">
                                      <p:cBhvr additive="base">
                                        <p:cTn id="325" dur="500" fill="hold"/>
                                        <p:tgtEl>
                                          <p:spTgt spid="71777"/>
                                        </p:tgtEl>
                                        <p:attrNameLst>
                                          <p:attrName>ppt_x</p:attrName>
                                        </p:attrNameLst>
                                      </p:cBhvr>
                                      <p:tavLst>
                                        <p:tav tm="0">
                                          <p:val>
                                            <p:strVal val="#ppt_x"/>
                                          </p:val>
                                        </p:tav>
                                        <p:tav tm="100000">
                                          <p:val>
                                            <p:strVal val="#ppt_x"/>
                                          </p:val>
                                        </p:tav>
                                      </p:tavLst>
                                    </p:anim>
                                    <p:anim calcmode="lin" valueType="num">
                                      <p:cBhvr additive="base">
                                        <p:cTn id="326" dur="500" fill="hold"/>
                                        <p:tgtEl>
                                          <p:spTgt spid="71777"/>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71815"/>
                                        </p:tgtEl>
                                        <p:attrNameLst>
                                          <p:attrName>style.visibility</p:attrName>
                                        </p:attrNameLst>
                                      </p:cBhvr>
                                      <p:to>
                                        <p:strVal val="visible"/>
                                      </p:to>
                                    </p:set>
                                    <p:anim calcmode="lin" valueType="num">
                                      <p:cBhvr additive="base">
                                        <p:cTn id="329" dur="500" fill="hold"/>
                                        <p:tgtEl>
                                          <p:spTgt spid="71815"/>
                                        </p:tgtEl>
                                        <p:attrNameLst>
                                          <p:attrName>ppt_x</p:attrName>
                                        </p:attrNameLst>
                                      </p:cBhvr>
                                      <p:tavLst>
                                        <p:tav tm="0">
                                          <p:val>
                                            <p:strVal val="#ppt_x"/>
                                          </p:val>
                                        </p:tav>
                                        <p:tav tm="100000">
                                          <p:val>
                                            <p:strVal val="#ppt_x"/>
                                          </p:val>
                                        </p:tav>
                                      </p:tavLst>
                                    </p:anim>
                                    <p:anim calcmode="lin" valueType="num">
                                      <p:cBhvr additive="base">
                                        <p:cTn id="330" dur="500" fill="hold"/>
                                        <p:tgtEl>
                                          <p:spTgt spid="71815"/>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71816"/>
                                        </p:tgtEl>
                                        <p:attrNameLst>
                                          <p:attrName>style.visibility</p:attrName>
                                        </p:attrNameLst>
                                      </p:cBhvr>
                                      <p:to>
                                        <p:strVal val="visible"/>
                                      </p:to>
                                    </p:set>
                                    <p:anim calcmode="lin" valueType="num">
                                      <p:cBhvr additive="base">
                                        <p:cTn id="333" dur="500" fill="hold"/>
                                        <p:tgtEl>
                                          <p:spTgt spid="71816"/>
                                        </p:tgtEl>
                                        <p:attrNameLst>
                                          <p:attrName>ppt_x</p:attrName>
                                        </p:attrNameLst>
                                      </p:cBhvr>
                                      <p:tavLst>
                                        <p:tav tm="0">
                                          <p:val>
                                            <p:strVal val="#ppt_x"/>
                                          </p:val>
                                        </p:tav>
                                        <p:tav tm="100000">
                                          <p:val>
                                            <p:strVal val="#ppt_x"/>
                                          </p:val>
                                        </p:tav>
                                      </p:tavLst>
                                    </p:anim>
                                    <p:anim calcmode="lin" valueType="num">
                                      <p:cBhvr additive="base">
                                        <p:cTn id="334" dur="500" fill="hold"/>
                                        <p:tgtEl>
                                          <p:spTgt spid="71816"/>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71817"/>
                                        </p:tgtEl>
                                        <p:attrNameLst>
                                          <p:attrName>style.visibility</p:attrName>
                                        </p:attrNameLst>
                                      </p:cBhvr>
                                      <p:to>
                                        <p:strVal val="visible"/>
                                      </p:to>
                                    </p:set>
                                    <p:anim calcmode="lin" valueType="num">
                                      <p:cBhvr additive="base">
                                        <p:cTn id="337" dur="500" fill="hold"/>
                                        <p:tgtEl>
                                          <p:spTgt spid="71817"/>
                                        </p:tgtEl>
                                        <p:attrNameLst>
                                          <p:attrName>ppt_x</p:attrName>
                                        </p:attrNameLst>
                                      </p:cBhvr>
                                      <p:tavLst>
                                        <p:tav tm="0">
                                          <p:val>
                                            <p:strVal val="#ppt_x"/>
                                          </p:val>
                                        </p:tav>
                                        <p:tav tm="100000">
                                          <p:val>
                                            <p:strVal val="#ppt_x"/>
                                          </p:val>
                                        </p:tav>
                                      </p:tavLst>
                                    </p:anim>
                                    <p:anim calcmode="lin" valueType="num">
                                      <p:cBhvr additive="base">
                                        <p:cTn id="338" dur="500" fill="hold"/>
                                        <p:tgtEl>
                                          <p:spTgt spid="71817"/>
                                        </p:tgtEl>
                                        <p:attrNameLst>
                                          <p:attrName>ppt_y</p:attrName>
                                        </p:attrNameLst>
                                      </p:cBhvr>
                                      <p:tavLst>
                                        <p:tav tm="0">
                                          <p:val>
                                            <p:strVal val="1+#ppt_h/2"/>
                                          </p:val>
                                        </p:tav>
                                        <p:tav tm="100000">
                                          <p:val>
                                            <p:strVal val="#ppt_y"/>
                                          </p:val>
                                        </p:tav>
                                      </p:tavLst>
                                    </p:anim>
                                  </p:childTnLst>
                                </p:cTn>
                              </p:par>
                              <p:par>
                                <p:cTn id="339" presetID="2" presetClass="entr" presetSubtype="4" fill="hold" grpId="0" nodeType="withEffect">
                                  <p:stCondLst>
                                    <p:cond delay="0"/>
                                  </p:stCondLst>
                                  <p:childTnLst>
                                    <p:set>
                                      <p:cBhvr>
                                        <p:cTn id="340" dur="1" fill="hold">
                                          <p:stCondLst>
                                            <p:cond delay="0"/>
                                          </p:stCondLst>
                                        </p:cTn>
                                        <p:tgtEl>
                                          <p:spTgt spid="71818"/>
                                        </p:tgtEl>
                                        <p:attrNameLst>
                                          <p:attrName>style.visibility</p:attrName>
                                        </p:attrNameLst>
                                      </p:cBhvr>
                                      <p:to>
                                        <p:strVal val="visible"/>
                                      </p:to>
                                    </p:set>
                                    <p:anim calcmode="lin" valueType="num">
                                      <p:cBhvr additive="base">
                                        <p:cTn id="341" dur="500" fill="hold"/>
                                        <p:tgtEl>
                                          <p:spTgt spid="71818"/>
                                        </p:tgtEl>
                                        <p:attrNameLst>
                                          <p:attrName>ppt_x</p:attrName>
                                        </p:attrNameLst>
                                      </p:cBhvr>
                                      <p:tavLst>
                                        <p:tav tm="0">
                                          <p:val>
                                            <p:strVal val="#ppt_x"/>
                                          </p:val>
                                        </p:tav>
                                        <p:tav tm="100000">
                                          <p:val>
                                            <p:strVal val="#ppt_x"/>
                                          </p:val>
                                        </p:tav>
                                      </p:tavLst>
                                    </p:anim>
                                    <p:anim calcmode="lin" valueType="num">
                                      <p:cBhvr additive="base">
                                        <p:cTn id="342" dur="500" fill="hold"/>
                                        <p:tgtEl>
                                          <p:spTgt spid="71818"/>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71819"/>
                                        </p:tgtEl>
                                        <p:attrNameLst>
                                          <p:attrName>style.visibility</p:attrName>
                                        </p:attrNameLst>
                                      </p:cBhvr>
                                      <p:to>
                                        <p:strVal val="visible"/>
                                      </p:to>
                                    </p:set>
                                    <p:anim calcmode="lin" valueType="num">
                                      <p:cBhvr additive="base">
                                        <p:cTn id="345" dur="500" fill="hold"/>
                                        <p:tgtEl>
                                          <p:spTgt spid="71819"/>
                                        </p:tgtEl>
                                        <p:attrNameLst>
                                          <p:attrName>ppt_x</p:attrName>
                                        </p:attrNameLst>
                                      </p:cBhvr>
                                      <p:tavLst>
                                        <p:tav tm="0">
                                          <p:val>
                                            <p:strVal val="#ppt_x"/>
                                          </p:val>
                                        </p:tav>
                                        <p:tav tm="100000">
                                          <p:val>
                                            <p:strVal val="#ppt_x"/>
                                          </p:val>
                                        </p:tav>
                                      </p:tavLst>
                                    </p:anim>
                                    <p:anim calcmode="lin" valueType="num">
                                      <p:cBhvr additive="base">
                                        <p:cTn id="346" dur="500" fill="hold"/>
                                        <p:tgtEl>
                                          <p:spTgt spid="71819"/>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71820"/>
                                        </p:tgtEl>
                                        <p:attrNameLst>
                                          <p:attrName>style.visibility</p:attrName>
                                        </p:attrNameLst>
                                      </p:cBhvr>
                                      <p:to>
                                        <p:strVal val="visible"/>
                                      </p:to>
                                    </p:set>
                                    <p:anim calcmode="lin" valueType="num">
                                      <p:cBhvr additive="base">
                                        <p:cTn id="349" dur="500" fill="hold"/>
                                        <p:tgtEl>
                                          <p:spTgt spid="71820"/>
                                        </p:tgtEl>
                                        <p:attrNameLst>
                                          <p:attrName>ppt_x</p:attrName>
                                        </p:attrNameLst>
                                      </p:cBhvr>
                                      <p:tavLst>
                                        <p:tav tm="0">
                                          <p:val>
                                            <p:strVal val="#ppt_x"/>
                                          </p:val>
                                        </p:tav>
                                        <p:tav tm="100000">
                                          <p:val>
                                            <p:strVal val="#ppt_x"/>
                                          </p:val>
                                        </p:tav>
                                      </p:tavLst>
                                    </p:anim>
                                    <p:anim calcmode="lin" valueType="num">
                                      <p:cBhvr additive="base">
                                        <p:cTn id="350" dur="500" fill="hold"/>
                                        <p:tgtEl>
                                          <p:spTgt spid="71820"/>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grpId="0" nodeType="clickEffect">
                                  <p:stCondLst>
                                    <p:cond delay="0"/>
                                  </p:stCondLst>
                                  <p:childTnLst>
                                    <p:set>
                                      <p:cBhvr>
                                        <p:cTn id="354" dur="1" fill="hold">
                                          <p:stCondLst>
                                            <p:cond delay="0"/>
                                          </p:stCondLst>
                                        </p:cTn>
                                        <p:tgtEl>
                                          <p:spTgt spid="71778"/>
                                        </p:tgtEl>
                                        <p:attrNameLst>
                                          <p:attrName>style.visibility</p:attrName>
                                        </p:attrNameLst>
                                      </p:cBhvr>
                                      <p:to>
                                        <p:strVal val="visible"/>
                                      </p:to>
                                    </p:set>
                                    <p:anim calcmode="lin" valueType="num">
                                      <p:cBhvr additive="base">
                                        <p:cTn id="355" dur="500" fill="hold"/>
                                        <p:tgtEl>
                                          <p:spTgt spid="71778"/>
                                        </p:tgtEl>
                                        <p:attrNameLst>
                                          <p:attrName>ppt_x</p:attrName>
                                        </p:attrNameLst>
                                      </p:cBhvr>
                                      <p:tavLst>
                                        <p:tav tm="0">
                                          <p:val>
                                            <p:strVal val="#ppt_x"/>
                                          </p:val>
                                        </p:tav>
                                        <p:tav tm="100000">
                                          <p:val>
                                            <p:strVal val="#ppt_x"/>
                                          </p:val>
                                        </p:tav>
                                      </p:tavLst>
                                    </p:anim>
                                    <p:anim calcmode="lin" valueType="num">
                                      <p:cBhvr additive="base">
                                        <p:cTn id="356" dur="500" fill="hold"/>
                                        <p:tgtEl>
                                          <p:spTgt spid="71778"/>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71779"/>
                                        </p:tgtEl>
                                        <p:attrNameLst>
                                          <p:attrName>style.visibility</p:attrName>
                                        </p:attrNameLst>
                                      </p:cBhvr>
                                      <p:to>
                                        <p:strVal val="visible"/>
                                      </p:to>
                                    </p:set>
                                    <p:anim calcmode="lin" valueType="num">
                                      <p:cBhvr additive="base">
                                        <p:cTn id="359" dur="500" fill="hold"/>
                                        <p:tgtEl>
                                          <p:spTgt spid="71779"/>
                                        </p:tgtEl>
                                        <p:attrNameLst>
                                          <p:attrName>ppt_x</p:attrName>
                                        </p:attrNameLst>
                                      </p:cBhvr>
                                      <p:tavLst>
                                        <p:tav tm="0">
                                          <p:val>
                                            <p:strVal val="#ppt_x"/>
                                          </p:val>
                                        </p:tav>
                                        <p:tav tm="100000">
                                          <p:val>
                                            <p:strVal val="#ppt_x"/>
                                          </p:val>
                                        </p:tav>
                                      </p:tavLst>
                                    </p:anim>
                                    <p:anim calcmode="lin" valueType="num">
                                      <p:cBhvr additive="base">
                                        <p:cTn id="360" dur="500" fill="hold"/>
                                        <p:tgtEl>
                                          <p:spTgt spid="71779"/>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71780"/>
                                        </p:tgtEl>
                                        <p:attrNameLst>
                                          <p:attrName>style.visibility</p:attrName>
                                        </p:attrNameLst>
                                      </p:cBhvr>
                                      <p:to>
                                        <p:strVal val="visible"/>
                                      </p:to>
                                    </p:set>
                                    <p:anim calcmode="lin" valueType="num">
                                      <p:cBhvr additive="base">
                                        <p:cTn id="363" dur="500" fill="hold"/>
                                        <p:tgtEl>
                                          <p:spTgt spid="71780"/>
                                        </p:tgtEl>
                                        <p:attrNameLst>
                                          <p:attrName>ppt_x</p:attrName>
                                        </p:attrNameLst>
                                      </p:cBhvr>
                                      <p:tavLst>
                                        <p:tav tm="0">
                                          <p:val>
                                            <p:strVal val="#ppt_x"/>
                                          </p:val>
                                        </p:tav>
                                        <p:tav tm="100000">
                                          <p:val>
                                            <p:strVal val="#ppt_x"/>
                                          </p:val>
                                        </p:tav>
                                      </p:tavLst>
                                    </p:anim>
                                    <p:anim calcmode="lin" valueType="num">
                                      <p:cBhvr additive="base">
                                        <p:cTn id="364" dur="500" fill="hold"/>
                                        <p:tgtEl>
                                          <p:spTgt spid="71780"/>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71781"/>
                                        </p:tgtEl>
                                        <p:attrNameLst>
                                          <p:attrName>style.visibility</p:attrName>
                                        </p:attrNameLst>
                                      </p:cBhvr>
                                      <p:to>
                                        <p:strVal val="visible"/>
                                      </p:to>
                                    </p:set>
                                    <p:anim calcmode="lin" valueType="num">
                                      <p:cBhvr additive="base">
                                        <p:cTn id="367" dur="500" fill="hold"/>
                                        <p:tgtEl>
                                          <p:spTgt spid="71781"/>
                                        </p:tgtEl>
                                        <p:attrNameLst>
                                          <p:attrName>ppt_x</p:attrName>
                                        </p:attrNameLst>
                                      </p:cBhvr>
                                      <p:tavLst>
                                        <p:tav tm="0">
                                          <p:val>
                                            <p:strVal val="#ppt_x"/>
                                          </p:val>
                                        </p:tav>
                                        <p:tav tm="100000">
                                          <p:val>
                                            <p:strVal val="#ppt_x"/>
                                          </p:val>
                                        </p:tav>
                                      </p:tavLst>
                                    </p:anim>
                                    <p:anim calcmode="lin" valueType="num">
                                      <p:cBhvr additive="base">
                                        <p:cTn id="368" dur="500" fill="hold"/>
                                        <p:tgtEl>
                                          <p:spTgt spid="71781"/>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71782"/>
                                        </p:tgtEl>
                                        <p:attrNameLst>
                                          <p:attrName>style.visibility</p:attrName>
                                        </p:attrNameLst>
                                      </p:cBhvr>
                                      <p:to>
                                        <p:strVal val="visible"/>
                                      </p:to>
                                    </p:set>
                                    <p:anim calcmode="lin" valueType="num">
                                      <p:cBhvr additive="base">
                                        <p:cTn id="371" dur="500" fill="hold"/>
                                        <p:tgtEl>
                                          <p:spTgt spid="71782"/>
                                        </p:tgtEl>
                                        <p:attrNameLst>
                                          <p:attrName>ppt_x</p:attrName>
                                        </p:attrNameLst>
                                      </p:cBhvr>
                                      <p:tavLst>
                                        <p:tav tm="0">
                                          <p:val>
                                            <p:strVal val="#ppt_x"/>
                                          </p:val>
                                        </p:tav>
                                        <p:tav tm="100000">
                                          <p:val>
                                            <p:strVal val="#ppt_x"/>
                                          </p:val>
                                        </p:tav>
                                      </p:tavLst>
                                    </p:anim>
                                    <p:anim calcmode="lin" valueType="num">
                                      <p:cBhvr additive="base">
                                        <p:cTn id="372" dur="500" fill="hold"/>
                                        <p:tgtEl>
                                          <p:spTgt spid="71782"/>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71783"/>
                                        </p:tgtEl>
                                        <p:attrNameLst>
                                          <p:attrName>style.visibility</p:attrName>
                                        </p:attrNameLst>
                                      </p:cBhvr>
                                      <p:to>
                                        <p:strVal val="visible"/>
                                      </p:to>
                                    </p:set>
                                    <p:anim calcmode="lin" valueType="num">
                                      <p:cBhvr additive="base">
                                        <p:cTn id="375" dur="500" fill="hold"/>
                                        <p:tgtEl>
                                          <p:spTgt spid="71783"/>
                                        </p:tgtEl>
                                        <p:attrNameLst>
                                          <p:attrName>ppt_x</p:attrName>
                                        </p:attrNameLst>
                                      </p:cBhvr>
                                      <p:tavLst>
                                        <p:tav tm="0">
                                          <p:val>
                                            <p:strVal val="#ppt_x"/>
                                          </p:val>
                                        </p:tav>
                                        <p:tav tm="100000">
                                          <p:val>
                                            <p:strVal val="#ppt_x"/>
                                          </p:val>
                                        </p:tav>
                                      </p:tavLst>
                                    </p:anim>
                                    <p:anim calcmode="lin" valueType="num">
                                      <p:cBhvr additive="base">
                                        <p:cTn id="376" dur="500" fill="hold"/>
                                        <p:tgtEl>
                                          <p:spTgt spid="71783"/>
                                        </p:tgtEl>
                                        <p:attrNameLst>
                                          <p:attrName>ppt_y</p:attrName>
                                        </p:attrNameLst>
                                      </p:cBhvr>
                                      <p:tavLst>
                                        <p:tav tm="0">
                                          <p:val>
                                            <p:strVal val="1+#ppt_h/2"/>
                                          </p:val>
                                        </p:tav>
                                        <p:tav tm="100000">
                                          <p:val>
                                            <p:strVal val="#ppt_y"/>
                                          </p:val>
                                        </p:tav>
                                      </p:tavLst>
                                    </p:anim>
                                  </p:childTnLst>
                                </p:cTn>
                              </p:par>
                              <p:par>
                                <p:cTn id="377" presetID="2" presetClass="entr" presetSubtype="4" fill="hold" grpId="0" nodeType="withEffect">
                                  <p:stCondLst>
                                    <p:cond delay="0"/>
                                  </p:stCondLst>
                                  <p:childTnLst>
                                    <p:set>
                                      <p:cBhvr>
                                        <p:cTn id="378" dur="1" fill="hold">
                                          <p:stCondLst>
                                            <p:cond delay="0"/>
                                          </p:stCondLst>
                                        </p:cTn>
                                        <p:tgtEl>
                                          <p:spTgt spid="71784"/>
                                        </p:tgtEl>
                                        <p:attrNameLst>
                                          <p:attrName>style.visibility</p:attrName>
                                        </p:attrNameLst>
                                      </p:cBhvr>
                                      <p:to>
                                        <p:strVal val="visible"/>
                                      </p:to>
                                    </p:set>
                                    <p:anim calcmode="lin" valueType="num">
                                      <p:cBhvr additive="base">
                                        <p:cTn id="379" dur="500" fill="hold"/>
                                        <p:tgtEl>
                                          <p:spTgt spid="71784"/>
                                        </p:tgtEl>
                                        <p:attrNameLst>
                                          <p:attrName>ppt_x</p:attrName>
                                        </p:attrNameLst>
                                      </p:cBhvr>
                                      <p:tavLst>
                                        <p:tav tm="0">
                                          <p:val>
                                            <p:strVal val="#ppt_x"/>
                                          </p:val>
                                        </p:tav>
                                        <p:tav tm="100000">
                                          <p:val>
                                            <p:strVal val="#ppt_x"/>
                                          </p:val>
                                        </p:tav>
                                      </p:tavLst>
                                    </p:anim>
                                    <p:anim calcmode="lin" valueType="num">
                                      <p:cBhvr additive="base">
                                        <p:cTn id="380" dur="500" fill="hold"/>
                                        <p:tgtEl>
                                          <p:spTgt spid="71784"/>
                                        </p:tgtEl>
                                        <p:attrNameLst>
                                          <p:attrName>ppt_y</p:attrName>
                                        </p:attrNameLst>
                                      </p:cBhvr>
                                      <p:tavLst>
                                        <p:tav tm="0">
                                          <p:val>
                                            <p:strVal val="1+#ppt_h/2"/>
                                          </p:val>
                                        </p:tav>
                                        <p:tav tm="100000">
                                          <p:val>
                                            <p:strVal val="#ppt_y"/>
                                          </p:val>
                                        </p:tav>
                                      </p:tavLst>
                                    </p:anim>
                                  </p:childTnLst>
                                </p:cTn>
                              </p:par>
                              <p:par>
                                <p:cTn id="381" presetID="2" presetClass="entr" presetSubtype="4" fill="hold" grpId="0" nodeType="withEffect">
                                  <p:stCondLst>
                                    <p:cond delay="0"/>
                                  </p:stCondLst>
                                  <p:childTnLst>
                                    <p:set>
                                      <p:cBhvr>
                                        <p:cTn id="382" dur="1" fill="hold">
                                          <p:stCondLst>
                                            <p:cond delay="0"/>
                                          </p:stCondLst>
                                        </p:cTn>
                                        <p:tgtEl>
                                          <p:spTgt spid="71785"/>
                                        </p:tgtEl>
                                        <p:attrNameLst>
                                          <p:attrName>style.visibility</p:attrName>
                                        </p:attrNameLst>
                                      </p:cBhvr>
                                      <p:to>
                                        <p:strVal val="visible"/>
                                      </p:to>
                                    </p:set>
                                    <p:anim calcmode="lin" valueType="num">
                                      <p:cBhvr additive="base">
                                        <p:cTn id="383" dur="500" fill="hold"/>
                                        <p:tgtEl>
                                          <p:spTgt spid="71785"/>
                                        </p:tgtEl>
                                        <p:attrNameLst>
                                          <p:attrName>ppt_x</p:attrName>
                                        </p:attrNameLst>
                                      </p:cBhvr>
                                      <p:tavLst>
                                        <p:tav tm="0">
                                          <p:val>
                                            <p:strVal val="#ppt_x"/>
                                          </p:val>
                                        </p:tav>
                                        <p:tav tm="100000">
                                          <p:val>
                                            <p:strVal val="#ppt_x"/>
                                          </p:val>
                                        </p:tav>
                                      </p:tavLst>
                                    </p:anim>
                                    <p:anim calcmode="lin" valueType="num">
                                      <p:cBhvr additive="base">
                                        <p:cTn id="384" dur="500" fill="hold"/>
                                        <p:tgtEl>
                                          <p:spTgt spid="71785"/>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71786"/>
                                        </p:tgtEl>
                                        <p:attrNameLst>
                                          <p:attrName>style.visibility</p:attrName>
                                        </p:attrNameLst>
                                      </p:cBhvr>
                                      <p:to>
                                        <p:strVal val="visible"/>
                                      </p:to>
                                    </p:set>
                                    <p:anim calcmode="lin" valueType="num">
                                      <p:cBhvr additive="base">
                                        <p:cTn id="387" dur="500" fill="hold"/>
                                        <p:tgtEl>
                                          <p:spTgt spid="71786"/>
                                        </p:tgtEl>
                                        <p:attrNameLst>
                                          <p:attrName>ppt_x</p:attrName>
                                        </p:attrNameLst>
                                      </p:cBhvr>
                                      <p:tavLst>
                                        <p:tav tm="0">
                                          <p:val>
                                            <p:strVal val="#ppt_x"/>
                                          </p:val>
                                        </p:tav>
                                        <p:tav tm="100000">
                                          <p:val>
                                            <p:strVal val="#ppt_x"/>
                                          </p:val>
                                        </p:tav>
                                      </p:tavLst>
                                    </p:anim>
                                    <p:anim calcmode="lin" valueType="num">
                                      <p:cBhvr additive="base">
                                        <p:cTn id="388" dur="500" fill="hold"/>
                                        <p:tgtEl>
                                          <p:spTgt spid="71786"/>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71787"/>
                                        </p:tgtEl>
                                        <p:attrNameLst>
                                          <p:attrName>style.visibility</p:attrName>
                                        </p:attrNameLst>
                                      </p:cBhvr>
                                      <p:to>
                                        <p:strVal val="visible"/>
                                      </p:to>
                                    </p:set>
                                    <p:anim calcmode="lin" valueType="num">
                                      <p:cBhvr additive="base">
                                        <p:cTn id="391" dur="500" fill="hold"/>
                                        <p:tgtEl>
                                          <p:spTgt spid="71787"/>
                                        </p:tgtEl>
                                        <p:attrNameLst>
                                          <p:attrName>ppt_x</p:attrName>
                                        </p:attrNameLst>
                                      </p:cBhvr>
                                      <p:tavLst>
                                        <p:tav tm="0">
                                          <p:val>
                                            <p:strVal val="#ppt_x"/>
                                          </p:val>
                                        </p:tav>
                                        <p:tav tm="100000">
                                          <p:val>
                                            <p:strVal val="#ppt_x"/>
                                          </p:val>
                                        </p:tav>
                                      </p:tavLst>
                                    </p:anim>
                                    <p:anim calcmode="lin" valueType="num">
                                      <p:cBhvr additive="base">
                                        <p:cTn id="392" dur="500" fill="hold"/>
                                        <p:tgtEl>
                                          <p:spTgt spid="71787"/>
                                        </p:tgtEl>
                                        <p:attrNameLst>
                                          <p:attrName>ppt_y</p:attrName>
                                        </p:attrNameLst>
                                      </p:cBhvr>
                                      <p:tavLst>
                                        <p:tav tm="0">
                                          <p:val>
                                            <p:strVal val="1+#ppt_h/2"/>
                                          </p:val>
                                        </p:tav>
                                        <p:tav tm="100000">
                                          <p:val>
                                            <p:strVal val="#ppt_y"/>
                                          </p:val>
                                        </p:tav>
                                      </p:tavLst>
                                    </p:anim>
                                  </p:childTnLst>
                                </p:cTn>
                              </p:par>
                              <p:par>
                                <p:cTn id="393" presetID="2" presetClass="entr" presetSubtype="4" fill="hold" grpId="0" nodeType="withEffect">
                                  <p:stCondLst>
                                    <p:cond delay="0"/>
                                  </p:stCondLst>
                                  <p:childTnLst>
                                    <p:set>
                                      <p:cBhvr>
                                        <p:cTn id="394" dur="1" fill="hold">
                                          <p:stCondLst>
                                            <p:cond delay="0"/>
                                          </p:stCondLst>
                                        </p:cTn>
                                        <p:tgtEl>
                                          <p:spTgt spid="71788"/>
                                        </p:tgtEl>
                                        <p:attrNameLst>
                                          <p:attrName>style.visibility</p:attrName>
                                        </p:attrNameLst>
                                      </p:cBhvr>
                                      <p:to>
                                        <p:strVal val="visible"/>
                                      </p:to>
                                    </p:set>
                                    <p:anim calcmode="lin" valueType="num">
                                      <p:cBhvr additive="base">
                                        <p:cTn id="395" dur="500" fill="hold"/>
                                        <p:tgtEl>
                                          <p:spTgt spid="71788"/>
                                        </p:tgtEl>
                                        <p:attrNameLst>
                                          <p:attrName>ppt_x</p:attrName>
                                        </p:attrNameLst>
                                      </p:cBhvr>
                                      <p:tavLst>
                                        <p:tav tm="0">
                                          <p:val>
                                            <p:strVal val="#ppt_x"/>
                                          </p:val>
                                        </p:tav>
                                        <p:tav tm="100000">
                                          <p:val>
                                            <p:strVal val="#ppt_x"/>
                                          </p:val>
                                        </p:tav>
                                      </p:tavLst>
                                    </p:anim>
                                    <p:anim calcmode="lin" valueType="num">
                                      <p:cBhvr additive="base">
                                        <p:cTn id="396" dur="500" fill="hold"/>
                                        <p:tgtEl>
                                          <p:spTgt spid="71788"/>
                                        </p:tgtEl>
                                        <p:attrNameLst>
                                          <p:attrName>ppt_y</p:attrName>
                                        </p:attrNameLst>
                                      </p:cBhvr>
                                      <p:tavLst>
                                        <p:tav tm="0">
                                          <p:val>
                                            <p:strVal val="1+#ppt_h/2"/>
                                          </p:val>
                                        </p:tav>
                                        <p:tav tm="100000">
                                          <p:val>
                                            <p:strVal val="#ppt_y"/>
                                          </p:val>
                                        </p:tav>
                                      </p:tavLst>
                                    </p:anim>
                                  </p:childTnLst>
                                </p:cTn>
                              </p:par>
                              <p:par>
                                <p:cTn id="397" presetID="2" presetClass="entr" presetSubtype="4" fill="hold" grpId="0" nodeType="withEffect">
                                  <p:stCondLst>
                                    <p:cond delay="0"/>
                                  </p:stCondLst>
                                  <p:childTnLst>
                                    <p:set>
                                      <p:cBhvr>
                                        <p:cTn id="398" dur="1" fill="hold">
                                          <p:stCondLst>
                                            <p:cond delay="0"/>
                                          </p:stCondLst>
                                        </p:cTn>
                                        <p:tgtEl>
                                          <p:spTgt spid="71789"/>
                                        </p:tgtEl>
                                        <p:attrNameLst>
                                          <p:attrName>style.visibility</p:attrName>
                                        </p:attrNameLst>
                                      </p:cBhvr>
                                      <p:to>
                                        <p:strVal val="visible"/>
                                      </p:to>
                                    </p:set>
                                    <p:anim calcmode="lin" valueType="num">
                                      <p:cBhvr additive="base">
                                        <p:cTn id="399" dur="500" fill="hold"/>
                                        <p:tgtEl>
                                          <p:spTgt spid="71789"/>
                                        </p:tgtEl>
                                        <p:attrNameLst>
                                          <p:attrName>ppt_x</p:attrName>
                                        </p:attrNameLst>
                                      </p:cBhvr>
                                      <p:tavLst>
                                        <p:tav tm="0">
                                          <p:val>
                                            <p:strVal val="#ppt_x"/>
                                          </p:val>
                                        </p:tav>
                                        <p:tav tm="100000">
                                          <p:val>
                                            <p:strVal val="#ppt_x"/>
                                          </p:val>
                                        </p:tav>
                                      </p:tavLst>
                                    </p:anim>
                                    <p:anim calcmode="lin" valueType="num">
                                      <p:cBhvr additive="base">
                                        <p:cTn id="400" dur="500" fill="hold"/>
                                        <p:tgtEl>
                                          <p:spTgt spid="71789"/>
                                        </p:tgtEl>
                                        <p:attrNameLst>
                                          <p:attrName>ppt_y</p:attrName>
                                        </p:attrNameLst>
                                      </p:cBhvr>
                                      <p:tavLst>
                                        <p:tav tm="0">
                                          <p:val>
                                            <p:strVal val="1+#ppt_h/2"/>
                                          </p:val>
                                        </p:tav>
                                        <p:tav tm="100000">
                                          <p:val>
                                            <p:strVal val="#ppt_y"/>
                                          </p:val>
                                        </p:tav>
                                      </p:tavLst>
                                    </p:anim>
                                  </p:childTnLst>
                                </p:cTn>
                              </p:par>
                              <p:par>
                                <p:cTn id="401" presetID="2" presetClass="entr" presetSubtype="4" fill="hold" grpId="0" nodeType="withEffect">
                                  <p:stCondLst>
                                    <p:cond delay="0"/>
                                  </p:stCondLst>
                                  <p:childTnLst>
                                    <p:set>
                                      <p:cBhvr>
                                        <p:cTn id="402" dur="1" fill="hold">
                                          <p:stCondLst>
                                            <p:cond delay="0"/>
                                          </p:stCondLst>
                                        </p:cTn>
                                        <p:tgtEl>
                                          <p:spTgt spid="71790"/>
                                        </p:tgtEl>
                                        <p:attrNameLst>
                                          <p:attrName>style.visibility</p:attrName>
                                        </p:attrNameLst>
                                      </p:cBhvr>
                                      <p:to>
                                        <p:strVal val="visible"/>
                                      </p:to>
                                    </p:set>
                                    <p:anim calcmode="lin" valueType="num">
                                      <p:cBhvr additive="base">
                                        <p:cTn id="403" dur="500" fill="hold"/>
                                        <p:tgtEl>
                                          <p:spTgt spid="71790"/>
                                        </p:tgtEl>
                                        <p:attrNameLst>
                                          <p:attrName>ppt_x</p:attrName>
                                        </p:attrNameLst>
                                      </p:cBhvr>
                                      <p:tavLst>
                                        <p:tav tm="0">
                                          <p:val>
                                            <p:strVal val="#ppt_x"/>
                                          </p:val>
                                        </p:tav>
                                        <p:tav tm="100000">
                                          <p:val>
                                            <p:strVal val="#ppt_x"/>
                                          </p:val>
                                        </p:tav>
                                      </p:tavLst>
                                    </p:anim>
                                    <p:anim calcmode="lin" valueType="num">
                                      <p:cBhvr additive="base">
                                        <p:cTn id="404" dur="500" fill="hold"/>
                                        <p:tgtEl>
                                          <p:spTgt spid="71790"/>
                                        </p:tgtEl>
                                        <p:attrNameLst>
                                          <p:attrName>ppt_y</p:attrName>
                                        </p:attrNameLst>
                                      </p:cBhvr>
                                      <p:tavLst>
                                        <p:tav tm="0">
                                          <p:val>
                                            <p:strVal val="1+#ppt_h/2"/>
                                          </p:val>
                                        </p:tav>
                                        <p:tav tm="100000">
                                          <p:val>
                                            <p:strVal val="#ppt_y"/>
                                          </p:val>
                                        </p:tav>
                                      </p:tavLst>
                                    </p:anim>
                                  </p:childTnLst>
                                </p:cTn>
                              </p:par>
                              <p:par>
                                <p:cTn id="405" presetID="2" presetClass="entr" presetSubtype="4" fill="hold" grpId="0" nodeType="withEffect">
                                  <p:stCondLst>
                                    <p:cond delay="0"/>
                                  </p:stCondLst>
                                  <p:childTnLst>
                                    <p:set>
                                      <p:cBhvr>
                                        <p:cTn id="406" dur="1" fill="hold">
                                          <p:stCondLst>
                                            <p:cond delay="0"/>
                                          </p:stCondLst>
                                        </p:cTn>
                                        <p:tgtEl>
                                          <p:spTgt spid="71791"/>
                                        </p:tgtEl>
                                        <p:attrNameLst>
                                          <p:attrName>style.visibility</p:attrName>
                                        </p:attrNameLst>
                                      </p:cBhvr>
                                      <p:to>
                                        <p:strVal val="visible"/>
                                      </p:to>
                                    </p:set>
                                    <p:anim calcmode="lin" valueType="num">
                                      <p:cBhvr additive="base">
                                        <p:cTn id="407" dur="500" fill="hold"/>
                                        <p:tgtEl>
                                          <p:spTgt spid="71791"/>
                                        </p:tgtEl>
                                        <p:attrNameLst>
                                          <p:attrName>ppt_x</p:attrName>
                                        </p:attrNameLst>
                                      </p:cBhvr>
                                      <p:tavLst>
                                        <p:tav tm="0">
                                          <p:val>
                                            <p:strVal val="#ppt_x"/>
                                          </p:val>
                                        </p:tav>
                                        <p:tav tm="100000">
                                          <p:val>
                                            <p:strVal val="#ppt_x"/>
                                          </p:val>
                                        </p:tav>
                                      </p:tavLst>
                                    </p:anim>
                                    <p:anim calcmode="lin" valueType="num">
                                      <p:cBhvr additive="base">
                                        <p:cTn id="408" dur="500" fill="hold"/>
                                        <p:tgtEl>
                                          <p:spTgt spid="71791"/>
                                        </p:tgtEl>
                                        <p:attrNameLst>
                                          <p:attrName>ppt_y</p:attrName>
                                        </p:attrNameLst>
                                      </p:cBhvr>
                                      <p:tavLst>
                                        <p:tav tm="0">
                                          <p:val>
                                            <p:strVal val="1+#ppt_h/2"/>
                                          </p:val>
                                        </p:tav>
                                        <p:tav tm="100000">
                                          <p:val>
                                            <p:strVal val="#ppt_y"/>
                                          </p:val>
                                        </p:tav>
                                      </p:tavLst>
                                    </p:anim>
                                  </p:childTnLst>
                                </p:cTn>
                              </p:par>
                              <p:par>
                                <p:cTn id="409" presetID="2" presetClass="entr" presetSubtype="4" fill="hold" grpId="0" nodeType="withEffect">
                                  <p:stCondLst>
                                    <p:cond delay="0"/>
                                  </p:stCondLst>
                                  <p:childTnLst>
                                    <p:set>
                                      <p:cBhvr>
                                        <p:cTn id="410" dur="1" fill="hold">
                                          <p:stCondLst>
                                            <p:cond delay="0"/>
                                          </p:stCondLst>
                                        </p:cTn>
                                        <p:tgtEl>
                                          <p:spTgt spid="71806"/>
                                        </p:tgtEl>
                                        <p:attrNameLst>
                                          <p:attrName>style.visibility</p:attrName>
                                        </p:attrNameLst>
                                      </p:cBhvr>
                                      <p:to>
                                        <p:strVal val="visible"/>
                                      </p:to>
                                    </p:set>
                                    <p:anim calcmode="lin" valueType="num">
                                      <p:cBhvr additive="base">
                                        <p:cTn id="411" dur="500" fill="hold"/>
                                        <p:tgtEl>
                                          <p:spTgt spid="71806"/>
                                        </p:tgtEl>
                                        <p:attrNameLst>
                                          <p:attrName>ppt_x</p:attrName>
                                        </p:attrNameLst>
                                      </p:cBhvr>
                                      <p:tavLst>
                                        <p:tav tm="0">
                                          <p:val>
                                            <p:strVal val="#ppt_x"/>
                                          </p:val>
                                        </p:tav>
                                        <p:tav tm="100000">
                                          <p:val>
                                            <p:strVal val="#ppt_x"/>
                                          </p:val>
                                        </p:tav>
                                      </p:tavLst>
                                    </p:anim>
                                    <p:anim calcmode="lin" valueType="num">
                                      <p:cBhvr additive="base">
                                        <p:cTn id="412" dur="500" fill="hold"/>
                                        <p:tgtEl>
                                          <p:spTgt spid="71806"/>
                                        </p:tgtEl>
                                        <p:attrNameLst>
                                          <p:attrName>ppt_y</p:attrName>
                                        </p:attrNameLst>
                                      </p:cBhvr>
                                      <p:tavLst>
                                        <p:tav tm="0">
                                          <p:val>
                                            <p:strVal val="1+#ppt_h/2"/>
                                          </p:val>
                                        </p:tav>
                                        <p:tav tm="100000">
                                          <p:val>
                                            <p:strVal val="#ppt_y"/>
                                          </p:val>
                                        </p:tav>
                                      </p:tavLst>
                                    </p:anim>
                                  </p:childTnLst>
                                </p:cTn>
                              </p:par>
                              <p:par>
                                <p:cTn id="413" presetID="2" presetClass="entr" presetSubtype="4" fill="hold" grpId="0" nodeType="withEffect">
                                  <p:stCondLst>
                                    <p:cond delay="0"/>
                                  </p:stCondLst>
                                  <p:childTnLst>
                                    <p:set>
                                      <p:cBhvr>
                                        <p:cTn id="414" dur="1" fill="hold">
                                          <p:stCondLst>
                                            <p:cond delay="0"/>
                                          </p:stCondLst>
                                        </p:cTn>
                                        <p:tgtEl>
                                          <p:spTgt spid="71821"/>
                                        </p:tgtEl>
                                        <p:attrNameLst>
                                          <p:attrName>style.visibility</p:attrName>
                                        </p:attrNameLst>
                                      </p:cBhvr>
                                      <p:to>
                                        <p:strVal val="visible"/>
                                      </p:to>
                                    </p:set>
                                    <p:anim calcmode="lin" valueType="num">
                                      <p:cBhvr additive="base">
                                        <p:cTn id="415" dur="500" fill="hold"/>
                                        <p:tgtEl>
                                          <p:spTgt spid="71821"/>
                                        </p:tgtEl>
                                        <p:attrNameLst>
                                          <p:attrName>ppt_x</p:attrName>
                                        </p:attrNameLst>
                                      </p:cBhvr>
                                      <p:tavLst>
                                        <p:tav tm="0">
                                          <p:val>
                                            <p:strVal val="#ppt_x"/>
                                          </p:val>
                                        </p:tav>
                                        <p:tav tm="100000">
                                          <p:val>
                                            <p:strVal val="#ppt_x"/>
                                          </p:val>
                                        </p:tav>
                                      </p:tavLst>
                                    </p:anim>
                                    <p:anim calcmode="lin" valueType="num">
                                      <p:cBhvr additive="base">
                                        <p:cTn id="416" dur="500" fill="hold"/>
                                        <p:tgtEl>
                                          <p:spTgt spid="71821"/>
                                        </p:tgtEl>
                                        <p:attrNameLst>
                                          <p:attrName>ppt_y</p:attrName>
                                        </p:attrNameLst>
                                      </p:cBhvr>
                                      <p:tavLst>
                                        <p:tav tm="0">
                                          <p:val>
                                            <p:strVal val="1+#ppt_h/2"/>
                                          </p:val>
                                        </p:tav>
                                        <p:tav tm="100000">
                                          <p:val>
                                            <p:strVal val="#ppt_y"/>
                                          </p:val>
                                        </p:tav>
                                      </p:tavLst>
                                    </p:anim>
                                  </p:childTnLst>
                                </p:cTn>
                              </p:par>
                              <p:par>
                                <p:cTn id="417" presetID="2" presetClass="entr" presetSubtype="4" fill="hold" grpId="0" nodeType="withEffect">
                                  <p:stCondLst>
                                    <p:cond delay="0"/>
                                  </p:stCondLst>
                                  <p:childTnLst>
                                    <p:set>
                                      <p:cBhvr>
                                        <p:cTn id="418" dur="1" fill="hold">
                                          <p:stCondLst>
                                            <p:cond delay="0"/>
                                          </p:stCondLst>
                                        </p:cTn>
                                        <p:tgtEl>
                                          <p:spTgt spid="71822"/>
                                        </p:tgtEl>
                                        <p:attrNameLst>
                                          <p:attrName>style.visibility</p:attrName>
                                        </p:attrNameLst>
                                      </p:cBhvr>
                                      <p:to>
                                        <p:strVal val="visible"/>
                                      </p:to>
                                    </p:set>
                                    <p:anim calcmode="lin" valueType="num">
                                      <p:cBhvr additive="base">
                                        <p:cTn id="419" dur="500" fill="hold"/>
                                        <p:tgtEl>
                                          <p:spTgt spid="71822"/>
                                        </p:tgtEl>
                                        <p:attrNameLst>
                                          <p:attrName>ppt_x</p:attrName>
                                        </p:attrNameLst>
                                      </p:cBhvr>
                                      <p:tavLst>
                                        <p:tav tm="0">
                                          <p:val>
                                            <p:strVal val="#ppt_x"/>
                                          </p:val>
                                        </p:tav>
                                        <p:tav tm="100000">
                                          <p:val>
                                            <p:strVal val="#ppt_x"/>
                                          </p:val>
                                        </p:tav>
                                      </p:tavLst>
                                    </p:anim>
                                    <p:anim calcmode="lin" valueType="num">
                                      <p:cBhvr additive="base">
                                        <p:cTn id="420" dur="500" fill="hold"/>
                                        <p:tgtEl>
                                          <p:spTgt spid="71822"/>
                                        </p:tgtEl>
                                        <p:attrNameLst>
                                          <p:attrName>ppt_y</p:attrName>
                                        </p:attrNameLst>
                                      </p:cBhvr>
                                      <p:tavLst>
                                        <p:tav tm="0">
                                          <p:val>
                                            <p:strVal val="1+#ppt_h/2"/>
                                          </p:val>
                                        </p:tav>
                                        <p:tav tm="100000">
                                          <p:val>
                                            <p:strVal val="#ppt_y"/>
                                          </p:val>
                                        </p:tav>
                                      </p:tavLst>
                                    </p:anim>
                                  </p:childTnLst>
                                </p:cTn>
                              </p:par>
                              <p:par>
                                <p:cTn id="421" presetID="2" presetClass="entr" presetSubtype="4" fill="hold" grpId="0" nodeType="withEffect">
                                  <p:stCondLst>
                                    <p:cond delay="0"/>
                                  </p:stCondLst>
                                  <p:childTnLst>
                                    <p:set>
                                      <p:cBhvr>
                                        <p:cTn id="422" dur="1" fill="hold">
                                          <p:stCondLst>
                                            <p:cond delay="0"/>
                                          </p:stCondLst>
                                        </p:cTn>
                                        <p:tgtEl>
                                          <p:spTgt spid="71823"/>
                                        </p:tgtEl>
                                        <p:attrNameLst>
                                          <p:attrName>style.visibility</p:attrName>
                                        </p:attrNameLst>
                                      </p:cBhvr>
                                      <p:to>
                                        <p:strVal val="visible"/>
                                      </p:to>
                                    </p:set>
                                    <p:anim calcmode="lin" valueType="num">
                                      <p:cBhvr additive="base">
                                        <p:cTn id="423" dur="500" fill="hold"/>
                                        <p:tgtEl>
                                          <p:spTgt spid="71823"/>
                                        </p:tgtEl>
                                        <p:attrNameLst>
                                          <p:attrName>ppt_x</p:attrName>
                                        </p:attrNameLst>
                                      </p:cBhvr>
                                      <p:tavLst>
                                        <p:tav tm="0">
                                          <p:val>
                                            <p:strVal val="#ppt_x"/>
                                          </p:val>
                                        </p:tav>
                                        <p:tav tm="100000">
                                          <p:val>
                                            <p:strVal val="#ppt_x"/>
                                          </p:val>
                                        </p:tav>
                                      </p:tavLst>
                                    </p:anim>
                                    <p:anim calcmode="lin" valueType="num">
                                      <p:cBhvr additive="base">
                                        <p:cTn id="424" dur="500" fill="hold"/>
                                        <p:tgtEl>
                                          <p:spTgt spid="71823"/>
                                        </p:tgtEl>
                                        <p:attrNameLst>
                                          <p:attrName>ppt_y</p:attrName>
                                        </p:attrNameLst>
                                      </p:cBhvr>
                                      <p:tavLst>
                                        <p:tav tm="0">
                                          <p:val>
                                            <p:strVal val="1+#ppt_h/2"/>
                                          </p:val>
                                        </p:tav>
                                        <p:tav tm="100000">
                                          <p:val>
                                            <p:strVal val="#ppt_y"/>
                                          </p:val>
                                        </p:tav>
                                      </p:tavLst>
                                    </p:anim>
                                  </p:childTnLst>
                                </p:cTn>
                              </p:par>
                              <p:par>
                                <p:cTn id="425" presetID="2" presetClass="entr" presetSubtype="4" fill="hold" grpId="0" nodeType="withEffect">
                                  <p:stCondLst>
                                    <p:cond delay="0"/>
                                  </p:stCondLst>
                                  <p:childTnLst>
                                    <p:set>
                                      <p:cBhvr>
                                        <p:cTn id="426" dur="1" fill="hold">
                                          <p:stCondLst>
                                            <p:cond delay="0"/>
                                          </p:stCondLst>
                                        </p:cTn>
                                        <p:tgtEl>
                                          <p:spTgt spid="71824"/>
                                        </p:tgtEl>
                                        <p:attrNameLst>
                                          <p:attrName>style.visibility</p:attrName>
                                        </p:attrNameLst>
                                      </p:cBhvr>
                                      <p:to>
                                        <p:strVal val="visible"/>
                                      </p:to>
                                    </p:set>
                                    <p:anim calcmode="lin" valueType="num">
                                      <p:cBhvr additive="base">
                                        <p:cTn id="427" dur="500" fill="hold"/>
                                        <p:tgtEl>
                                          <p:spTgt spid="71824"/>
                                        </p:tgtEl>
                                        <p:attrNameLst>
                                          <p:attrName>ppt_x</p:attrName>
                                        </p:attrNameLst>
                                      </p:cBhvr>
                                      <p:tavLst>
                                        <p:tav tm="0">
                                          <p:val>
                                            <p:strVal val="#ppt_x"/>
                                          </p:val>
                                        </p:tav>
                                        <p:tav tm="100000">
                                          <p:val>
                                            <p:strVal val="#ppt_x"/>
                                          </p:val>
                                        </p:tav>
                                      </p:tavLst>
                                    </p:anim>
                                    <p:anim calcmode="lin" valueType="num">
                                      <p:cBhvr additive="base">
                                        <p:cTn id="428" dur="500" fill="hold"/>
                                        <p:tgtEl>
                                          <p:spTgt spid="71824"/>
                                        </p:tgtEl>
                                        <p:attrNameLst>
                                          <p:attrName>ppt_y</p:attrName>
                                        </p:attrNameLst>
                                      </p:cBhvr>
                                      <p:tavLst>
                                        <p:tav tm="0">
                                          <p:val>
                                            <p:strVal val="1+#ppt_h/2"/>
                                          </p:val>
                                        </p:tav>
                                        <p:tav tm="100000">
                                          <p:val>
                                            <p:strVal val="#ppt_y"/>
                                          </p:val>
                                        </p:tav>
                                      </p:tavLst>
                                    </p:anim>
                                  </p:childTnLst>
                                </p:cTn>
                              </p:par>
                              <p:par>
                                <p:cTn id="429" presetID="2" presetClass="entr" presetSubtype="4" fill="hold" grpId="0" nodeType="withEffect">
                                  <p:stCondLst>
                                    <p:cond delay="0"/>
                                  </p:stCondLst>
                                  <p:childTnLst>
                                    <p:set>
                                      <p:cBhvr>
                                        <p:cTn id="430" dur="1" fill="hold">
                                          <p:stCondLst>
                                            <p:cond delay="0"/>
                                          </p:stCondLst>
                                        </p:cTn>
                                        <p:tgtEl>
                                          <p:spTgt spid="71825"/>
                                        </p:tgtEl>
                                        <p:attrNameLst>
                                          <p:attrName>style.visibility</p:attrName>
                                        </p:attrNameLst>
                                      </p:cBhvr>
                                      <p:to>
                                        <p:strVal val="visible"/>
                                      </p:to>
                                    </p:set>
                                    <p:anim calcmode="lin" valueType="num">
                                      <p:cBhvr additive="base">
                                        <p:cTn id="431" dur="500" fill="hold"/>
                                        <p:tgtEl>
                                          <p:spTgt spid="71825"/>
                                        </p:tgtEl>
                                        <p:attrNameLst>
                                          <p:attrName>ppt_x</p:attrName>
                                        </p:attrNameLst>
                                      </p:cBhvr>
                                      <p:tavLst>
                                        <p:tav tm="0">
                                          <p:val>
                                            <p:strVal val="#ppt_x"/>
                                          </p:val>
                                        </p:tav>
                                        <p:tav tm="100000">
                                          <p:val>
                                            <p:strVal val="#ppt_x"/>
                                          </p:val>
                                        </p:tav>
                                      </p:tavLst>
                                    </p:anim>
                                    <p:anim calcmode="lin" valueType="num">
                                      <p:cBhvr additive="base">
                                        <p:cTn id="432" dur="500" fill="hold"/>
                                        <p:tgtEl>
                                          <p:spTgt spid="71825"/>
                                        </p:tgtEl>
                                        <p:attrNameLst>
                                          <p:attrName>ppt_y</p:attrName>
                                        </p:attrNameLst>
                                      </p:cBhvr>
                                      <p:tavLst>
                                        <p:tav tm="0">
                                          <p:val>
                                            <p:strVal val="1+#ppt_h/2"/>
                                          </p:val>
                                        </p:tav>
                                        <p:tav tm="100000">
                                          <p:val>
                                            <p:strVal val="#ppt_y"/>
                                          </p:val>
                                        </p:tav>
                                      </p:tavLst>
                                    </p:anim>
                                  </p:childTnLst>
                                </p:cTn>
                              </p:par>
                              <p:par>
                                <p:cTn id="433" presetID="2" presetClass="entr" presetSubtype="4" fill="hold" grpId="0" nodeType="withEffect">
                                  <p:stCondLst>
                                    <p:cond delay="0"/>
                                  </p:stCondLst>
                                  <p:childTnLst>
                                    <p:set>
                                      <p:cBhvr>
                                        <p:cTn id="434" dur="1" fill="hold">
                                          <p:stCondLst>
                                            <p:cond delay="0"/>
                                          </p:stCondLst>
                                        </p:cTn>
                                        <p:tgtEl>
                                          <p:spTgt spid="71826"/>
                                        </p:tgtEl>
                                        <p:attrNameLst>
                                          <p:attrName>style.visibility</p:attrName>
                                        </p:attrNameLst>
                                      </p:cBhvr>
                                      <p:to>
                                        <p:strVal val="visible"/>
                                      </p:to>
                                    </p:set>
                                    <p:anim calcmode="lin" valueType="num">
                                      <p:cBhvr additive="base">
                                        <p:cTn id="435" dur="500" fill="hold"/>
                                        <p:tgtEl>
                                          <p:spTgt spid="71826"/>
                                        </p:tgtEl>
                                        <p:attrNameLst>
                                          <p:attrName>ppt_x</p:attrName>
                                        </p:attrNameLst>
                                      </p:cBhvr>
                                      <p:tavLst>
                                        <p:tav tm="0">
                                          <p:val>
                                            <p:strVal val="#ppt_x"/>
                                          </p:val>
                                        </p:tav>
                                        <p:tav tm="100000">
                                          <p:val>
                                            <p:strVal val="#ppt_x"/>
                                          </p:val>
                                        </p:tav>
                                      </p:tavLst>
                                    </p:anim>
                                    <p:anim calcmode="lin" valueType="num">
                                      <p:cBhvr additive="base">
                                        <p:cTn id="436" dur="500" fill="hold"/>
                                        <p:tgtEl>
                                          <p:spTgt spid="71826"/>
                                        </p:tgtEl>
                                        <p:attrNameLst>
                                          <p:attrName>ppt_y</p:attrName>
                                        </p:attrNameLst>
                                      </p:cBhvr>
                                      <p:tavLst>
                                        <p:tav tm="0">
                                          <p:val>
                                            <p:strVal val="1+#ppt_h/2"/>
                                          </p:val>
                                        </p:tav>
                                        <p:tav tm="100000">
                                          <p:val>
                                            <p:strVal val="#ppt_y"/>
                                          </p:val>
                                        </p:tav>
                                      </p:tavLst>
                                    </p:anim>
                                  </p:childTnLst>
                                </p:cTn>
                              </p:par>
                              <p:par>
                                <p:cTn id="437" presetID="2" presetClass="entr" presetSubtype="4" fill="hold" grpId="0" nodeType="withEffect">
                                  <p:stCondLst>
                                    <p:cond delay="0"/>
                                  </p:stCondLst>
                                  <p:childTnLst>
                                    <p:set>
                                      <p:cBhvr>
                                        <p:cTn id="438" dur="1" fill="hold">
                                          <p:stCondLst>
                                            <p:cond delay="0"/>
                                          </p:stCondLst>
                                        </p:cTn>
                                        <p:tgtEl>
                                          <p:spTgt spid="71827"/>
                                        </p:tgtEl>
                                        <p:attrNameLst>
                                          <p:attrName>style.visibility</p:attrName>
                                        </p:attrNameLst>
                                      </p:cBhvr>
                                      <p:to>
                                        <p:strVal val="visible"/>
                                      </p:to>
                                    </p:set>
                                    <p:anim calcmode="lin" valueType="num">
                                      <p:cBhvr additive="base">
                                        <p:cTn id="439" dur="500" fill="hold"/>
                                        <p:tgtEl>
                                          <p:spTgt spid="71827"/>
                                        </p:tgtEl>
                                        <p:attrNameLst>
                                          <p:attrName>ppt_x</p:attrName>
                                        </p:attrNameLst>
                                      </p:cBhvr>
                                      <p:tavLst>
                                        <p:tav tm="0">
                                          <p:val>
                                            <p:strVal val="#ppt_x"/>
                                          </p:val>
                                        </p:tav>
                                        <p:tav tm="100000">
                                          <p:val>
                                            <p:strVal val="#ppt_x"/>
                                          </p:val>
                                        </p:tav>
                                      </p:tavLst>
                                    </p:anim>
                                    <p:anim calcmode="lin" valueType="num">
                                      <p:cBhvr additive="base">
                                        <p:cTn id="440" dur="500" fill="hold"/>
                                        <p:tgtEl>
                                          <p:spTgt spid="71827"/>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stCondLst>
                                    <p:cond delay="0"/>
                                  </p:stCondLst>
                                  <p:childTnLst>
                                    <p:set>
                                      <p:cBhvr>
                                        <p:cTn id="442" dur="1" fill="hold">
                                          <p:stCondLst>
                                            <p:cond delay="0"/>
                                          </p:stCondLst>
                                        </p:cTn>
                                        <p:tgtEl>
                                          <p:spTgt spid="71828"/>
                                        </p:tgtEl>
                                        <p:attrNameLst>
                                          <p:attrName>style.visibility</p:attrName>
                                        </p:attrNameLst>
                                      </p:cBhvr>
                                      <p:to>
                                        <p:strVal val="visible"/>
                                      </p:to>
                                    </p:set>
                                    <p:anim calcmode="lin" valueType="num">
                                      <p:cBhvr additive="base">
                                        <p:cTn id="443" dur="500" fill="hold"/>
                                        <p:tgtEl>
                                          <p:spTgt spid="71828"/>
                                        </p:tgtEl>
                                        <p:attrNameLst>
                                          <p:attrName>ppt_x</p:attrName>
                                        </p:attrNameLst>
                                      </p:cBhvr>
                                      <p:tavLst>
                                        <p:tav tm="0">
                                          <p:val>
                                            <p:strVal val="#ppt_x"/>
                                          </p:val>
                                        </p:tav>
                                        <p:tav tm="100000">
                                          <p:val>
                                            <p:strVal val="#ppt_x"/>
                                          </p:val>
                                        </p:tav>
                                      </p:tavLst>
                                    </p:anim>
                                    <p:anim calcmode="lin" valueType="num">
                                      <p:cBhvr additive="base">
                                        <p:cTn id="444" dur="500" fill="hold"/>
                                        <p:tgtEl>
                                          <p:spTgt spid="71828"/>
                                        </p:tgtEl>
                                        <p:attrNameLst>
                                          <p:attrName>ppt_y</p:attrName>
                                        </p:attrNameLst>
                                      </p:cBhvr>
                                      <p:tavLst>
                                        <p:tav tm="0">
                                          <p:val>
                                            <p:strVal val="1+#ppt_h/2"/>
                                          </p:val>
                                        </p:tav>
                                        <p:tav tm="100000">
                                          <p:val>
                                            <p:strVal val="#ppt_y"/>
                                          </p:val>
                                        </p:tav>
                                      </p:tavLst>
                                    </p:anim>
                                  </p:childTnLst>
                                </p:cTn>
                              </p:par>
                              <p:par>
                                <p:cTn id="445" presetID="2" presetClass="entr" presetSubtype="4" fill="hold" grpId="0" nodeType="withEffect">
                                  <p:stCondLst>
                                    <p:cond delay="0"/>
                                  </p:stCondLst>
                                  <p:childTnLst>
                                    <p:set>
                                      <p:cBhvr>
                                        <p:cTn id="446" dur="1" fill="hold">
                                          <p:stCondLst>
                                            <p:cond delay="0"/>
                                          </p:stCondLst>
                                        </p:cTn>
                                        <p:tgtEl>
                                          <p:spTgt spid="71829"/>
                                        </p:tgtEl>
                                        <p:attrNameLst>
                                          <p:attrName>style.visibility</p:attrName>
                                        </p:attrNameLst>
                                      </p:cBhvr>
                                      <p:to>
                                        <p:strVal val="visible"/>
                                      </p:to>
                                    </p:set>
                                    <p:anim calcmode="lin" valueType="num">
                                      <p:cBhvr additive="base">
                                        <p:cTn id="447" dur="500" fill="hold"/>
                                        <p:tgtEl>
                                          <p:spTgt spid="71829"/>
                                        </p:tgtEl>
                                        <p:attrNameLst>
                                          <p:attrName>ppt_x</p:attrName>
                                        </p:attrNameLst>
                                      </p:cBhvr>
                                      <p:tavLst>
                                        <p:tav tm="0">
                                          <p:val>
                                            <p:strVal val="#ppt_x"/>
                                          </p:val>
                                        </p:tav>
                                        <p:tav tm="100000">
                                          <p:val>
                                            <p:strVal val="#ppt_x"/>
                                          </p:val>
                                        </p:tav>
                                      </p:tavLst>
                                    </p:anim>
                                    <p:anim calcmode="lin" valueType="num">
                                      <p:cBhvr additive="base">
                                        <p:cTn id="448" dur="500" fill="hold"/>
                                        <p:tgtEl>
                                          <p:spTgt spid="71829"/>
                                        </p:tgtEl>
                                        <p:attrNameLst>
                                          <p:attrName>ppt_y</p:attrName>
                                        </p:attrNameLst>
                                      </p:cBhvr>
                                      <p:tavLst>
                                        <p:tav tm="0">
                                          <p:val>
                                            <p:strVal val="1+#ppt_h/2"/>
                                          </p:val>
                                        </p:tav>
                                        <p:tav tm="100000">
                                          <p:val>
                                            <p:strVal val="#ppt_y"/>
                                          </p:val>
                                        </p:tav>
                                      </p:tavLst>
                                    </p:anim>
                                  </p:childTnLst>
                                </p:cTn>
                              </p:par>
                              <p:par>
                                <p:cTn id="449" presetID="2" presetClass="entr" presetSubtype="4" fill="hold" grpId="0" nodeType="withEffect">
                                  <p:stCondLst>
                                    <p:cond delay="0"/>
                                  </p:stCondLst>
                                  <p:childTnLst>
                                    <p:set>
                                      <p:cBhvr>
                                        <p:cTn id="450" dur="1" fill="hold">
                                          <p:stCondLst>
                                            <p:cond delay="0"/>
                                          </p:stCondLst>
                                        </p:cTn>
                                        <p:tgtEl>
                                          <p:spTgt spid="71830"/>
                                        </p:tgtEl>
                                        <p:attrNameLst>
                                          <p:attrName>style.visibility</p:attrName>
                                        </p:attrNameLst>
                                      </p:cBhvr>
                                      <p:to>
                                        <p:strVal val="visible"/>
                                      </p:to>
                                    </p:set>
                                    <p:anim calcmode="lin" valueType="num">
                                      <p:cBhvr additive="base">
                                        <p:cTn id="451" dur="500" fill="hold"/>
                                        <p:tgtEl>
                                          <p:spTgt spid="71830"/>
                                        </p:tgtEl>
                                        <p:attrNameLst>
                                          <p:attrName>ppt_x</p:attrName>
                                        </p:attrNameLst>
                                      </p:cBhvr>
                                      <p:tavLst>
                                        <p:tav tm="0">
                                          <p:val>
                                            <p:strVal val="#ppt_x"/>
                                          </p:val>
                                        </p:tav>
                                        <p:tav tm="100000">
                                          <p:val>
                                            <p:strVal val="#ppt_x"/>
                                          </p:val>
                                        </p:tav>
                                      </p:tavLst>
                                    </p:anim>
                                    <p:anim calcmode="lin" valueType="num">
                                      <p:cBhvr additive="base">
                                        <p:cTn id="452" dur="500" fill="hold"/>
                                        <p:tgtEl>
                                          <p:spTgt spid="71830"/>
                                        </p:tgtEl>
                                        <p:attrNameLst>
                                          <p:attrName>ppt_y</p:attrName>
                                        </p:attrNameLst>
                                      </p:cBhvr>
                                      <p:tavLst>
                                        <p:tav tm="0">
                                          <p:val>
                                            <p:strVal val="1+#ppt_h/2"/>
                                          </p:val>
                                        </p:tav>
                                        <p:tav tm="100000">
                                          <p:val>
                                            <p:strVal val="#ppt_y"/>
                                          </p:val>
                                        </p:tav>
                                      </p:tavLst>
                                    </p:anim>
                                  </p:childTnLst>
                                </p:cTn>
                              </p:par>
                              <p:par>
                                <p:cTn id="453" presetID="2" presetClass="entr" presetSubtype="4" fill="hold" grpId="0" nodeType="withEffect">
                                  <p:stCondLst>
                                    <p:cond delay="0"/>
                                  </p:stCondLst>
                                  <p:childTnLst>
                                    <p:set>
                                      <p:cBhvr>
                                        <p:cTn id="454" dur="1" fill="hold">
                                          <p:stCondLst>
                                            <p:cond delay="0"/>
                                          </p:stCondLst>
                                        </p:cTn>
                                        <p:tgtEl>
                                          <p:spTgt spid="71831"/>
                                        </p:tgtEl>
                                        <p:attrNameLst>
                                          <p:attrName>style.visibility</p:attrName>
                                        </p:attrNameLst>
                                      </p:cBhvr>
                                      <p:to>
                                        <p:strVal val="visible"/>
                                      </p:to>
                                    </p:set>
                                    <p:anim calcmode="lin" valueType="num">
                                      <p:cBhvr additive="base">
                                        <p:cTn id="455" dur="500" fill="hold"/>
                                        <p:tgtEl>
                                          <p:spTgt spid="71831"/>
                                        </p:tgtEl>
                                        <p:attrNameLst>
                                          <p:attrName>ppt_x</p:attrName>
                                        </p:attrNameLst>
                                      </p:cBhvr>
                                      <p:tavLst>
                                        <p:tav tm="0">
                                          <p:val>
                                            <p:strVal val="#ppt_x"/>
                                          </p:val>
                                        </p:tav>
                                        <p:tav tm="100000">
                                          <p:val>
                                            <p:strVal val="#ppt_x"/>
                                          </p:val>
                                        </p:tav>
                                      </p:tavLst>
                                    </p:anim>
                                    <p:anim calcmode="lin" valueType="num">
                                      <p:cBhvr additive="base">
                                        <p:cTn id="456" dur="500" fill="hold"/>
                                        <p:tgtEl>
                                          <p:spTgt spid="71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3" grpId="0" animBg="1"/>
      <p:bldP spid="71704" grpId="0" animBg="1"/>
      <p:bldP spid="71705" grpId="0" animBg="1"/>
      <p:bldP spid="71706" grpId="0" animBg="1"/>
      <p:bldP spid="71708" grpId="0"/>
      <p:bldP spid="71709" grpId="0"/>
      <p:bldP spid="71710" grpId="0"/>
      <p:bldP spid="71711" grpId="0"/>
      <p:bldP spid="71712" grpId="0"/>
      <p:bldP spid="71713" grpId="0"/>
      <p:bldP spid="71714" grpId="0"/>
      <p:bldP spid="71715" grpId="0"/>
      <p:bldP spid="71716" grpId="0" animBg="1"/>
      <p:bldP spid="71717" grpId="0"/>
      <p:bldP spid="71718" grpId="0" animBg="1"/>
      <p:bldP spid="71719" grpId="0" animBg="1"/>
      <p:bldP spid="71720" grpId="0" animBg="1"/>
      <p:bldP spid="71721" grpId="0" animBg="1"/>
      <p:bldP spid="71723" grpId="0"/>
      <p:bldP spid="71724" grpId="0"/>
      <p:bldP spid="71725" grpId="0"/>
      <p:bldP spid="71726" grpId="0"/>
      <p:bldP spid="71727" grpId="0"/>
      <p:bldP spid="71728" grpId="0"/>
      <p:bldP spid="71729" grpId="0"/>
      <p:bldP spid="71730" grpId="0"/>
      <p:bldP spid="71731" grpId="0" animBg="1"/>
      <p:bldP spid="71732" grpId="0"/>
      <p:bldP spid="71735" grpId="0" animBg="1"/>
      <p:bldP spid="71722" grpId="0" animBg="1"/>
      <p:bldP spid="71736" grpId="0" animBg="1"/>
      <p:bldP spid="71707" grpId="0" animBg="1"/>
      <p:bldP spid="71737" grpId="0"/>
      <p:bldP spid="71738" grpId="0"/>
      <p:bldP spid="71739" grpId="0"/>
      <p:bldP spid="71740" grpId="0"/>
      <p:bldP spid="71741" grpId="0"/>
      <p:bldP spid="71742" grpId="0" animBg="1"/>
      <p:bldP spid="71743" grpId="0"/>
      <p:bldP spid="71744" grpId="0" animBg="1"/>
      <p:bldP spid="71746" grpId="0"/>
      <p:bldP spid="71747" grpId="0"/>
      <p:bldP spid="71748" grpId="0" animBg="1"/>
      <p:bldP spid="71749" grpId="0" animBg="1"/>
      <p:bldP spid="71750" grpId="0" animBg="1"/>
      <p:bldP spid="71751" grpId="0" animBg="1"/>
      <p:bldP spid="71752" grpId="0" animBg="1"/>
      <p:bldP spid="71753" grpId="0" animBg="1"/>
      <p:bldP spid="71754" grpId="0"/>
      <p:bldP spid="71755" grpId="0"/>
      <p:bldP spid="71756" grpId="0"/>
      <p:bldP spid="71757" grpId="0"/>
      <p:bldP spid="71758" grpId="0"/>
      <p:bldP spid="71759" grpId="0"/>
      <p:bldP spid="71760" grpId="0"/>
      <p:bldP spid="71761" grpId="0"/>
      <p:bldP spid="71762" grpId="0" animBg="1"/>
      <p:bldP spid="71763" grpId="0" animBg="1"/>
      <p:bldP spid="71764" grpId="0" animBg="1"/>
      <p:bldP spid="71765" grpId="0" animBg="1"/>
      <p:bldP spid="71766" grpId="0"/>
      <p:bldP spid="71767" grpId="0"/>
      <p:bldP spid="71768" grpId="0"/>
      <p:bldP spid="71769" grpId="0"/>
      <p:bldP spid="71770" grpId="0"/>
      <p:bldP spid="71771" grpId="0"/>
      <p:bldP spid="71772" grpId="0"/>
      <p:bldP spid="71773" grpId="0"/>
      <p:bldP spid="71774" grpId="0" animBg="1"/>
      <p:bldP spid="71775" grpId="0" animBg="1"/>
      <p:bldP spid="71776" grpId="0"/>
      <p:bldP spid="71777" grpId="0"/>
      <p:bldP spid="71778" grpId="0" animBg="1"/>
      <p:bldP spid="71779" grpId="0" animBg="1"/>
      <p:bldP spid="71780" grpId="0" animBg="1"/>
      <p:bldP spid="71781" grpId="0" animBg="1"/>
      <p:bldP spid="71782" grpId="0" animBg="1"/>
      <p:bldP spid="71783" grpId="0" animBg="1"/>
      <p:bldP spid="71784" grpId="0"/>
      <p:bldP spid="71785" grpId="0"/>
      <p:bldP spid="71786" grpId="0"/>
      <p:bldP spid="71787" grpId="0"/>
      <p:bldP spid="71788" grpId="0"/>
      <p:bldP spid="71789" grpId="0"/>
      <p:bldP spid="71790" grpId="0"/>
      <p:bldP spid="71791" grpId="0"/>
      <p:bldP spid="71806" grpId="0"/>
      <p:bldP spid="71808" grpId="0" animBg="1"/>
      <p:bldP spid="71809" grpId="0"/>
      <p:bldP spid="71810" grpId="0"/>
      <p:bldP spid="71811" grpId="0"/>
      <p:bldP spid="71812" grpId="0"/>
      <p:bldP spid="71813" grpId="0" animBg="1"/>
      <p:bldP spid="71814" grpId="0"/>
      <p:bldP spid="71815" grpId="0"/>
      <p:bldP spid="71816" grpId="0"/>
      <p:bldP spid="71817" grpId="0"/>
      <p:bldP spid="71818" grpId="0"/>
      <p:bldP spid="71819" grpId="0" animBg="1"/>
      <p:bldP spid="71820" grpId="0" animBg="1"/>
      <p:bldP spid="71821" grpId="0"/>
      <p:bldP spid="71822" grpId="0"/>
      <p:bldP spid="71823" grpId="0"/>
      <p:bldP spid="71824" grpId="0" animBg="1"/>
      <p:bldP spid="71825" grpId="0" animBg="1"/>
      <p:bldP spid="71826" grpId="0"/>
      <p:bldP spid="71827" grpId="0"/>
      <p:bldP spid="71828" grpId="0"/>
      <p:bldP spid="71829" grpId="0"/>
      <p:bldP spid="71830" grpId="0"/>
      <p:bldP spid="71831"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454025" y="1365250"/>
            <a:ext cx="8413750" cy="4854575"/>
          </a:xfrm>
          <a:prstGeom prst="rect">
            <a:avLst/>
          </a:prstGeom>
          <a:noFill/>
          <a:ln w="9525">
            <a:noFill/>
            <a:miter lim="800000"/>
            <a:headEnd/>
            <a:tailEnd/>
          </a:ln>
        </p:spPr>
        <p:txBody>
          <a:bodyPr>
            <a:spAutoFit/>
          </a:bodyPr>
          <a:lstStyle/>
          <a:p>
            <a:r>
              <a:rPr lang="en-US" altLang="zh-CN" sz="2600" b="1" dirty="0">
                <a:solidFill>
                  <a:srgbClr val="CC3300"/>
                </a:solidFill>
                <a:latin typeface="+mn-lt"/>
              </a:rPr>
              <a:t>    </a:t>
            </a:r>
            <a:r>
              <a:rPr lang="en-US" altLang="zh-CN" sz="2600" b="1" dirty="0" err="1">
                <a:solidFill>
                  <a:schemeClr val="tx2"/>
                </a:solidFill>
                <a:latin typeface="+mn-lt"/>
              </a:rPr>
              <a:t>bool</a:t>
            </a:r>
            <a:r>
              <a:rPr lang="en-US" altLang="zh-CN" sz="2600" b="1" dirty="0">
                <a:solidFill>
                  <a:schemeClr val="tx2"/>
                </a:solidFill>
                <a:latin typeface="+mn-lt"/>
              </a:rPr>
              <a:t> </a:t>
            </a:r>
            <a:r>
              <a:rPr lang="en-US" altLang="zh-CN" sz="2600" dirty="0" err="1" smtClean="0">
                <a:solidFill>
                  <a:schemeClr val="tx2"/>
                </a:solidFill>
                <a:latin typeface="+mn-lt"/>
              </a:rPr>
              <a:t>DeQueue</a:t>
            </a:r>
            <a:r>
              <a:rPr lang="en-US" altLang="zh-CN" sz="2600" b="1" dirty="0" smtClean="0">
                <a:solidFill>
                  <a:schemeClr val="tx2"/>
                </a:solidFill>
                <a:latin typeface="+mn-lt"/>
              </a:rPr>
              <a:t>(Type </a:t>
            </a:r>
            <a:r>
              <a:rPr lang="en-US" altLang="zh-CN" sz="2600" b="1" dirty="0">
                <a:solidFill>
                  <a:schemeClr val="tx2"/>
                </a:solidFill>
                <a:latin typeface="+mn-lt"/>
              </a:rPr>
              <a:t>&amp;</a:t>
            </a:r>
            <a:r>
              <a:rPr lang="en-US" altLang="zh-CN" sz="2600" dirty="0" smtClean="0">
                <a:solidFill>
                  <a:schemeClr val="tx2"/>
                </a:solidFill>
                <a:latin typeface="+mn-lt"/>
              </a:rPr>
              <a:t>x</a:t>
            </a:r>
            <a:r>
              <a:rPr lang="en-US" altLang="zh-CN" sz="2600" b="1" dirty="0" smtClean="0">
                <a:solidFill>
                  <a:schemeClr val="tx2"/>
                </a:solidFill>
                <a:latin typeface="+mn-lt"/>
              </a:rPr>
              <a:t>);</a:t>
            </a:r>
            <a:r>
              <a:rPr lang="en-US" altLang="zh-CN" sz="2600" b="1" dirty="0" smtClean="0">
                <a:solidFill>
                  <a:srgbClr val="CC3300"/>
                </a:solidFill>
                <a:latin typeface="+mn-lt"/>
              </a:rPr>
              <a:t>  </a:t>
            </a:r>
            <a:r>
              <a:rPr lang="en-US" altLang="zh-CN" sz="2600" b="1" dirty="0">
                <a:solidFill>
                  <a:srgbClr val="000099"/>
                </a:solidFill>
                <a:latin typeface="+mn-lt"/>
                <a:ea typeface="隶书" pitchFamily="49" charset="-122"/>
              </a:rPr>
              <a:t>//</a:t>
            </a:r>
            <a:r>
              <a:rPr lang="zh-CN" altLang="en-US" sz="2600" dirty="0">
                <a:solidFill>
                  <a:srgbClr val="000099"/>
                </a:solidFill>
                <a:latin typeface="+mn-lt"/>
                <a:ea typeface="隶书" pitchFamily="49" charset="-122"/>
              </a:rPr>
              <a:t>退队</a:t>
            </a:r>
            <a:endParaRPr lang="zh-CN" altLang="en-US" sz="2600" dirty="0">
              <a:solidFill>
                <a:srgbClr val="CC3300"/>
              </a:solidFill>
              <a:latin typeface="+mn-lt"/>
            </a:endParaRPr>
          </a:p>
          <a:p>
            <a:r>
              <a:rPr lang="zh-CN" altLang="en-US" sz="2600" dirty="0">
                <a:solidFill>
                  <a:srgbClr val="CC3300"/>
                </a:solidFill>
                <a:latin typeface="+mn-lt"/>
              </a:rPr>
              <a:t>    </a:t>
            </a:r>
            <a:r>
              <a:rPr lang="en-US" altLang="zh-CN" sz="2600" b="1" dirty="0" err="1">
                <a:solidFill>
                  <a:schemeClr val="tx2"/>
                </a:solidFill>
                <a:latin typeface="+mn-lt"/>
              </a:rPr>
              <a:t>bool</a:t>
            </a:r>
            <a:r>
              <a:rPr lang="en-US" altLang="zh-CN" sz="2600" dirty="0">
                <a:solidFill>
                  <a:schemeClr val="tx2"/>
                </a:solidFill>
                <a:latin typeface="+mn-lt"/>
              </a:rPr>
              <a:t> </a:t>
            </a:r>
            <a:r>
              <a:rPr lang="en-US" altLang="zh-CN" sz="2600" dirty="0" err="1" smtClean="0">
                <a:solidFill>
                  <a:schemeClr val="tx2"/>
                </a:solidFill>
                <a:latin typeface="+mn-lt"/>
              </a:rPr>
              <a:t>GetFront</a:t>
            </a:r>
            <a:r>
              <a:rPr lang="en-US" altLang="zh-CN" sz="2600" b="1" dirty="0" smtClean="0">
                <a:solidFill>
                  <a:schemeClr val="tx2"/>
                </a:solidFill>
                <a:latin typeface="+mn-lt"/>
              </a:rPr>
              <a:t>(Type </a:t>
            </a:r>
            <a:r>
              <a:rPr lang="en-US" altLang="zh-CN" sz="2600" b="1" dirty="0">
                <a:solidFill>
                  <a:schemeClr val="tx2"/>
                </a:solidFill>
                <a:latin typeface="+mn-lt"/>
              </a:rPr>
              <a:t>&amp;</a:t>
            </a:r>
            <a:r>
              <a:rPr lang="en-US" altLang="zh-CN" sz="2600" dirty="0" smtClean="0">
                <a:solidFill>
                  <a:schemeClr val="tx2"/>
                </a:solidFill>
                <a:latin typeface="+mn-lt"/>
              </a:rPr>
              <a:t>x</a:t>
            </a:r>
            <a:r>
              <a:rPr lang="en-US" altLang="zh-CN" sz="2600" b="1" dirty="0" smtClean="0">
                <a:solidFill>
                  <a:schemeClr val="tx2"/>
                </a:solidFill>
                <a:latin typeface="+mn-lt"/>
              </a:rPr>
              <a:t>);</a:t>
            </a:r>
            <a:r>
              <a:rPr lang="en-US" altLang="zh-CN" sz="2600" b="1" dirty="0" smtClean="0">
                <a:solidFill>
                  <a:srgbClr val="CC3300"/>
                </a:solidFill>
                <a:latin typeface="+mn-lt"/>
              </a:rPr>
              <a:t>  </a:t>
            </a:r>
            <a:r>
              <a:rPr lang="en-US" altLang="zh-CN" sz="2600" b="1" dirty="0">
                <a:solidFill>
                  <a:srgbClr val="000099"/>
                </a:solidFill>
                <a:latin typeface="+mn-lt"/>
                <a:ea typeface="隶书" pitchFamily="49" charset="-122"/>
              </a:rPr>
              <a:t>//</a:t>
            </a:r>
            <a:r>
              <a:rPr lang="zh-CN" altLang="zh-CN" sz="2600" dirty="0">
                <a:solidFill>
                  <a:srgbClr val="000099"/>
                </a:solidFill>
                <a:latin typeface="+mn-lt"/>
                <a:ea typeface="隶书" pitchFamily="49" charset="-122"/>
              </a:rPr>
              <a:t>取队头元素</a:t>
            </a:r>
            <a:endParaRPr lang="zh-CN" altLang="en-US" sz="2600" dirty="0">
              <a:solidFill>
                <a:srgbClr val="CC3300"/>
              </a:solidFill>
              <a:latin typeface="+mn-lt"/>
            </a:endParaRPr>
          </a:p>
          <a:p>
            <a:r>
              <a:rPr lang="zh-CN" altLang="en-US" sz="2600" dirty="0">
                <a:solidFill>
                  <a:srgbClr val="CC3300"/>
                </a:solidFill>
                <a:latin typeface="+mn-lt"/>
              </a:rPr>
              <a:t>    </a:t>
            </a:r>
            <a:r>
              <a:rPr lang="en-US" altLang="zh-CN" sz="2600" b="1" dirty="0">
                <a:solidFill>
                  <a:schemeClr val="tx2"/>
                </a:solidFill>
                <a:latin typeface="+mn-lt"/>
              </a:rPr>
              <a:t>void </a:t>
            </a:r>
            <a:r>
              <a:rPr lang="en-US" altLang="zh-CN" sz="2600" dirty="0" err="1" smtClean="0">
                <a:solidFill>
                  <a:schemeClr val="tx2"/>
                </a:solidFill>
                <a:latin typeface="+mn-lt"/>
              </a:rPr>
              <a:t>MakeEmpty</a:t>
            </a:r>
            <a:r>
              <a:rPr lang="en-US" altLang="zh-CN" sz="2600" b="1" dirty="0" smtClean="0">
                <a:solidFill>
                  <a:schemeClr val="tx2"/>
                </a:solidFill>
                <a:latin typeface="+mn-lt"/>
              </a:rPr>
              <a:t>( </a:t>
            </a:r>
            <a:r>
              <a:rPr lang="en-US" altLang="zh-CN" sz="2600" b="1" dirty="0">
                <a:solidFill>
                  <a:schemeClr val="tx2"/>
                </a:solidFill>
                <a:latin typeface="+mn-lt"/>
              </a:rPr>
              <a:t>)</a:t>
            </a:r>
            <a:r>
              <a:rPr lang="en-US" altLang="zh-CN" sz="2600" dirty="0">
                <a:solidFill>
                  <a:schemeClr val="tx2"/>
                </a:solidFill>
                <a:latin typeface="+mn-lt"/>
              </a:rPr>
              <a:t> </a:t>
            </a:r>
            <a:r>
              <a:rPr lang="en-US" altLang="zh-CN" sz="2600" b="1" dirty="0">
                <a:solidFill>
                  <a:schemeClr val="tx2"/>
                </a:solidFill>
                <a:latin typeface="+mn-lt"/>
              </a:rPr>
              <a:t>{</a:t>
            </a:r>
            <a:r>
              <a:rPr lang="en-US" altLang="zh-CN" sz="2600" dirty="0">
                <a:solidFill>
                  <a:schemeClr val="tx2"/>
                </a:solidFill>
                <a:latin typeface="+mn-lt"/>
              </a:rPr>
              <a:t> </a:t>
            </a:r>
            <a:r>
              <a:rPr lang="en-US" altLang="zh-CN" sz="2600" dirty="0" smtClean="0">
                <a:solidFill>
                  <a:schemeClr val="tx2"/>
                </a:solidFill>
                <a:latin typeface="+mn-lt"/>
                <a:ea typeface="仿宋_GB2312" pitchFamily="49" charset="-122"/>
              </a:rPr>
              <a:t>front</a:t>
            </a:r>
            <a:r>
              <a:rPr lang="en-US" altLang="zh-CN" sz="2600" b="1" dirty="0" smtClean="0">
                <a:solidFill>
                  <a:schemeClr val="tx2"/>
                </a:solidFill>
                <a:latin typeface="+mn-lt"/>
                <a:ea typeface="仿宋_GB2312" pitchFamily="49" charset="-122"/>
              </a:rPr>
              <a:t>=</a:t>
            </a:r>
            <a:r>
              <a:rPr lang="en-US" altLang="zh-CN" sz="2600" dirty="0" smtClean="0">
                <a:solidFill>
                  <a:schemeClr val="tx2"/>
                </a:solidFill>
                <a:latin typeface="+mn-lt"/>
                <a:ea typeface="仿宋_GB2312" pitchFamily="49" charset="-122"/>
              </a:rPr>
              <a:t>rear</a:t>
            </a:r>
            <a:r>
              <a:rPr lang="en-US" altLang="zh-CN" sz="2600" b="1" i="1" dirty="0" smtClean="0">
                <a:solidFill>
                  <a:schemeClr val="tx2"/>
                </a:solidFill>
                <a:latin typeface="+mn-lt"/>
                <a:ea typeface="仿宋_GB2312" pitchFamily="49" charset="-122"/>
              </a:rPr>
              <a:t>=</a:t>
            </a:r>
            <a:r>
              <a:rPr lang="en-US" altLang="zh-CN" sz="2600" dirty="0" smtClean="0">
                <a:solidFill>
                  <a:schemeClr val="tx2"/>
                </a:solidFill>
                <a:latin typeface="+mn-lt"/>
                <a:ea typeface="仿宋_GB2312" pitchFamily="49" charset="-122"/>
              </a:rPr>
              <a:t>0</a:t>
            </a:r>
            <a:r>
              <a:rPr lang="en-US" altLang="zh-CN" sz="2600" b="1" dirty="0">
                <a:solidFill>
                  <a:schemeClr val="tx2"/>
                </a:solidFill>
                <a:latin typeface="+mn-lt"/>
                <a:ea typeface="仿宋_GB2312" pitchFamily="49" charset="-122"/>
              </a:rPr>
              <a:t>;</a:t>
            </a:r>
            <a:r>
              <a:rPr lang="en-US" altLang="zh-CN" sz="2600" b="1" i="1" dirty="0">
                <a:solidFill>
                  <a:schemeClr val="tx2"/>
                </a:solidFill>
                <a:latin typeface="+mn-lt"/>
                <a:ea typeface="仿宋_GB2312" pitchFamily="49" charset="-122"/>
              </a:rPr>
              <a:t> </a:t>
            </a:r>
            <a:r>
              <a:rPr lang="en-US" altLang="zh-CN" sz="2600" b="1" dirty="0">
                <a:solidFill>
                  <a:schemeClr val="tx2"/>
                </a:solidFill>
                <a:latin typeface="+mn-lt"/>
                <a:ea typeface="仿宋_GB2312" pitchFamily="49" charset="-122"/>
              </a:rPr>
              <a:t>}</a:t>
            </a:r>
          </a:p>
          <a:p>
            <a:r>
              <a:rPr lang="en-US" altLang="zh-CN" sz="2600" dirty="0">
                <a:solidFill>
                  <a:schemeClr val="tx2"/>
                </a:solidFill>
                <a:latin typeface="+mn-lt"/>
              </a:rPr>
              <a:t>    </a:t>
            </a:r>
            <a:r>
              <a:rPr lang="en-US" altLang="zh-CN" sz="2600" b="1" dirty="0" err="1">
                <a:solidFill>
                  <a:schemeClr val="tx2"/>
                </a:solidFill>
                <a:latin typeface="+mn-lt"/>
              </a:rPr>
              <a:t>bool</a:t>
            </a:r>
            <a:r>
              <a:rPr lang="en-US" altLang="zh-CN" sz="2600" dirty="0">
                <a:solidFill>
                  <a:schemeClr val="tx2"/>
                </a:solidFill>
                <a:latin typeface="+mn-lt"/>
              </a:rPr>
              <a:t> </a:t>
            </a:r>
            <a:r>
              <a:rPr lang="en-US" altLang="zh-CN" sz="2600" dirty="0" err="1" smtClean="0">
                <a:solidFill>
                  <a:schemeClr val="tx2"/>
                </a:solidFill>
                <a:latin typeface="+mn-lt"/>
              </a:rPr>
              <a:t>IsEmpty</a:t>
            </a:r>
            <a:r>
              <a:rPr lang="en-US" altLang="zh-CN" sz="2600" b="1" dirty="0" smtClean="0">
                <a:solidFill>
                  <a:schemeClr val="tx2"/>
                </a:solidFill>
                <a:latin typeface="+mn-lt"/>
              </a:rPr>
              <a:t>( </a:t>
            </a:r>
            <a:r>
              <a:rPr lang="en-US" altLang="zh-CN" sz="2600" b="1" dirty="0">
                <a:solidFill>
                  <a:schemeClr val="tx2"/>
                </a:solidFill>
                <a:latin typeface="+mn-lt"/>
              </a:rPr>
              <a:t>)</a:t>
            </a:r>
            <a:r>
              <a:rPr lang="en-US" altLang="zh-CN" sz="2600" dirty="0">
                <a:solidFill>
                  <a:schemeClr val="tx2"/>
                </a:solidFill>
                <a:latin typeface="+mn-lt"/>
              </a:rPr>
              <a:t> </a:t>
            </a:r>
            <a:r>
              <a:rPr lang="en-US" altLang="zh-CN" sz="2600" b="1" dirty="0">
                <a:solidFill>
                  <a:schemeClr val="tx2"/>
                </a:solidFill>
                <a:latin typeface="+mn-lt"/>
              </a:rPr>
              <a:t>const</a:t>
            </a:r>
            <a:r>
              <a:rPr lang="en-US" altLang="zh-CN" sz="2600" dirty="0">
                <a:solidFill>
                  <a:schemeClr val="tx2"/>
                </a:solidFill>
                <a:latin typeface="+mn-lt"/>
              </a:rPr>
              <a:t> </a:t>
            </a:r>
          </a:p>
          <a:p>
            <a:r>
              <a:rPr lang="en-US" altLang="zh-CN" sz="2600" dirty="0">
                <a:solidFill>
                  <a:schemeClr val="tx2"/>
                </a:solidFill>
                <a:latin typeface="+mn-lt"/>
              </a:rPr>
              <a:t>       </a:t>
            </a:r>
            <a:r>
              <a:rPr lang="en-US" altLang="zh-CN" sz="2600" b="1" dirty="0">
                <a:solidFill>
                  <a:schemeClr val="tx2"/>
                </a:solidFill>
                <a:latin typeface="+mn-lt"/>
              </a:rPr>
              <a:t>{ return </a:t>
            </a:r>
            <a:r>
              <a:rPr lang="en-US" altLang="zh-CN" sz="2600" b="1" dirty="0" smtClean="0">
                <a:solidFill>
                  <a:schemeClr val="tx2"/>
                </a:solidFill>
                <a:latin typeface="+mn-lt"/>
              </a:rPr>
              <a:t>(</a:t>
            </a:r>
            <a:r>
              <a:rPr lang="en-US" altLang="zh-CN" sz="2600" dirty="0" smtClean="0">
                <a:solidFill>
                  <a:schemeClr val="tx2"/>
                </a:solidFill>
                <a:latin typeface="+mn-lt"/>
              </a:rPr>
              <a:t>front</a:t>
            </a:r>
            <a:r>
              <a:rPr lang="en-US" altLang="zh-CN" sz="2600" b="1" i="1" dirty="0" smtClean="0">
                <a:solidFill>
                  <a:schemeClr val="tx2"/>
                </a:solidFill>
                <a:latin typeface="+mn-lt"/>
              </a:rPr>
              <a:t>==</a:t>
            </a:r>
            <a:r>
              <a:rPr lang="en-US" altLang="zh-CN" sz="2600" dirty="0" smtClean="0">
                <a:solidFill>
                  <a:schemeClr val="tx2"/>
                </a:solidFill>
                <a:latin typeface="+mn-lt"/>
              </a:rPr>
              <a:t>rear</a:t>
            </a:r>
            <a:r>
              <a:rPr lang="en-US" altLang="zh-CN" sz="2600" b="1" dirty="0" smtClean="0">
                <a:solidFill>
                  <a:schemeClr val="tx2"/>
                </a:solidFill>
                <a:latin typeface="+mn-lt"/>
              </a:rPr>
              <a:t>)</a:t>
            </a:r>
            <a:r>
              <a:rPr lang="en-US" altLang="zh-CN" sz="2600" dirty="0" smtClean="0">
                <a:solidFill>
                  <a:schemeClr val="tx2"/>
                </a:solidFill>
                <a:latin typeface="+mn-lt"/>
              </a:rPr>
              <a:t> </a:t>
            </a:r>
            <a:r>
              <a:rPr lang="en-US" altLang="zh-CN" sz="2600" b="1" dirty="0">
                <a:solidFill>
                  <a:schemeClr val="tx2"/>
                </a:solidFill>
                <a:latin typeface="+mn-lt"/>
              </a:rPr>
              <a:t>?</a:t>
            </a:r>
            <a:r>
              <a:rPr lang="en-US" altLang="zh-CN" sz="2600" dirty="0">
                <a:solidFill>
                  <a:schemeClr val="tx2"/>
                </a:solidFill>
                <a:latin typeface="+mn-lt"/>
              </a:rPr>
              <a:t> true </a:t>
            </a:r>
            <a:r>
              <a:rPr lang="en-US" altLang="zh-CN" sz="2600" b="1" dirty="0">
                <a:solidFill>
                  <a:schemeClr val="tx2"/>
                </a:solidFill>
                <a:latin typeface="+mn-lt"/>
              </a:rPr>
              <a:t>:</a:t>
            </a:r>
            <a:r>
              <a:rPr lang="en-US" altLang="zh-CN" sz="2600" dirty="0">
                <a:solidFill>
                  <a:schemeClr val="tx2"/>
                </a:solidFill>
                <a:latin typeface="+mn-lt"/>
              </a:rPr>
              <a:t> false</a:t>
            </a:r>
            <a:r>
              <a:rPr lang="en-US" altLang="zh-CN" sz="2600" b="1" dirty="0">
                <a:solidFill>
                  <a:schemeClr val="tx2"/>
                </a:solidFill>
                <a:latin typeface="+mn-lt"/>
              </a:rPr>
              <a:t>; }</a:t>
            </a:r>
          </a:p>
          <a:p>
            <a:r>
              <a:rPr lang="en-US" altLang="zh-CN" sz="2600" dirty="0">
                <a:solidFill>
                  <a:schemeClr val="tx2"/>
                </a:solidFill>
                <a:latin typeface="+mn-lt"/>
              </a:rPr>
              <a:t>    </a:t>
            </a:r>
            <a:r>
              <a:rPr lang="en-US" altLang="zh-CN" sz="2600" b="1" dirty="0" err="1">
                <a:solidFill>
                  <a:schemeClr val="tx2"/>
                </a:solidFill>
                <a:latin typeface="+mn-lt"/>
              </a:rPr>
              <a:t>bool</a:t>
            </a:r>
            <a:r>
              <a:rPr lang="en-US" altLang="zh-CN" sz="2600" dirty="0">
                <a:solidFill>
                  <a:schemeClr val="tx2"/>
                </a:solidFill>
                <a:latin typeface="+mn-lt"/>
              </a:rPr>
              <a:t> </a:t>
            </a:r>
            <a:r>
              <a:rPr lang="en-US" altLang="zh-CN" sz="2600" dirty="0" err="1" smtClean="0">
                <a:solidFill>
                  <a:schemeClr val="tx2"/>
                </a:solidFill>
                <a:latin typeface="+mn-lt"/>
              </a:rPr>
              <a:t>IsFull</a:t>
            </a:r>
            <a:r>
              <a:rPr lang="en-US" altLang="zh-CN" sz="2600" b="1" dirty="0" smtClean="0">
                <a:solidFill>
                  <a:schemeClr val="tx2"/>
                </a:solidFill>
                <a:latin typeface="+mn-lt"/>
              </a:rPr>
              <a:t>( </a:t>
            </a:r>
            <a:r>
              <a:rPr lang="en-US" altLang="zh-CN" sz="2600" b="1" dirty="0">
                <a:solidFill>
                  <a:schemeClr val="tx2"/>
                </a:solidFill>
                <a:latin typeface="+mn-lt"/>
              </a:rPr>
              <a:t>)</a:t>
            </a:r>
            <a:r>
              <a:rPr lang="en-US" altLang="zh-CN" sz="2600" dirty="0">
                <a:solidFill>
                  <a:schemeClr val="tx2"/>
                </a:solidFill>
                <a:latin typeface="+mn-lt"/>
              </a:rPr>
              <a:t> </a:t>
            </a:r>
            <a:r>
              <a:rPr lang="en-US" altLang="zh-CN" sz="2600" b="1" dirty="0">
                <a:solidFill>
                  <a:schemeClr val="tx2"/>
                </a:solidFill>
                <a:latin typeface="+mn-lt"/>
              </a:rPr>
              <a:t>const</a:t>
            </a:r>
          </a:p>
          <a:p>
            <a:r>
              <a:rPr lang="en-US" altLang="zh-CN" sz="2600" b="1" dirty="0">
                <a:solidFill>
                  <a:schemeClr val="tx2"/>
                </a:solidFill>
                <a:latin typeface="+mn-lt"/>
              </a:rPr>
              <a:t>       { return </a:t>
            </a:r>
            <a:r>
              <a:rPr lang="en-US" altLang="zh-CN" sz="2600" b="1" dirty="0" smtClean="0">
                <a:solidFill>
                  <a:schemeClr val="tx2"/>
                </a:solidFill>
                <a:latin typeface="+mn-lt"/>
              </a:rPr>
              <a:t>((</a:t>
            </a:r>
            <a:r>
              <a:rPr lang="en-US" altLang="zh-CN" sz="2600" dirty="0">
                <a:solidFill>
                  <a:schemeClr val="tx2"/>
                </a:solidFill>
                <a:latin typeface="+mn-lt"/>
              </a:rPr>
              <a:t>rear</a:t>
            </a:r>
            <a:r>
              <a:rPr lang="en-US" altLang="zh-CN" sz="2600" b="1" dirty="0">
                <a:solidFill>
                  <a:schemeClr val="tx2"/>
                </a:solidFill>
                <a:latin typeface="+mn-lt"/>
              </a:rPr>
              <a:t>+</a:t>
            </a:r>
            <a:r>
              <a:rPr lang="en-US" altLang="zh-CN" sz="2600" dirty="0">
                <a:solidFill>
                  <a:schemeClr val="tx2"/>
                </a:solidFill>
                <a:latin typeface="+mn-lt"/>
              </a:rPr>
              <a:t>1</a:t>
            </a:r>
            <a:r>
              <a:rPr lang="en-US" altLang="zh-CN" sz="2600" b="1" dirty="0" smtClean="0">
                <a:solidFill>
                  <a:schemeClr val="tx2"/>
                </a:solidFill>
                <a:latin typeface="+mn-lt"/>
              </a:rPr>
              <a:t>)%</a:t>
            </a:r>
            <a:r>
              <a:rPr lang="en-US" altLang="zh-CN" sz="2600" dirty="0" err="1" smtClean="0">
                <a:solidFill>
                  <a:schemeClr val="tx2"/>
                </a:solidFill>
                <a:latin typeface="+mn-lt"/>
              </a:rPr>
              <a:t>maxSize</a:t>
            </a:r>
            <a:r>
              <a:rPr lang="en-US" altLang="zh-CN" sz="2600" b="1" i="1" dirty="0" smtClean="0">
                <a:solidFill>
                  <a:schemeClr val="tx2"/>
                </a:solidFill>
                <a:latin typeface="+mn-lt"/>
              </a:rPr>
              <a:t>==</a:t>
            </a:r>
            <a:r>
              <a:rPr lang="en-US" altLang="zh-CN" sz="2600" dirty="0" smtClean="0">
                <a:solidFill>
                  <a:schemeClr val="tx2"/>
                </a:solidFill>
                <a:latin typeface="+mn-lt"/>
              </a:rPr>
              <a:t>front</a:t>
            </a:r>
            <a:r>
              <a:rPr lang="en-US" altLang="zh-CN" sz="2600" b="1" dirty="0" smtClean="0">
                <a:solidFill>
                  <a:schemeClr val="tx2"/>
                </a:solidFill>
                <a:latin typeface="+mn-lt"/>
              </a:rPr>
              <a:t>)</a:t>
            </a:r>
            <a:r>
              <a:rPr lang="en-US" altLang="zh-CN" sz="2600" dirty="0" smtClean="0">
                <a:solidFill>
                  <a:schemeClr val="tx2"/>
                </a:solidFill>
                <a:latin typeface="+mn-lt"/>
              </a:rPr>
              <a:t> </a:t>
            </a:r>
            <a:r>
              <a:rPr lang="en-US" altLang="zh-CN" sz="2600" b="1" dirty="0">
                <a:solidFill>
                  <a:schemeClr val="tx2"/>
                </a:solidFill>
                <a:latin typeface="+mn-lt"/>
              </a:rPr>
              <a:t>?</a:t>
            </a:r>
            <a:r>
              <a:rPr lang="en-US" altLang="zh-CN" sz="2600" dirty="0">
                <a:solidFill>
                  <a:schemeClr val="tx2"/>
                </a:solidFill>
                <a:latin typeface="+mn-lt"/>
              </a:rPr>
              <a:t> true </a:t>
            </a:r>
            <a:r>
              <a:rPr lang="en-US" altLang="zh-CN" sz="2600" b="1" dirty="0">
                <a:solidFill>
                  <a:schemeClr val="tx2"/>
                </a:solidFill>
                <a:latin typeface="+mn-lt"/>
              </a:rPr>
              <a:t>:</a:t>
            </a:r>
            <a:r>
              <a:rPr lang="en-US" altLang="zh-CN" sz="2600" dirty="0">
                <a:solidFill>
                  <a:schemeClr val="tx2"/>
                </a:solidFill>
                <a:latin typeface="+mn-lt"/>
              </a:rPr>
              <a:t> false</a:t>
            </a:r>
            <a:r>
              <a:rPr lang="en-US" altLang="zh-CN" sz="2600" b="1" dirty="0">
                <a:solidFill>
                  <a:schemeClr val="tx2"/>
                </a:solidFill>
                <a:latin typeface="+mn-lt"/>
              </a:rPr>
              <a:t>; }</a:t>
            </a:r>
          </a:p>
          <a:p>
            <a:r>
              <a:rPr lang="en-US" altLang="zh-CN" sz="2600" b="1" dirty="0">
                <a:solidFill>
                  <a:schemeClr val="tx2"/>
                </a:solidFill>
                <a:latin typeface="+mn-lt"/>
              </a:rPr>
              <a:t>    </a:t>
            </a:r>
            <a:r>
              <a:rPr lang="en-US" altLang="zh-CN" sz="2600" b="1" dirty="0" err="1">
                <a:solidFill>
                  <a:schemeClr val="tx2"/>
                </a:solidFill>
                <a:latin typeface="+mn-lt"/>
              </a:rPr>
              <a:t>int</a:t>
            </a:r>
            <a:r>
              <a:rPr lang="en-US" altLang="zh-CN" sz="2600" dirty="0">
                <a:solidFill>
                  <a:schemeClr val="tx2"/>
                </a:solidFill>
                <a:latin typeface="+mn-lt"/>
              </a:rPr>
              <a:t> </a:t>
            </a:r>
            <a:r>
              <a:rPr lang="en-US" altLang="zh-CN" sz="2600" dirty="0" err="1" smtClean="0">
                <a:solidFill>
                  <a:schemeClr val="tx2"/>
                </a:solidFill>
                <a:latin typeface="+mn-lt"/>
              </a:rPr>
              <a:t>GetSize</a:t>
            </a:r>
            <a:r>
              <a:rPr lang="en-US" altLang="zh-CN" sz="2600" b="1" dirty="0" smtClean="0">
                <a:solidFill>
                  <a:schemeClr val="tx2"/>
                </a:solidFill>
                <a:latin typeface="+mn-lt"/>
              </a:rPr>
              <a:t>( </a:t>
            </a:r>
            <a:r>
              <a:rPr lang="en-US" altLang="zh-CN" sz="2600" b="1" dirty="0">
                <a:solidFill>
                  <a:schemeClr val="tx2"/>
                </a:solidFill>
                <a:latin typeface="+mn-lt"/>
              </a:rPr>
              <a:t>)</a:t>
            </a:r>
            <a:r>
              <a:rPr lang="en-US" altLang="zh-CN" sz="2600" dirty="0">
                <a:solidFill>
                  <a:schemeClr val="tx2"/>
                </a:solidFill>
                <a:latin typeface="+mn-lt"/>
              </a:rPr>
              <a:t> </a:t>
            </a:r>
            <a:r>
              <a:rPr lang="en-US" altLang="zh-CN" sz="2600" b="1" dirty="0">
                <a:solidFill>
                  <a:schemeClr val="tx2"/>
                </a:solidFill>
                <a:latin typeface="+mn-lt"/>
              </a:rPr>
              <a:t>const</a:t>
            </a:r>
          </a:p>
          <a:p>
            <a:r>
              <a:rPr lang="en-US" altLang="zh-CN" sz="2600" b="1" dirty="0">
                <a:solidFill>
                  <a:schemeClr val="tx2"/>
                </a:solidFill>
                <a:latin typeface="+mn-lt"/>
              </a:rPr>
              <a:t>       { return</a:t>
            </a:r>
            <a:r>
              <a:rPr lang="en-US" altLang="zh-CN" sz="2600" dirty="0">
                <a:solidFill>
                  <a:schemeClr val="tx2"/>
                </a:solidFill>
                <a:latin typeface="+mn-lt"/>
              </a:rPr>
              <a:t> </a:t>
            </a:r>
            <a:r>
              <a:rPr lang="en-US" altLang="zh-CN" sz="2600" b="1" dirty="0" smtClean="0">
                <a:solidFill>
                  <a:schemeClr val="tx2"/>
                </a:solidFill>
                <a:latin typeface="+mn-lt"/>
              </a:rPr>
              <a:t>(</a:t>
            </a:r>
            <a:r>
              <a:rPr lang="en-US" altLang="zh-CN" sz="2600" dirty="0" smtClean="0">
                <a:solidFill>
                  <a:schemeClr val="tx2"/>
                </a:solidFill>
                <a:latin typeface="+mn-lt"/>
              </a:rPr>
              <a:t>rear</a:t>
            </a:r>
            <a:r>
              <a:rPr lang="en-US" altLang="zh-CN" sz="2600" b="1" dirty="0" smtClean="0">
                <a:solidFill>
                  <a:schemeClr val="tx2"/>
                </a:solidFill>
                <a:latin typeface="+mn-lt"/>
              </a:rPr>
              <a:t>-</a:t>
            </a:r>
            <a:r>
              <a:rPr lang="en-US" altLang="zh-CN" sz="2600" dirty="0" err="1" smtClean="0">
                <a:solidFill>
                  <a:schemeClr val="tx2"/>
                </a:solidFill>
                <a:latin typeface="+mn-lt"/>
              </a:rPr>
              <a:t>front</a:t>
            </a:r>
            <a:r>
              <a:rPr lang="en-US" altLang="zh-CN" sz="2600" b="1" dirty="0" err="1" smtClean="0">
                <a:solidFill>
                  <a:schemeClr val="tx2"/>
                </a:solidFill>
                <a:latin typeface="+mn-lt"/>
              </a:rPr>
              <a:t>+</a:t>
            </a:r>
            <a:r>
              <a:rPr lang="en-US" altLang="zh-CN" sz="2600" dirty="0" err="1" smtClean="0">
                <a:solidFill>
                  <a:schemeClr val="tx2"/>
                </a:solidFill>
                <a:latin typeface="+mn-lt"/>
              </a:rPr>
              <a:t>maxSize</a:t>
            </a:r>
            <a:r>
              <a:rPr lang="en-US" altLang="zh-CN" sz="2600" b="1" dirty="0" smtClean="0">
                <a:solidFill>
                  <a:schemeClr val="tx2"/>
                </a:solidFill>
                <a:latin typeface="+mn-lt"/>
              </a:rPr>
              <a:t>)%</a:t>
            </a:r>
            <a:r>
              <a:rPr lang="en-US" altLang="zh-CN" sz="2600" dirty="0" err="1" smtClean="0">
                <a:solidFill>
                  <a:schemeClr val="tx2"/>
                </a:solidFill>
                <a:latin typeface="+mn-lt"/>
              </a:rPr>
              <a:t>maxSize</a:t>
            </a:r>
            <a:r>
              <a:rPr lang="en-US" altLang="zh-CN" sz="2600" b="1" dirty="0">
                <a:solidFill>
                  <a:schemeClr val="tx2"/>
                </a:solidFill>
                <a:latin typeface="+mn-lt"/>
              </a:rPr>
              <a:t>; }</a:t>
            </a:r>
          </a:p>
          <a:p>
            <a:r>
              <a:rPr lang="en-US" altLang="zh-CN" sz="2600" b="1" dirty="0">
                <a:solidFill>
                  <a:schemeClr val="tx2"/>
                </a:solidFill>
                <a:latin typeface="+mn-lt"/>
              </a:rPr>
              <a:t>    friend</a:t>
            </a:r>
            <a:r>
              <a:rPr lang="en-US" altLang="zh-CN" sz="2600" dirty="0">
                <a:solidFill>
                  <a:schemeClr val="tx2"/>
                </a:solidFill>
                <a:latin typeface="+mn-lt"/>
              </a:rPr>
              <a:t> </a:t>
            </a:r>
            <a:r>
              <a:rPr lang="en-US" altLang="zh-CN" sz="2600" b="1" dirty="0" err="1">
                <a:solidFill>
                  <a:schemeClr val="tx2"/>
                </a:solidFill>
                <a:latin typeface="+mn-lt"/>
              </a:rPr>
              <a:t>ostream</a:t>
            </a:r>
            <a:r>
              <a:rPr lang="en-US" altLang="zh-CN" sz="2600" dirty="0">
                <a:solidFill>
                  <a:schemeClr val="tx2"/>
                </a:solidFill>
                <a:latin typeface="+mn-lt"/>
              </a:rPr>
              <a:t> </a:t>
            </a:r>
            <a:r>
              <a:rPr lang="en-US" altLang="zh-CN" sz="2600" b="1" dirty="0">
                <a:solidFill>
                  <a:schemeClr val="tx2"/>
                </a:solidFill>
                <a:latin typeface="+mn-lt"/>
              </a:rPr>
              <a:t>&amp;</a:t>
            </a:r>
            <a:r>
              <a:rPr lang="en-US" altLang="zh-CN" sz="2600" dirty="0">
                <a:solidFill>
                  <a:schemeClr val="tx2"/>
                </a:solidFill>
                <a:latin typeface="+mn-lt"/>
              </a:rPr>
              <a:t> </a:t>
            </a:r>
            <a:r>
              <a:rPr lang="en-US" altLang="zh-CN" sz="2600" b="1" dirty="0">
                <a:solidFill>
                  <a:schemeClr val="tx2"/>
                </a:solidFill>
                <a:latin typeface="+mn-lt"/>
              </a:rPr>
              <a:t>operator</a:t>
            </a:r>
            <a:r>
              <a:rPr lang="en-US" altLang="zh-CN" sz="2600" dirty="0">
                <a:solidFill>
                  <a:schemeClr val="tx2"/>
                </a:solidFill>
                <a:latin typeface="+mn-lt"/>
              </a:rPr>
              <a:t> &lt;&lt; </a:t>
            </a:r>
          </a:p>
          <a:p>
            <a:r>
              <a:rPr lang="en-US" altLang="zh-CN" sz="2600" dirty="0">
                <a:solidFill>
                  <a:schemeClr val="tx2"/>
                </a:solidFill>
                <a:latin typeface="+mn-lt"/>
              </a:rPr>
              <a:t>              </a:t>
            </a:r>
            <a:r>
              <a:rPr lang="en-US" altLang="zh-CN" sz="2600" b="1" dirty="0" smtClean="0">
                <a:solidFill>
                  <a:schemeClr val="tx2"/>
                </a:solidFill>
                <a:latin typeface="+mn-lt"/>
              </a:rPr>
              <a:t>(</a:t>
            </a:r>
            <a:r>
              <a:rPr lang="en-US" altLang="zh-CN" sz="2600" b="1" dirty="0" err="1" smtClean="0">
                <a:solidFill>
                  <a:schemeClr val="tx2"/>
                </a:solidFill>
                <a:latin typeface="+mn-lt"/>
              </a:rPr>
              <a:t>ostream</a:t>
            </a:r>
            <a:r>
              <a:rPr lang="en-US" altLang="zh-CN" sz="2600" dirty="0" smtClean="0">
                <a:solidFill>
                  <a:schemeClr val="tx2"/>
                </a:solidFill>
                <a:latin typeface="+mn-lt"/>
              </a:rPr>
              <a:t> </a:t>
            </a:r>
            <a:r>
              <a:rPr lang="en-US" altLang="zh-CN" sz="2600" b="1" dirty="0">
                <a:solidFill>
                  <a:schemeClr val="tx2"/>
                </a:solidFill>
                <a:latin typeface="+mn-lt"/>
              </a:rPr>
              <a:t>&amp;</a:t>
            </a:r>
            <a:r>
              <a:rPr lang="en-US" altLang="zh-CN" sz="2600" dirty="0" err="1">
                <a:solidFill>
                  <a:schemeClr val="tx2"/>
                </a:solidFill>
                <a:latin typeface="+mn-lt"/>
              </a:rPr>
              <a:t>os</a:t>
            </a:r>
            <a:r>
              <a:rPr lang="en-US" altLang="zh-CN" sz="2600" b="1" dirty="0">
                <a:solidFill>
                  <a:schemeClr val="tx2"/>
                </a:solidFill>
                <a:latin typeface="+mn-lt"/>
              </a:rPr>
              <a:t>,</a:t>
            </a:r>
            <a:r>
              <a:rPr lang="en-US" altLang="zh-CN" sz="2600" dirty="0">
                <a:solidFill>
                  <a:schemeClr val="tx2"/>
                </a:solidFill>
                <a:latin typeface="+mn-lt"/>
              </a:rPr>
              <a:t> </a:t>
            </a:r>
            <a:r>
              <a:rPr lang="en-US" altLang="zh-CN" sz="2600" dirty="0" err="1">
                <a:solidFill>
                  <a:schemeClr val="tx2"/>
                </a:solidFill>
                <a:latin typeface="+mn-lt"/>
              </a:rPr>
              <a:t>SeqQueue</a:t>
            </a:r>
            <a:r>
              <a:rPr lang="en-US" altLang="zh-CN" sz="2600" dirty="0">
                <a:solidFill>
                  <a:schemeClr val="tx2"/>
                </a:solidFill>
                <a:latin typeface="+mn-lt"/>
              </a:rPr>
              <a:t> </a:t>
            </a:r>
            <a:r>
              <a:rPr lang="en-US" altLang="zh-CN" sz="2600" b="1" dirty="0">
                <a:solidFill>
                  <a:schemeClr val="tx2"/>
                </a:solidFill>
                <a:latin typeface="+mn-lt"/>
              </a:rPr>
              <a:t>&lt;Type&gt;</a:t>
            </a:r>
            <a:r>
              <a:rPr lang="en-US" altLang="zh-CN" sz="2600" dirty="0">
                <a:solidFill>
                  <a:schemeClr val="tx2"/>
                </a:solidFill>
                <a:latin typeface="+mn-lt"/>
              </a:rPr>
              <a:t> </a:t>
            </a:r>
            <a:r>
              <a:rPr lang="en-US" altLang="zh-CN" sz="2600" b="1" dirty="0">
                <a:solidFill>
                  <a:schemeClr val="tx2"/>
                </a:solidFill>
                <a:latin typeface="+mn-lt"/>
              </a:rPr>
              <a:t>&amp;</a:t>
            </a:r>
            <a:r>
              <a:rPr lang="en-US" altLang="zh-CN" sz="2600" dirty="0" smtClean="0">
                <a:solidFill>
                  <a:schemeClr val="tx2"/>
                </a:solidFill>
                <a:latin typeface="+mn-lt"/>
              </a:rPr>
              <a:t>Q</a:t>
            </a:r>
            <a:r>
              <a:rPr lang="en-US" altLang="zh-CN" sz="2600" b="1" dirty="0" smtClean="0">
                <a:solidFill>
                  <a:schemeClr val="tx2"/>
                </a:solidFill>
                <a:latin typeface="+mn-lt"/>
              </a:rPr>
              <a:t>);</a:t>
            </a:r>
            <a:endParaRPr lang="en-US" altLang="zh-CN" sz="2600" b="1" dirty="0">
              <a:solidFill>
                <a:schemeClr val="tx2"/>
              </a:solidFill>
              <a:latin typeface="+mn-lt"/>
            </a:endParaRPr>
          </a:p>
          <a:p>
            <a:r>
              <a:rPr lang="en-US" altLang="zh-CN" sz="2600" b="1" dirty="0">
                <a:solidFill>
                  <a:schemeClr val="tx2"/>
                </a:solidFill>
                <a:latin typeface="+mn-lt"/>
              </a:rPr>
              <a:t>};</a:t>
            </a:r>
          </a:p>
        </p:txBody>
      </p:sp>
      <p:sp>
        <p:nvSpPr>
          <p:cNvPr id="68611" name="Text Box 3"/>
          <p:cNvSpPr txBox="1">
            <a:spLocks noChangeArrowheads="1"/>
          </p:cNvSpPr>
          <p:nvPr/>
        </p:nvSpPr>
        <p:spPr bwMode="auto">
          <a:xfrm>
            <a:off x="1868488" y="642938"/>
            <a:ext cx="5213350" cy="641350"/>
          </a:xfrm>
          <a:prstGeom prst="rect">
            <a:avLst/>
          </a:prstGeom>
          <a:noFill/>
          <a:ln w="9525">
            <a:noFill/>
            <a:miter lim="800000"/>
            <a:headEnd/>
            <a:tailEnd/>
          </a:ln>
          <a:effectLst/>
        </p:spPr>
        <p:txBody>
          <a:bodyPr wrap="none">
            <a:spAutoFit/>
          </a:bodyPr>
          <a:lstStyle/>
          <a:p>
            <a:pPr>
              <a:defRPr/>
            </a:pPr>
            <a:r>
              <a:rPr lang="zh-CN" altLang="en-US" sz="3600" b="1">
                <a:solidFill>
                  <a:srgbClr val="000099"/>
                </a:solidFill>
                <a:effectLst>
                  <a:outerShdw blurRad="38100" dist="38100" dir="2700000" algn="tl">
                    <a:srgbClr val="C0C0C0"/>
                  </a:outerShdw>
                </a:effectLst>
                <a:ea typeface="仿宋_GB2312" pitchFamily="49" charset="-122"/>
              </a:rPr>
              <a:t>循环队列其它操作的定义</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102</a:t>
            </a:fld>
            <a:endParaRPr lang="en-US" altLang="zh-CN"/>
          </a:p>
        </p:txBody>
      </p:sp>
    </p:spTree>
  </p:cSld>
  <p:clrMapOvr>
    <a:masterClrMapping/>
  </p:clrMapOvr>
  <p:transition>
    <p:strips dir="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103</a:t>
            </a:fld>
            <a:endParaRPr lang="en-US" altLang="zh-CN"/>
          </a:p>
        </p:txBody>
      </p:sp>
      <p:sp>
        <p:nvSpPr>
          <p:cNvPr id="3" name="标题 2"/>
          <p:cNvSpPr txBox="1">
            <a:spLocks/>
          </p:cNvSpPr>
          <p:nvPr/>
        </p:nvSpPr>
        <p:spPr>
          <a:xfrm>
            <a:off x="644857" y="200404"/>
            <a:ext cx="7772400" cy="7112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程序</a:t>
            </a:r>
            <a:r>
              <a:rPr kumimoji="1" lang="en-US" altLang="zh-CN" sz="40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4-8  </a:t>
            </a:r>
            <a:r>
              <a:rPr kumimoji="1" lang="en-US" altLang="zh-CN" sz="4000" b="1" i="0" u="none" strike="noStrike" kern="0" cap="none" spc="0" normalizeH="0" baseline="0" noProof="0" dirty="0" err="1" smtClean="0">
                <a:ln>
                  <a:noFill/>
                </a:ln>
                <a:solidFill>
                  <a:srgbClr val="800080"/>
                </a:solidFill>
                <a:effectLst>
                  <a:outerShdw blurRad="38100" dist="38100" dir="2700000" algn="tl">
                    <a:srgbClr val="000000">
                      <a:alpha val="43137"/>
                    </a:srgbClr>
                  </a:outerShdw>
                </a:effectLst>
                <a:uLnTx/>
                <a:uFillTx/>
                <a:latin typeface="+mj-lt"/>
                <a:ea typeface="+mj-ea"/>
                <a:cs typeface="+mj-cs"/>
              </a:rPr>
              <a:t>CircleQueue</a:t>
            </a:r>
            <a:r>
              <a:rPr kumimoji="1" lang="zh-CN" altLang="en-US" sz="40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类的定义</a:t>
            </a:r>
          </a:p>
        </p:txBody>
      </p:sp>
      <p:sp>
        <p:nvSpPr>
          <p:cNvPr id="4" name="内容占位符 3"/>
          <p:cNvSpPr txBox="1">
            <a:spLocks/>
          </p:cNvSpPr>
          <p:nvPr/>
        </p:nvSpPr>
        <p:spPr>
          <a:xfrm>
            <a:off x="304161" y="970744"/>
            <a:ext cx="4205287" cy="5151438"/>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template &lt;class Type &gt;  class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i="0" u="none" strike="noStrike" kern="0" cap="none" spc="0" normalizeH="0" baseline="0" noProof="0" dirty="0" err="1" smtClean="0">
                <a:ln>
                  <a:noFill/>
                </a:ln>
                <a:solidFill>
                  <a:srgbClr val="FF0000"/>
                </a:solidFill>
                <a:effectLst/>
                <a:uLnTx/>
                <a:uFillTx/>
                <a:latin typeface="+mn-lt"/>
                <a:ea typeface="+mn-ea"/>
                <a:cs typeface="+mn-cs"/>
              </a:rPr>
              <a:t>CircleQueue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private:</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Type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front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rear</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public:</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CircleQueue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maxSize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kern="0" dirty="0" smtClean="0">
                <a:solidFill>
                  <a:srgbClr val="FF0000"/>
                </a:solidFill>
                <a:latin typeface="+mn-lt"/>
                <a:ea typeface="+mn-ea"/>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maxSize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b="1"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=new Type[</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front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rear</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CircleQueue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b="1"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delete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p:txBody>
      </p:sp>
      <p:sp>
        <p:nvSpPr>
          <p:cNvPr id="5" name="内容占位符 4"/>
          <p:cNvSpPr txBox="1">
            <a:spLocks/>
          </p:cNvSpPr>
          <p:nvPr/>
        </p:nvSpPr>
        <p:spPr>
          <a:xfrm>
            <a:off x="4607257" y="943449"/>
            <a:ext cx="4264025" cy="5151438"/>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circle_enqueue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(Type</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x</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结点</a:t>
            </a:r>
            <a:r>
              <a:rPr kumimoji="1" lang="en-US" altLang="zh-CN" b="0" i="0" u="none" strike="noStrike" kern="0" cap="none" spc="0" normalizeH="0" baseline="0" noProof="0" dirty="0" smtClean="0">
                <a:ln>
                  <a:noFill/>
                </a:ln>
                <a:solidFill>
                  <a:srgbClr val="0000FF"/>
                </a:solidFill>
                <a:effectLst/>
                <a:uLnTx/>
                <a:uFillTx/>
                <a:latin typeface="+mn-lt"/>
                <a:ea typeface="隶书" pitchFamily="49" charset="-122"/>
              </a:rPr>
              <a:t>x</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进队</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size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size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kern="0" dirty="0" smtClean="0">
                <a:solidFill>
                  <a:srgbClr val="FF0000"/>
                </a:solidFill>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b="1" kern="0" dirty="0" smtClean="0">
                <a:solidFill>
                  <a:srgbClr val="FF0000"/>
                </a:solidFill>
                <a:latin typeface="+mn-lt"/>
                <a:ea typeface="隶书" pitchFamily="49" charset="-122"/>
              </a:rPr>
              <a:t>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队满，不能进队，返回</a:t>
            </a:r>
            <a:r>
              <a:rPr kumimoji="1" lang="en-US" altLang="zh-CN" b="0" i="0" u="none" strike="noStrike" kern="0" cap="none" spc="0" normalizeH="0" baseline="0" noProof="0" dirty="0" smtClean="0">
                <a:ln>
                  <a:noFill/>
                </a:ln>
                <a:solidFill>
                  <a:srgbClr val="0000FF"/>
                </a:solidFill>
                <a:effectLst/>
                <a:uLnTx/>
                <a:uFillTx/>
                <a:latin typeface="+mn-lt"/>
                <a:ea typeface="隶书" pitchFamily="49" charset="-122"/>
              </a:rPr>
              <a:t>1</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q</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x</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0</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circle_dequeue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(Type *</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py</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zh-CN" altLang="en-US" b="1" kern="0" dirty="0" smtClean="0">
                <a:solidFill>
                  <a:srgbClr val="FF0000"/>
                </a:solidFill>
                <a:latin typeface="+mn-lt"/>
                <a:ea typeface="隶书" pitchFamily="49" charset="-122"/>
              </a:rPr>
              <a:t>   </a:t>
            </a:r>
            <a:r>
              <a:rPr kumimoji="1" lang="en-US" altLang="zh-CN" b="0" i="0" u="none" strike="noStrike" kern="0" cap="none" spc="0" normalizeH="0" baseline="0" noProof="0" dirty="0" smtClean="0">
                <a:ln>
                  <a:noFill/>
                </a:ln>
                <a:solidFill>
                  <a:srgbClr val="0000FF"/>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队空不能出队</a:t>
            </a:r>
            <a:endParaRPr kumimoji="1" lang="en-US" altLang="zh-CN" b="0" i="0" u="none" strike="noStrike" kern="0" cap="none" spc="0" normalizeH="0" baseline="0" noProof="0" dirty="0" smtClean="0">
              <a:ln>
                <a:noFill/>
              </a:ln>
              <a:solidFill>
                <a:srgbClr val="0000FF"/>
              </a:solidFill>
              <a:effectLst/>
              <a:uLnTx/>
              <a:uFillTx/>
              <a:latin typeface="+mn-lt"/>
              <a:ea typeface="隶书" pitchFamily="49" charset="-122"/>
            </a:endParaRP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size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py</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q</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0</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endParaRPr kumimoji="1" lang="en-US" altLang="zh-CN" b="1" i="0" u="none" strike="noStrike" kern="0" cap="none" spc="0" normalizeH="0" baseline="0" noProof="0" dirty="0" smtClean="0">
              <a:ln>
                <a:noFill/>
              </a:ln>
              <a:solidFill>
                <a:srgbClr val="FF0000"/>
              </a:solidFill>
              <a:effectLst/>
              <a:uLnTx/>
              <a:uFillTx/>
              <a:latin typeface="+mn-lt"/>
              <a:ea typeface="隶书" pitchFamily="49" charset="-122"/>
            </a:endParaRPr>
          </a:p>
        </p:txBody>
      </p:sp>
      <p:sp>
        <p:nvSpPr>
          <p:cNvPr id="6" name="内容占位符 3"/>
          <p:cNvSpPr txBox="1">
            <a:spLocks/>
          </p:cNvSpPr>
          <p:nvPr/>
        </p:nvSpPr>
        <p:spPr>
          <a:xfrm>
            <a:off x="4223344" y="6475863"/>
            <a:ext cx="526077" cy="382137"/>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p:txBody>
      </p:sp>
    </p:spTree>
  </p:cSld>
  <p:clrMapOvr>
    <a:masterClrMapping/>
  </p:clrMapOvr>
  <p:transition>
    <p:strips dir="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104</a:t>
            </a:fld>
            <a:endParaRPr lang="en-US" altLang="zh-CN"/>
          </a:p>
        </p:txBody>
      </p:sp>
      <p:sp>
        <p:nvSpPr>
          <p:cNvPr id="4" name="Text Box 2"/>
          <p:cNvSpPr txBox="1">
            <a:spLocks noChangeArrowheads="1"/>
          </p:cNvSpPr>
          <p:nvPr/>
        </p:nvSpPr>
        <p:spPr bwMode="auto">
          <a:xfrm>
            <a:off x="546100" y="750888"/>
            <a:ext cx="8153400" cy="5643562"/>
          </a:xfrm>
          <a:prstGeom prst="rect">
            <a:avLst/>
          </a:prstGeom>
          <a:noFill/>
          <a:ln w="9525">
            <a:noFill/>
            <a:miter lim="800000"/>
            <a:headEnd/>
            <a:tailEnd/>
          </a:ln>
        </p:spPr>
        <p:txBody>
          <a:bodyPr>
            <a:spAutoFit/>
          </a:bodyPr>
          <a:lstStyle/>
          <a:p>
            <a:r>
              <a:rPr lang="en-US" altLang="zh-CN" sz="2800" b="1" dirty="0">
                <a:solidFill>
                  <a:schemeClr val="tx2"/>
                </a:solidFill>
              </a:rPr>
              <a:t>template &lt;class Type&gt; </a:t>
            </a:r>
            <a:r>
              <a:rPr lang="en-US" altLang="zh-CN" sz="2800" dirty="0" smtClean="0">
                <a:solidFill>
                  <a:schemeClr val="tx2"/>
                </a:solidFill>
              </a:rPr>
              <a:t>Queue </a:t>
            </a:r>
            <a:r>
              <a:rPr lang="en-US" altLang="zh-CN" sz="2800" b="1" dirty="0">
                <a:solidFill>
                  <a:schemeClr val="tx2"/>
                </a:solidFill>
              </a:rPr>
              <a:t>&lt;Type&gt;:: </a:t>
            </a:r>
          </a:p>
          <a:p>
            <a:r>
              <a:rPr lang="en-US" altLang="zh-CN" sz="2800" dirty="0" smtClean="0">
                <a:solidFill>
                  <a:schemeClr val="tx2"/>
                </a:solidFill>
              </a:rPr>
              <a:t>Queue</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err="1" smtClean="0">
                <a:solidFill>
                  <a:schemeClr val="tx2"/>
                </a:solidFill>
              </a:rPr>
              <a:t>sz</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dirty="0" smtClean="0">
                <a:solidFill>
                  <a:schemeClr val="tx2"/>
                </a:solidFill>
              </a:rPr>
              <a:t>front</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r>
              <a:rPr lang="en-US" altLang="zh-CN" sz="2800" dirty="0">
                <a:solidFill>
                  <a:schemeClr val="tx2"/>
                </a:solidFill>
              </a:rPr>
              <a:t> </a:t>
            </a:r>
            <a:r>
              <a:rPr lang="en-US" altLang="zh-CN" sz="2800" dirty="0" smtClean="0">
                <a:solidFill>
                  <a:schemeClr val="tx2"/>
                </a:solidFill>
              </a:rPr>
              <a:t>rear</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r>
              <a:rPr lang="en-US" altLang="zh-CN" sz="2800" dirty="0">
                <a:solidFill>
                  <a:schemeClr val="tx2"/>
                </a:solidFill>
              </a:rPr>
              <a:t> </a:t>
            </a:r>
            <a:r>
              <a:rPr lang="en-US" altLang="zh-CN" sz="2800" dirty="0" err="1" smtClean="0">
                <a:solidFill>
                  <a:schemeClr val="tx2"/>
                </a:solidFill>
              </a:rPr>
              <a:t>maxSize</a:t>
            </a:r>
            <a:r>
              <a:rPr lang="en-US" altLang="zh-CN" sz="2800" b="1" dirty="0" smtClean="0">
                <a:solidFill>
                  <a:schemeClr val="tx2"/>
                </a:solidFill>
              </a:rPr>
              <a:t>(</a:t>
            </a:r>
            <a:r>
              <a:rPr lang="en-US" altLang="zh-CN" sz="2800" dirty="0" err="1" smtClean="0">
                <a:solidFill>
                  <a:schemeClr val="tx2"/>
                </a:solidFill>
              </a:rPr>
              <a:t>sz</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elements</a:t>
            </a:r>
            <a:r>
              <a:rPr lang="en-US" altLang="zh-CN" sz="2800" b="1" dirty="0" smtClean="0">
                <a:solidFill>
                  <a:schemeClr val="tx2"/>
                </a:solidFill>
              </a:rPr>
              <a:t>=new </a:t>
            </a:r>
            <a:r>
              <a:rPr lang="en-US" altLang="zh-CN" sz="2800" b="1" dirty="0">
                <a:solidFill>
                  <a:schemeClr val="tx2"/>
                </a:solidFill>
              </a:rPr>
              <a:t>Type [</a:t>
            </a:r>
            <a:r>
              <a:rPr lang="en-US" altLang="zh-CN" sz="2800" dirty="0" err="1">
                <a:solidFill>
                  <a:schemeClr val="tx2"/>
                </a:solidFill>
              </a:rPr>
              <a:t>maxSize</a:t>
            </a:r>
            <a:r>
              <a:rPr lang="en-US" altLang="zh-CN" sz="2800" b="1" dirty="0">
                <a:solidFill>
                  <a:schemeClr val="tx2"/>
                </a:solidFill>
              </a:rPr>
              <a:t>];		</a:t>
            </a:r>
            <a:endParaRPr lang="en-US" altLang="zh-CN" sz="2800" dirty="0">
              <a:solidFill>
                <a:schemeClr val="tx2"/>
              </a:solidFill>
            </a:endParaRPr>
          </a:p>
          <a:p>
            <a:r>
              <a:rPr lang="en-US" altLang="zh-CN" sz="2800" dirty="0">
                <a:solidFill>
                  <a:schemeClr val="tx2"/>
                </a:solidFill>
              </a:rPr>
              <a:t>    </a:t>
            </a:r>
            <a:r>
              <a:rPr lang="en-US" altLang="zh-CN" sz="2800" b="1" dirty="0" smtClean="0">
                <a:solidFill>
                  <a:schemeClr val="tx2"/>
                </a:solidFill>
              </a:rPr>
              <a:t>assert(</a:t>
            </a:r>
            <a:r>
              <a:rPr lang="en-US" altLang="zh-CN" sz="2800" dirty="0" smtClean="0">
                <a:solidFill>
                  <a:schemeClr val="tx2"/>
                </a:solidFill>
              </a:rPr>
              <a:t>elements</a:t>
            </a:r>
            <a:r>
              <a:rPr lang="en-US" altLang="zh-CN" sz="2800" b="1" dirty="0" smtClean="0">
                <a:solidFill>
                  <a:schemeClr val="tx2"/>
                </a:solidFill>
              </a:rPr>
              <a:t>!=</a:t>
            </a:r>
            <a:r>
              <a:rPr lang="en-US" altLang="zh-CN" sz="2800" dirty="0" smtClean="0">
                <a:solidFill>
                  <a:schemeClr val="tx2"/>
                </a:solidFill>
              </a:rPr>
              <a:t>NULL</a:t>
            </a:r>
            <a:r>
              <a:rPr lang="en-US" altLang="zh-CN" sz="2800" b="1" dirty="0" smtClean="0">
                <a:solidFill>
                  <a:schemeClr val="tx2"/>
                </a:solidFill>
              </a:rPr>
              <a:t>);</a:t>
            </a:r>
            <a:endParaRPr lang="en-US" altLang="zh-CN" sz="2800" b="1" dirty="0">
              <a:solidFill>
                <a:schemeClr val="tx2"/>
              </a:solidFill>
            </a:endParaRPr>
          </a:p>
          <a:p>
            <a:r>
              <a:rPr lang="en-US" altLang="zh-CN" sz="2800" b="1" dirty="0">
                <a:solidFill>
                  <a:schemeClr val="tx2"/>
                </a:solidFill>
              </a:rPr>
              <a:t>}</a:t>
            </a:r>
            <a:endParaRPr lang="en-US" altLang="zh-CN" sz="2800" dirty="0">
              <a:solidFill>
                <a:schemeClr val="tx2"/>
              </a:solidFill>
            </a:endParaRPr>
          </a:p>
          <a:p>
            <a:endParaRPr lang="en-US" altLang="zh-CN" sz="2800" dirty="0">
              <a:solidFill>
                <a:schemeClr val="tx2"/>
              </a:solidFill>
            </a:endParaRPr>
          </a:p>
          <a:p>
            <a:r>
              <a:rPr lang="en-US" altLang="zh-CN" sz="2800" b="1" dirty="0">
                <a:solidFill>
                  <a:schemeClr val="tx2"/>
                </a:solidFill>
              </a:rPr>
              <a:t>template &lt;class Type&gt; </a:t>
            </a:r>
            <a:r>
              <a:rPr lang="en-US" altLang="zh-CN" sz="2800" b="1" dirty="0" err="1">
                <a:solidFill>
                  <a:schemeClr val="tx2"/>
                </a:solidFill>
              </a:rPr>
              <a:t>bool</a:t>
            </a:r>
            <a:r>
              <a:rPr lang="en-US" altLang="zh-CN" sz="2800" dirty="0">
                <a:solidFill>
                  <a:schemeClr val="tx2"/>
                </a:solidFill>
              </a:rPr>
              <a:t> </a:t>
            </a:r>
            <a:r>
              <a:rPr lang="en-US" altLang="zh-CN" sz="2800" dirty="0" smtClean="0">
                <a:solidFill>
                  <a:schemeClr val="tx2"/>
                </a:solidFill>
              </a:rPr>
              <a:t>Queue </a:t>
            </a:r>
            <a:r>
              <a:rPr lang="en-US" altLang="zh-CN" sz="2800" b="1" dirty="0">
                <a:solidFill>
                  <a:schemeClr val="tx2"/>
                </a:solidFill>
              </a:rPr>
              <a:t>&lt;Type&gt;::</a:t>
            </a:r>
          </a:p>
          <a:p>
            <a:r>
              <a:rPr lang="en-US" altLang="zh-CN" sz="2800" dirty="0" err="1" smtClean="0">
                <a:solidFill>
                  <a:schemeClr val="tx2"/>
                </a:solidFill>
              </a:rPr>
              <a:t>EnQueue</a:t>
            </a:r>
            <a:r>
              <a:rPr lang="en-US" altLang="zh-CN" sz="2800" b="1" dirty="0" smtClean="0">
                <a:solidFill>
                  <a:schemeClr val="tx2"/>
                </a:solidFill>
              </a:rPr>
              <a:t>(const</a:t>
            </a:r>
            <a:r>
              <a:rPr lang="en-US" altLang="zh-CN" sz="2800" dirty="0" smtClean="0">
                <a:solidFill>
                  <a:schemeClr val="tx2"/>
                </a:solidFill>
              </a:rPr>
              <a:t> </a:t>
            </a:r>
            <a:r>
              <a:rPr lang="en-US" altLang="zh-CN" sz="2800" b="1" dirty="0">
                <a:solidFill>
                  <a:schemeClr val="tx2"/>
                </a:solidFill>
              </a:rPr>
              <a:t>Type</a:t>
            </a:r>
            <a:r>
              <a:rPr lang="en-US" altLang="zh-CN" sz="2800" dirty="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b="1" dirty="0">
                <a:solidFill>
                  <a:schemeClr val="tx2"/>
                </a:solidFill>
              </a:rPr>
              <a:t>if</a:t>
            </a:r>
            <a:r>
              <a:rPr lang="en-US" altLang="zh-CN" sz="2800" dirty="0">
                <a:solidFill>
                  <a:schemeClr val="tx2"/>
                </a:solidFill>
              </a:rPr>
              <a:t> </a:t>
            </a:r>
            <a:r>
              <a:rPr lang="en-US" altLang="zh-CN" sz="2800" b="1" dirty="0" smtClean="0">
                <a:solidFill>
                  <a:schemeClr val="tx2"/>
                </a:solidFill>
              </a:rPr>
              <a:t>(</a:t>
            </a:r>
            <a:r>
              <a:rPr lang="en-US" altLang="zh-CN" sz="2800" dirty="0" err="1" smtClean="0">
                <a:solidFill>
                  <a:schemeClr val="tx2"/>
                </a:solidFill>
              </a:rPr>
              <a:t>IsFull</a:t>
            </a:r>
            <a:r>
              <a:rPr lang="en-US" altLang="zh-CN" sz="2800" b="1" dirty="0" smtClean="0">
                <a:solidFill>
                  <a:schemeClr val="tx2"/>
                </a:solidFill>
              </a:rPr>
              <a:t>( )==</a:t>
            </a:r>
            <a:r>
              <a:rPr lang="en-US" altLang="zh-CN" sz="2800" dirty="0" smtClean="0">
                <a:solidFill>
                  <a:schemeClr val="tx2"/>
                </a:solidFill>
              </a:rPr>
              <a:t>true</a:t>
            </a:r>
            <a:r>
              <a:rPr lang="en-US" altLang="zh-CN" sz="2800" b="1" dirty="0" smtClean="0">
                <a:solidFill>
                  <a:schemeClr val="tx2"/>
                </a:solidFill>
              </a:rPr>
              <a:t>) </a:t>
            </a:r>
            <a:r>
              <a:rPr lang="en-US" altLang="zh-CN" sz="2800" dirty="0" smtClean="0">
                <a:solidFill>
                  <a:schemeClr val="tx2"/>
                </a:solidFill>
              </a:rPr>
              <a:t> </a:t>
            </a:r>
            <a:r>
              <a:rPr lang="en-US" altLang="zh-CN" sz="2800" b="1" dirty="0">
                <a:solidFill>
                  <a:schemeClr val="tx2"/>
                </a:solidFill>
              </a:rPr>
              <a:t>return</a:t>
            </a:r>
            <a:r>
              <a:rPr lang="en-US" altLang="zh-CN" sz="2800" dirty="0">
                <a:solidFill>
                  <a:schemeClr val="tx2"/>
                </a:solidFill>
              </a:rPr>
              <a:t> false</a:t>
            </a:r>
            <a:r>
              <a:rPr lang="en-US" altLang="zh-CN" sz="2800" b="1" dirty="0">
                <a:solidFill>
                  <a:schemeClr val="tx2"/>
                </a:solidFill>
              </a:rPr>
              <a:t>; </a:t>
            </a:r>
          </a:p>
          <a:p>
            <a:r>
              <a:rPr lang="en-US" altLang="zh-CN" sz="2800" b="1" dirty="0">
                <a:solidFill>
                  <a:schemeClr val="tx2"/>
                </a:solidFill>
              </a:rPr>
              <a:t>     </a:t>
            </a:r>
            <a:r>
              <a:rPr lang="en-US" altLang="zh-CN" sz="2800" dirty="0">
                <a:solidFill>
                  <a:schemeClr val="tx2"/>
                </a:solidFill>
              </a:rPr>
              <a:t>elements</a:t>
            </a:r>
            <a:r>
              <a:rPr lang="en-US" altLang="zh-CN" sz="2800" b="1" dirty="0">
                <a:solidFill>
                  <a:schemeClr val="tx2"/>
                </a:solidFill>
              </a:rPr>
              <a:t>[</a:t>
            </a:r>
            <a:r>
              <a:rPr lang="en-US" altLang="zh-CN" sz="2800" dirty="0">
                <a:solidFill>
                  <a:schemeClr val="tx2"/>
                </a:solidFill>
              </a:rPr>
              <a:t>rear</a:t>
            </a:r>
            <a:r>
              <a:rPr lang="en-US" altLang="zh-CN" sz="2800" b="1" dirty="0" smtClean="0">
                <a:solidFill>
                  <a:schemeClr val="tx2"/>
                </a:solidFill>
              </a:rPr>
              <a:t>]=</a:t>
            </a:r>
            <a:r>
              <a:rPr lang="en-US" altLang="zh-CN" sz="2800" dirty="0" smtClean="0">
                <a:solidFill>
                  <a:schemeClr val="tx2"/>
                </a:solidFill>
              </a:rPr>
              <a:t>x</a:t>
            </a:r>
            <a:r>
              <a:rPr lang="en-US" altLang="zh-CN" sz="2800" b="1" dirty="0">
                <a:solidFill>
                  <a:schemeClr val="tx2"/>
                </a:solidFill>
              </a:rPr>
              <a:t>;</a:t>
            </a:r>
          </a:p>
          <a:p>
            <a:r>
              <a:rPr lang="en-US" altLang="zh-CN" sz="2800" b="1" dirty="0">
                <a:solidFill>
                  <a:schemeClr val="tx2"/>
                </a:solidFill>
              </a:rPr>
              <a:t>     </a:t>
            </a:r>
            <a:r>
              <a:rPr lang="en-US" altLang="zh-CN" sz="2800" dirty="0" smtClean="0">
                <a:solidFill>
                  <a:schemeClr val="tx2"/>
                </a:solidFill>
              </a:rPr>
              <a:t>rear</a:t>
            </a:r>
            <a:r>
              <a:rPr lang="en-US" altLang="zh-CN" sz="2800" b="1" dirty="0" smtClean="0">
                <a:solidFill>
                  <a:schemeClr val="tx2"/>
                </a:solidFill>
              </a:rPr>
              <a:t>=(</a:t>
            </a:r>
            <a:r>
              <a:rPr lang="en-US" altLang="zh-CN" sz="2800" dirty="0" smtClean="0">
                <a:solidFill>
                  <a:schemeClr val="tx2"/>
                </a:solidFill>
              </a:rPr>
              <a:t>rear</a:t>
            </a:r>
            <a:r>
              <a:rPr lang="en-US" altLang="zh-CN" sz="2800" b="1" dirty="0" smtClean="0">
                <a:solidFill>
                  <a:schemeClr val="tx2"/>
                </a:solidFill>
              </a:rPr>
              <a:t>+</a:t>
            </a:r>
            <a:r>
              <a:rPr lang="en-US" altLang="zh-CN" sz="2800" dirty="0" smtClean="0">
                <a:solidFill>
                  <a:schemeClr val="tx2"/>
                </a:solidFill>
              </a:rPr>
              <a:t>1</a:t>
            </a:r>
            <a:r>
              <a:rPr lang="en-US" altLang="zh-CN" sz="2800" b="1" dirty="0" smtClean="0">
                <a:solidFill>
                  <a:schemeClr val="tx2"/>
                </a:solidFill>
              </a:rPr>
              <a:t>)%</a:t>
            </a:r>
            <a:r>
              <a:rPr lang="en-US" altLang="zh-CN" sz="2800" dirty="0" err="1" smtClean="0">
                <a:solidFill>
                  <a:schemeClr val="tx2"/>
                </a:solidFill>
              </a:rPr>
              <a:t>maxSize</a:t>
            </a:r>
            <a:r>
              <a:rPr lang="en-US" altLang="zh-CN" sz="2800" b="1" dirty="0">
                <a:solidFill>
                  <a:schemeClr val="tx2"/>
                </a:solidFill>
              </a:rPr>
              <a:t>;			</a:t>
            </a:r>
            <a:endParaRPr lang="en-US" altLang="zh-CN" sz="2800" dirty="0">
              <a:solidFill>
                <a:schemeClr val="tx2"/>
              </a:solidFill>
            </a:endParaRPr>
          </a:p>
          <a:p>
            <a:r>
              <a:rPr lang="en-US" altLang="zh-CN" sz="2800" b="1" dirty="0">
                <a:solidFill>
                  <a:schemeClr val="tx2"/>
                </a:solidFill>
              </a:rPr>
              <a:t>     return</a:t>
            </a:r>
            <a:r>
              <a:rPr lang="en-US" altLang="zh-CN" sz="2800" dirty="0">
                <a:solidFill>
                  <a:schemeClr val="tx2"/>
                </a:solidFill>
              </a:rPr>
              <a:t> true</a:t>
            </a:r>
            <a:r>
              <a:rPr lang="en-US" altLang="zh-CN" sz="2800" b="1" dirty="0">
                <a:solidFill>
                  <a:schemeClr val="tx2"/>
                </a:solidFill>
              </a:rPr>
              <a:t>;	</a:t>
            </a:r>
          </a:p>
          <a:p>
            <a:r>
              <a:rPr lang="en-US" altLang="zh-CN" sz="2800" b="1" dirty="0">
                <a:solidFill>
                  <a:schemeClr val="tx2"/>
                </a:solidFill>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checkerboard(across)">
                                      <p:cBhvr>
                                        <p:cTn id="7" dur="500"/>
                                        <p:tgtEl>
                                          <p:spTgt spid="4">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checkerboard(across)">
                                      <p:cBhvr>
                                        <p:cTn id="10" dur="500"/>
                                        <p:tgtEl>
                                          <p:spTgt spid="4">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checkerboard(across)">
                                      <p:cBhvr>
                                        <p:cTn id="13" dur="500"/>
                                        <p:tgtEl>
                                          <p:spTgt spid="4">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checkerboard(across)">
                                      <p:cBhvr>
                                        <p:cTn id="16" dur="500"/>
                                        <p:tgtEl>
                                          <p:spTgt spid="4">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19" dur="500"/>
                                        <p:tgtEl>
                                          <p:spTgt spid="4">
                                            <p:txEl>
                                              <p:pRg st="10" end="10"/>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
                                            <p:txEl>
                                              <p:pRg st="11" end="11"/>
                                            </p:txEl>
                                          </p:spTgt>
                                        </p:tgtEl>
                                        <p:attrNameLst>
                                          <p:attrName>style.visibility</p:attrName>
                                        </p:attrNameLst>
                                      </p:cBhvr>
                                      <p:to>
                                        <p:strVal val="visible"/>
                                      </p:to>
                                    </p:set>
                                    <p:animEffect transition="in" filter="checkerboard(across)">
                                      <p:cBhvr>
                                        <p:cTn id="22" dur="500"/>
                                        <p:tgtEl>
                                          <p:spTgt spid="4">
                                            <p:txEl>
                                              <p:pRg st="11" end="1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animEffect transition="in" filter="checkerboard(across)">
                                      <p:cBhvr>
                                        <p:cTn id="2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105</a:t>
            </a:fld>
            <a:endParaRPr lang="en-US" altLang="zh-CN"/>
          </a:p>
        </p:txBody>
      </p:sp>
      <p:sp>
        <p:nvSpPr>
          <p:cNvPr id="3" name="Rectangle 2"/>
          <p:cNvSpPr>
            <a:spLocks noChangeArrowheads="1"/>
          </p:cNvSpPr>
          <p:nvPr/>
        </p:nvSpPr>
        <p:spPr bwMode="auto">
          <a:xfrm>
            <a:off x="621352" y="446467"/>
            <a:ext cx="8250238" cy="6070600"/>
          </a:xfrm>
          <a:prstGeom prst="rect">
            <a:avLst/>
          </a:prstGeom>
          <a:noFill/>
          <a:ln w="9525">
            <a:noFill/>
            <a:miter lim="800000"/>
            <a:headEnd/>
            <a:tailEnd/>
          </a:ln>
        </p:spPr>
        <p:txBody>
          <a:bodyPr>
            <a:spAutoFit/>
          </a:bodyPr>
          <a:lstStyle/>
          <a:p>
            <a:r>
              <a:rPr lang="en-US" altLang="zh-CN" sz="2800" b="1" dirty="0">
                <a:solidFill>
                  <a:schemeClr val="tx2"/>
                </a:solidFill>
              </a:rPr>
              <a:t>template &lt;class Type&gt; </a:t>
            </a:r>
            <a:r>
              <a:rPr lang="en-US" altLang="zh-CN" sz="2800" b="1" dirty="0" err="1">
                <a:solidFill>
                  <a:schemeClr val="tx2"/>
                </a:solidFill>
              </a:rPr>
              <a:t>bool</a:t>
            </a:r>
            <a:r>
              <a:rPr lang="en-US" altLang="zh-CN" sz="2800" b="1" dirty="0">
                <a:solidFill>
                  <a:schemeClr val="tx2"/>
                </a:solidFill>
              </a:rPr>
              <a:t> </a:t>
            </a:r>
            <a:r>
              <a:rPr lang="en-US" altLang="zh-CN" sz="2800" dirty="0" smtClean="0">
                <a:solidFill>
                  <a:schemeClr val="tx2"/>
                </a:solidFill>
              </a:rPr>
              <a:t>Queue </a:t>
            </a:r>
            <a:r>
              <a:rPr lang="en-US" altLang="zh-CN" sz="2800" b="1" dirty="0">
                <a:solidFill>
                  <a:schemeClr val="tx2"/>
                </a:solidFill>
              </a:rPr>
              <a:t>&lt;Type&gt; :: </a:t>
            </a:r>
          </a:p>
          <a:p>
            <a:r>
              <a:rPr lang="en-US" altLang="zh-CN" sz="2800" dirty="0" err="1" smtClean="0">
                <a:solidFill>
                  <a:schemeClr val="tx2"/>
                </a:solidFill>
              </a:rPr>
              <a:t>DeQueue</a:t>
            </a:r>
            <a:r>
              <a:rPr lang="en-US" altLang="zh-CN" sz="2800" b="1" dirty="0" smtClean="0">
                <a:solidFill>
                  <a:schemeClr val="tx2"/>
                </a:solidFill>
              </a:rPr>
              <a:t>(Type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b="1" dirty="0">
                <a:solidFill>
                  <a:schemeClr val="tx2"/>
                </a:solidFill>
              </a:rPr>
              <a:t>if</a:t>
            </a:r>
            <a:r>
              <a:rPr lang="en-US" altLang="zh-CN" sz="2800" dirty="0">
                <a:solidFill>
                  <a:schemeClr val="tx2"/>
                </a:solidFill>
              </a:rPr>
              <a:t> </a:t>
            </a:r>
            <a:r>
              <a:rPr lang="en-US" altLang="zh-CN" sz="2800" b="1" dirty="0" smtClean="0">
                <a:solidFill>
                  <a:schemeClr val="tx2"/>
                </a:solidFill>
              </a:rPr>
              <a:t>(</a:t>
            </a:r>
            <a:r>
              <a:rPr lang="en-US" altLang="zh-CN" sz="2800" dirty="0" err="1" smtClean="0">
                <a:solidFill>
                  <a:schemeClr val="tx2"/>
                </a:solidFill>
              </a:rPr>
              <a:t>IsEmpty</a:t>
            </a:r>
            <a:r>
              <a:rPr lang="en-US" altLang="zh-CN" sz="2800" b="1" dirty="0" smtClean="0">
                <a:solidFill>
                  <a:schemeClr val="tx2"/>
                </a:solidFill>
              </a:rPr>
              <a:t>( )==</a:t>
            </a:r>
            <a:r>
              <a:rPr lang="en-US" altLang="zh-CN" sz="2800" dirty="0" smtClean="0">
                <a:solidFill>
                  <a:schemeClr val="tx2"/>
                </a:solidFill>
              </a:rPr>
              <a:t>true</a:t>
            </a:r>
            <a:r>
              <a:rPr lang="en-US" altLang="zh-CN" sz="2800" b="1" dirty="0" smtClean="0">
                <a:solidFill>
                  <a:schemeClr val="tx2"/>
                </a:solidFill>
              </a:rPr>
              <a:t>) </a:t>
            </a:r>
            <a:r>
              <a:rPr lang="en-US" altLang="zh-CN" sz="2800" dirty="0" smtClean="0">
                <a:solidFill>
                  <a:schemeClr val="tx2"/>
                </a:solidFill>
              </a:rPr>
              <a:t> </a:t>
            </a:r>
            <a:r>
              <a:rPr lang="en-US" altLang="zh-CN" sz="2800" b="1" dirty="0">
                <a:solidFill>
                  <a:schemeClr val="tx2"/>
                </a:solidFill>
              </a:rPr>
              <a:t>return</a:t>
            </a:r>
            <a:r>
              <a:rPr lang="en-US" altLang="zh-CN" sz="2800" dirty="0">
                <a:solidFill>
                  <a:schemeClr val="tx2"/>
                </a:solidFill>
              </a:rPr>
              <a:t> false</a:t>
            </a:r>
            <a:r>
              <a:rPr lang="en-US" altLang="zh-CN" sz="2800" b="1" dirty="0">
                <a:solidFill>
                  <a:schemeClr val="tx2"/>
                </a:solidFill>
              </a:rPr>
              <a:t>; 	</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elements</a:t>
            </a:r>
            <a:r>
              <a:rPr lang="en-US" altLang="zh-CN" sz="2800" b="1" dirty="0" smtClean="0">
                <a:solidFill>
                  <a:schemeClr val="tx2"/>
                </a:solidFill>
              </a:rPr>
              <a:t>[</a:t>
            </a:r>
            <a:r>
              <a:rPr lang="en-US" altLang="zh-CN" sz="2800" dirty="0" smtClean="0">
                <a:solidFill>
                  <a:schemeClr val="tx2"/>
                </a:solidFill>
              </a:rPr>
              <a:t>front</a:t>
            </a:r>
            <a:r>
              <a:rPr lang="en-US" altLang="zh-CN" sz="2800" b="1" dirty="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front</a:t>
            </a:r>
            <a:r>
              <a:rPr lang="en-US" altLang="zh-CN" sz="2800" b="1" dirty="0" smtClean="0">
                <a:solidFill>
                  <a:schemeClr val="tx2"/>
                </a:solidFill>
              </a:rPr>
              <a:t>=(</a:t>
            </a:r>
            <a:r>
              <a:rPr lang="en-US" altLang="zh-CN" sz="2800" dirty="0" smtClean="0">
                <a:solidFill>
                  <a:schemeClr val="tx2"/>
                </a:solidFill>
              </a:rPr>
              <a:t>front</a:t>
            </a:r>
            <a:r>
              <a:rPr lang="en-US" altLang="zh-CN" sz="2800" b="1" dirty="0" smtClean="0">
                <a:solidFill>
                  <a:schemeClr val="tx2"/>
                </a:solidFill>
              </a:rPr>
              <a:t>+</a:t>
            </a:r>
            <a:r>
              <a:rPr lang="en-US" altLang="zh-CN" sz="2800" dirty="0" smtClean="0">
                <a:solidFill>
                  <a:schemeClr val="tx2"/>
                </a:solidFill>
              </a:rPr>
              <a:t>1</a:t>
            </a:r>
            <a:r>
              <a:rPr lang="en-US" altLang="zh-CN" sz="2800" b="1" dirty="0" smtClean="0">
                <a:solidFill>
                  <a:schemeClr val="tx2"/>
                </a:solidFill>
              </a:rPr>
              <a:t>)%</a:t>
            </a:r>
            <a:r>
              <a:rPr lang="en-US" altLang="zh-CN" sz="2800" dirty="0" err="1" smtClean="0">
                <a:solidFill>
                  <a:schemeClr val="tx2"/>
                </a:solidFill>
              </a:rPr>
              <a:t>maxSize</a:t>
            </a:r>
            <a:r>
              <a:rPr lang="en-US" altLang="zh-CN" sz="2800" b="1" dirty="0">
                <a:solidFill>
                  <a:schemeClr val="tx2"/>
                </a:solidFill>
              </a:rPr>
              <a:t>;</a:t>
            </a:r>
          </a:p>
          <a:p>
            <a:r>
              <a:rPr lang="en-US" altLang="zh-CN" sz="2800" b="1" dirty="0">
                <a:solidFill>
                  <a:schemeClr val="tx2"/>
                </a:solidFill>
              </a:rPr>
              <a:t>     return</a:t>
            </a:r>
            <a:r>
              <a:rPr lang="en-US" altLang="zh-CN" sz="2800" dirty="0">
                <a:solidFill>
                  <a:schemeClr val="tx2"/>
                </a:solidFill>
              </a:rPr>
              <a:t> true</a:t>
            </a:r>
            <a:r>
              <a:rPr lang="en-US" altLang="zh-CN" sz="2800" b="1" dirty="0">
                <a:solidFill>
                  <a:schemeClr val="tx2"/>
                </a:solidFill>
              </a:rPr>
              <a:t>;</a:t>
            </a:r>
          </a:p>
          <a:p>
            <a:r>
              <a:rPr lang="en-US" altLang="zh-CN" sz="2800" b="1" dirty="0">
                <a:solidFill>
                  <a:schemeClr val="tx2"/>
                </a:solidFill>
              </a:rPr>
              <a:t>}</a:t>
            </a:r>
            <a:endParaRPr lang="en-US" altLang="zh-CN" sz="2800" dirty="0">
              <a:solidFill>
                <a:schemeClr val="tx2"/>
              </a:solidFill>
            </a:endParaRPr>
          </a:p>
          <a:p>
            <a:endParaRPr lang="en-US" altLang="zh-CN" sz="2800" dirty="0">
              <a:solidFill>
                <a:schemeClr val="tx2"/>
              </a:solidFill>
            </a:endParaRPr>
          </a:p>
          <a:p>
            <a:r>
              <a:rPr lang="en-US" altLang="zh-CN" sz="2800" b="1" dirty="0">
                <a:solidFill>
                  <a:schemeClr val="tx2"/>
                </a:solidFill>
              </a:rPr>
              <a:t>template &lt;class Type&gt; </a:t>
            </a:r>
            <a:r>
              <a:rPr lang="en-US" altLang="zh-CN" sz="2800" b="1" dirty="0" err="1">
                <a:solidFill>
                  <a:schemeClr val="tx2"/>
                </a:solidFill>
              </a:rPr>
              <a:t>bool</a:t>
            </a:r>
            <a:r>
              <a:rPr lang="en-US" altLang="zh-CN" sz="2800" dirty="0">
                <a:solidFill>
                  <a:schemeClr val="tx2"/>
                </a:solidFill>
              </a:rPr>
              <a:t> </a:t>
            </a:r>
            <a:r>
              <a:rPr lang="en-US" altLang="zh-CN" sz="2800" dirty="0" smtClean="0">
                <a:solidFill>
                  <a:schemeClr val="tx2"/>
                </a:solidFill>
              </a:rPr>
              <a:t>Queue </a:t>
            </a:r>
            <a:r>
              <a:rPr lang="en-US" altLang="zh-CN" sz="2800" b="1" dirty="0">
                <a:solidFill>
                  <a:schemeClr val="tx2"/>
                </a:solidFill>
              </a:rPr>
              <a:t>&lt;Type&gt; :: </a:t>
            </a:r>
          </a:p>
          <a:p>
            <a:r>
              <a:rPr lang="en-US" altLang="zh-CN" sz="2800" dirty="0" err="1" smtClean="0">
                <a:solidFill>
                  <a:schemeClr val="tx2"/>
                </a:solidFill>
              </a:rPr>
              <a:t>GetFront</a:t>
            </a:r>
            <a:r>
              <a:rPr lang="en-US" altLang="zh-CN" sz="2800" b="1" dirty="0" smtClean="0">
                <a:solidFill>
                  <a:schemeClr val="tx2"/>
                </a:solidFill>
              </a:rPr>
              <a:t>(Type </a:t>
            </a:r>
            <a:r>
              <a:rPr lang="en-US" altLang="zh-CN" sz="2800" b="1" dirty="0">
                <a:solidFill>
                  <a:schemeClr val="tx2"/>
                </a:solidFill>
              </a:rPr>
              <a:t>&amp;</a:t>
            </a:r>
            <a:r>
              <a:rPr lang="en-US" altLang="zh-CN" sz="2800" dirty="0">
                <a:solidFill>
                  <a:schemeClr val="tx2"/>
                </a:solidFill>
              </a:rPr>
              <a:t>x</a:t>
            </a:r>
            <a:r>
              <a:rPr lang="en-US" altLang="zh-CN" sz="2800" b="1" dirty="0">
                <a:solidFill>
                  <a:schemeClr val="tx2"/>
                </a:solidFill>
              </a:rPr>
              <a:t>) const {</a:t>
            </a:r>
            <a:endParaRPr lang="en-US" altLang="zh-CN" sz="2800" dirty="0">
              <a:solidFill>
                <a:schemeClr val="tx2"/>
              </a:solidFill>
            </a:endParaRPr>
          </a:p>
          <a:p>
            <a:r>
              <a:rPr lang="en-US" altLang="zh-CN" sz="2800" dirty="0">
                <a:solidFill>
                  <a:schemeClr val="tx2"/>
                </a:solidFill>
              </a:rPr>
              <a:t>     </a:t>
            </a:r>
            <a:r>
              <a:rPr lang="en-US" altLang="zh-CN" sz="2800" b="1" dirty="0">
                <a:solidFill>
                  <a:schemeClr val="tx2"/>
                </a:solidFill>
              </a:rPr>
              <a:t>if</a:t>
            </a:r>
            <a:r>
              <a:rPr lang="en-US" altLang="zh-CN" sz="2800" dirty="0">
                <a:solidFill>
                  <a:schemeClr val="tx2"/>
                </a:solidFill>
              </a:rPr>
              <a:t> </a:t>
            </a:r>
            <a:r>
              <a:rPr lang="en-US" altLang="zh-CN" sz="2800" b="1" dirty="0" smtClean="0">
                <a:solidFill>
                  <a:schemeClr val="tx2"/>
                </a:solidFill>
              </a:rPr>
              <a:t>(</a:t>
            </a:r>
            <a:r>
              <a:rPr lang="en-US" altLang="zh-CN" sz="2800" dirty="0" err="1" smtClean="0">
                <a:solidFill>
                  <a:schemeClr val="tx2"/>
                </a:solidFill>
              </a:rPr>
              <a:t>IsEmpty</a:t>
            </a:r>
            <a:r>
              <a:rPr lang="en-US" altLang="zh-CN" sz="2800" b="1" dirty="0" smtClean="0">
                <a:solidFill>
                  <a:schemeClr val="tx2"/>
                </a:solidFill>
              </a:rPr>
              <a:t>( )==</a:t>
            </a:r>
            <a:r>
              <a:rPr lang="en-US" altLang="zh-CN" sz="2800" dirty="0" smtClean="0">
                <a:solidFill>
                  <a:schemeClr val="tx2"/>
                </a:solidFill>
              </a:rPr>
              <a:t>true</a:t>
            </a:r>
            <a:r>
              <a:rPr lang="en-US" altLang="zh-CN" sz="2800" b="1" dirty="0" smtClean="0">
                <a:solidFill>
                  <a:schemeClr val="tx2"/>
                </a:solidFill>
              </a:rPr>
              <a:t>)</a:t>
            </a:r>
            <a:r>
              <a:rPr lang="en-US" altLang="zh-CN" sz="2800" dirty="0" smtClean="0">
                <a:solidFill>
                  <a:schemeClr val="tx2"/>
                </a:solidFill>
              </a:rPr>
              <a:t>  </a:t>
            </a:r>
            <a:r>
              <a:rPr lang="en-US" altLang="zh-CN" sz="2800" b="1" dirty="0" smtClean="0">
                <a:solidFill>
                  <a:schemeClr val="tx2"/>
                </a:solidFill>
              </a:rPr>
              <a:t>return</a:t>
            </a:r>
            <a:r>
              <a:rPr lang="en-US" altLang="zh-CN" sz="2800" dirty="0" smtClean="0">
                <a:solidFill>
                  <a:schemeClr val="tx2"/>
                </a:solidFill>
              </a:rPr>
              <a:t> </a:t>
            </a:r>
            <a:r>
              <a:rPr lang="en-US" altLang="zh-CN" sz="2800" dirty="0">
                <a:solidFill>
                  <a:schemeClr val="tx2"/>
                </a:solidFill>
              </a:rPr>
              <a:t>false</a:t>
            </a:r>
            <a:r>
              <a:rPr lang="en-US" altLang="zh-CN" sz="2800" b="1" dirty="0">
                <a:solidFill>
                  <a:schemeClr val="tx2"/>
                </a:solidFill>
              </a:rPr>
              <a:t>; 		</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elements</a:t>
            </a:r>
            <a:r>
              <a:rPr lang="en-US" altLang="zh-CN" sz="2800" b="1" dirty="0" smtClean="0">
                <a:solidFill>
                  <a:schemeClr val="tx2"/>
                </a:solidFill>
              </a:rPr>
              <a:t>[</a:t>
            </a:r>
            <a:r>
              <a:rPr lang="en-US" altLang="zh-CN" sz="2800" dirty="0" smtClean="0">
                <a:solidFill>
                  <a:schemeClr val="tx2"/>
                </a:solidFill>
              </a:rPr>
              <a:t>front</a:t>
            </a:r>
            <a:r>
              <a:rPr lang="en-US" altLang="zh-CN" sz="2800" b="1" dirty="0">
                <a:solidFill>
                  <a:schemeClr val="tx2"/>
                </a:solidFill>
              </a:rPr>
              <a:t>];</a:t>
            </a:r>
          </a:p>
          <a:p>
            <a:r>
              <a:rPr lang="en-US" altLang="zh-CN" sz="2800" b="1" dirty="0">
                <a:solidFill>
                  <a:schemeClr val="tx2"/>
                </a:solidFill>
              </a:rPr>
              <a:t>     return </a:t>
            </a:r>
            <a:r>
              <a:rPr lang="en-US" altLang="zh-CN" sz="2800" dirty="0">
                <a:solidFill>
                  <a:schemeClr val="tx2"/>
                </a:solidFill>
              </a:rPr>
              <a:t>true</a:t>
            </a:r>
            <a:r>
              <a:rPr lang="en-US" altLang="zh-CN" sz="2800" b="1" dirty="0">
                <a:solidFill>
                  <a:schemeClr val="tx2"/>
                </a:solidFill>
              </a:rPr>
              <a:t>;</a:t>
            </a:r>
          </a:p>
          <a:p>
            <a:r>
              <a:rPr lang="en-US" altLang="zh-CN" sz="2800" b="1" dirty="0">
                <a:solidFill>
                  <a:schemeClr val="tx2"/>
                </a:solidFill>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checkerboard(across)">
                                      <p:cBhvr>
                                        <p:cTn id="7" dur="500"/>
                                        <p:tgtEl>
                                          <p:spTgt spid="3">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checkerboard(across)">
                                      <p:cBhvr>
                                        <p:cTn id="10" dur="500"/>
                                        <p:tgtEl>
                                          <p:spTgt spid="3">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13" dur="500"/>
                                        <p:tgtEl>
                                          <p:spTgt spid="3">
                                            <p:txEl>
                                              <p:pRg st="10" end="1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16" dur="500"/>
                                        <p:tgtEl>
                                          <p:spTgt spid="3">
                                            <p:txEl>
                                              <p:pRg st="11" end="1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19" dur="500"/>
                                        <p:tgtEl>
                                          <p:spTgt spid="3">
                                            <p:txEl>
                                              <p:pRg st="12" end="12"/>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2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106</a:t>
            </a:fld>
            <a:endParaRPr lang="en-US" altLang="zh-CN"/>
          </a:p>
        </p:txBody>
      </p:sp>
      <p:sp>
        <p:nvSpPr>
          <p:cNvPr id="3" name="标题 2"/>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说明</a:t>
            </a:r>
          </a:p>
        </p:txBody>
      </p:sp>
      <p:sp>
        <p:nvSpPr>
          <p:cNvPr id="4" name="内容占位符 3"/>
          <p:cNvSpPr txBox="1">
            <a:spLocks/>
          </p:cNvSpPr>
          <p:nvPr/>
        </p:nvSpPr>
        <p:spPr>
          <a:xfrm>
            <a:off x="481084" y="1365416"/>
            <a:ext cx="8212540" cy="4645025"/>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8000"/>
                </a:solidFill>
                <a:effectLst/>
                <a:uLnTx/>
                <a:uFillTx/>
                <a:latin typeface="+mn-lt"/>
                <a:ea typeface="+mn-ea"/>
                <a:cs typeface="+mn-cs"/>
              </a:rPr>
              <a:t>在到达队满状态时，实际还有一个空闲存储单元。</a:t>
            </a:r>
            <a:endParaRPr kumimoji="1" lang="en-US" altLang="zh-CN" sz="3200" b="1" i="0" u="none" strike="noStrike" kern="0" cap="none" spc="0" normalizeH="0" baseline="0" noProof="0" dirty="0" smtClean="0">
              <a:ln>
                <a:noFill/>
              </a:ln>
              <a:solidFill>
                <a:srgbClr val="008000"/>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00FF"/>
                </a:solidFill>
                <a:effectLst/>
                <a:uLnTx/>
                <a:uFillTx/>
                <a:latin typeface="+mn-lt"/>
                <a:ea typeface="+mn-ea"/>
              </a:rPr>
              <a:t>如果不想让这个单元空闲，则队满和队空的状态都是</a:t>
            </a:r>
            <a:r>
              <a:rPr kumimoji="1" lang="en-US" altLang="zh-CN" sz="2800" b="1" i="0" u="none" strike="noStrike" kern="0" cap="none" spc="0" normalizeH="0" baseline="0" noProof="0" dirty="0" smtClean="0">
                <a:ln>
                  <a:noFill/>
                </a:ln>
                <a:solidFill>
                  <a:srgbClr val="0000FF"/>
                </a:solidFill>
                <a:effectLst/>
                <a:uLnTx/>
                <a:uFillTx/>
                <a:latin typeface="+mn-lt"/>
                <a:ea typeface="+mn-ea"/>
              </a:rPr>
              <a:t>front==rear</a:t>
            </a:r>
            <a:r>
              <a:rPr kumimoji="1" lang="zh-CN" altLang="en-US" sz="2800" b="1" i="0" u="none" strike="noStrike" kern="0" cap="none" spc="0" normalizeH="0" baseline="0" noProof="0" dirty="0" smtClean="0">
                <a:ln>
                  <a:noFill/>
                </a:ln>
                <a:solidFill>
                  <a:srgbClr val="0000FF"/>
                </a:solidFill>
                <a:effectLst/>
                <a:uLnTx/>
                <a:uFillTx/>
                <a:latin typeface="+mn-lt"/>
                <a:ea typeface="+mn-ea"/>
              </a:rPr>
              <a:t>。</a:t>
            </a:r>
            <a:endParaRPr kumimoji="1" lang="en-US" altLang="zh-CN" sz="2800" b="1" i="0" u="none" strike="noStrike" kern="0" cap="none" spc="0" normalizeH="0" baseline="0" noProof="0" dirty="0" smtClean="0">
              <a:ln>
                <a:noFill/>
              </a:ln>
              <a:solidFill>
                <a:srgbClr val="0000FF"/>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为了区别，就需要加一个标志，当</a:t>
            </a:r>
            <a:r>
              <a:rPr kumimoji="1" lang="en-US" altLang="zh-CN" sz="2400" b="1" i="0" u="none" strike="noStrike" kern="0" cap="none" spc="0" normalizeH="0" baseline="0" noProof="0" dirty="0" smtClean="0">
                <a:ln>
                  <a:noFill/>
                </a:ln>
                <a:solidFill>
                  <a:srgbClr val="FF0000"/>
                </a:solidFill>
                <a:effectLst/>
                <a:uLnTx/>
                <a:uFillTx/>
                <a:latin typeface="+mn-lt"/>
                <a:ea typeface="+mn-ea"/>
              </a:rPr>
              <a:t>front==rear</a:t>
            </a:r>
            <a:r>
              <a:rPr kumimoji="1" lang="zh-CN" altLang="en-US" sz="2400" b="1" i="0" u="none" strike="noStrike" kern="0" cap="none" spc="0" normalizeH="0" baseline="0" noProof="0" dirty="0" smtClean="0">
                <a:ln>
                  <a:noFill/>
                </a:ln>
                <a:solidFill>
                  <a:srgbClr val="FF0000"/>
                </a:solidFill>
                <a:effectLst/>
                <a:uLnTx/>
                <a:uFillTx/>
                <a:latin typeface="+mn-lt"/>
                <a:ea typeface="+mn-ea"/>
              </a:rPr>
              <a:t>时，根据这个标志判断队列是满还是空。</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600200" marR="0" lvl="3"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FF0000"/>
                </a:solidFill>
                <a:effectLst/>
                <a:uLnTx/>
                <a:uFillTx/>
                <a:latin typeface="+mn-lt"/>
                <a:ea typeface="+mn-ea"/>
              </a:rPr>
              <a:t>但增加计算工作，在频繁使用的队列中一般不提倡使用。 </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7215" y="1163117"/>
            <a:ext cx="8077200" cy="4306887"/>
          </a:xfrm>
          <a:prstGeom prst="rect">
            <a:avLst/>
          </a:prstGeom>
        </p:spPr>
        <p:txBody>
          <a:bodyPr/>
          <a:lstStyle/>
          <a:p>
            <a:pPr marL="342900" indent="-342900" algn="just">
              <a:spcBef>
                <a:spcPct val="20000"/>
              </a:spcBef>
              <a:buClr>
                <a:srgbClr val="FF6600"/>
              </a:buClr>
              <a:buSzPct val="50000"/>
              <a:buFont typeface="Wingdings" pitchFamily="2" charset="2"/>
              <a:buChar char="n"/>
              <a:defRPr/>
            </a:pPr>
            <a:r>
              <a:rPr lang="zh-CN" altLang="en-US" sz="3200" b="1" kern="0" dirty="0" smtClean="0">
                <a:solidFill>
                  <a:srgbClr val="0000FF"/>
                </a:solidFill>
                <a:effectLst>
                  <a:outerShdw blurRad="38100" dist="38100" dir="2700000" algn="tl">
                    <a:srgbClr val="C0C0C0"/>
                  </a:outerShdw>
                </a:effectLst>
                <a:latin typeface="+mn-lt"/>
                <a:ea typeface="仿宋_GB2312" pitchFamily="49" charset="-122"/>
              </a:rPr>
              <a:t>使用</a:t>
            </a:r>
            <a:r>
              <a:rPr lang="en-US" altLang="zh-CN" sz="3200" b="1" kern="0" dirty="0" err="1" smtClean="0">
                <a:solidFill>
                  <a:srgbClr val="FF0000"/>
                </a:solidFill>
                <a:effectLst>
                  <a:outerShdw blurRad="38100" dist="38100" dir="2700000" algn="tl">
                    <a:srgbClr val="C0C0C0"/>
                  </a:outerShdw>
                </a:effectLst>
                <a:latin typeface="+mn-lt"/>
                <a:ea typeface="仿宋_GB2312" pitchFamily="49" charset="-122"/>
              </a:rPr>
              <a:t>maxSize</a:t>
            </a:r>
            <a:r>
              <a:rPr lang="zh-CN" altLang="en-US" sz="3200" b="1" kern="0" dirty="0" smtClean="0">
                <a:solidFill>
                  <a:srgbClr val="0000FF"/>
                </a:solidFill>
                <a:effectLst>
                  <a:outerShdw blurRad="38100" dist="38100" dir="2700000" algn="tl">
                    <a:srgbClr val="C0C0C0"/>
                  </a:outerShdw>
                </a:effectLst>
                <a:latin typeface="+mn-lt"/>
                <a:ea typeface="仿宋_GB2312" pitchFamily="49" charset="-122"/>
              </a:rPr>
              <a:t>个</a:t>
            </a:r>
            <a:r>
              <a:rPr lang="zh-CN" altLang="en-US" sz="3200" b="1" kern="0" dirty="0">
                <a:solidFill>
                  <a:srgbClr val="0000FF"/>
                </a:solidFill>
                <a:effectLst>
                  <a:outerShdw blurRad="38100" dist="38100" dir="2700000" algn="tl">
                    <a:srgbClr val="C0C0C0"/>
                  </a:outerShdw>
                </a:effectLst>
                <a:latin typeface="+mn-lt"/>
                <a:ea typeface="仿宋_GB2312" pitchFamily="49" charset="-122"/>
              </a:rPr>
              <a:t>位置，设置附加</a:t>
            </a:r>
            <a:r>
              <a:rPr lang="zh-CN" altLang="en-US" sz="3200" b="1" kern="0" dirty="0" smtClean="0">
                <a:solidFill>
                  <a:srgbClr val="0000FF"/>
                </a:solidFill>
                <a:effectLst>
                  <a:outerShdw blurRad="38100" dist="38100" dir="2700000" algn="tl">
                    <a:srgbClr val="C0C0C0"/>
                  </a:outerShdw>
                </a:effectLst>
                <a:latin typeface="+mn-lt"/>
                <a:ea typeface="仿宋_GB2312" pitchFamily="49" charset="-122"/>
              </a:rPr>
              <a:t>标记</a:t>
            </a:r>
            <a:r>
              <a:rPr lang="en-US" altLang="zh-CN" sz="3200" b="1" kern="0" dirty="0" smtClean="0">
                <a:solidFill>
                  <a:srgbClr val="FF0000"/>
                </a:solidFill>
                <a:effectLst>
                  <a:outerShdw blurRad="38100" dist="38100" dir="2700000" algn="tl">
                    <a:srgbClr val="C0C0C0"/>
                  </a:outerShdw>
                </a:effectLst>
                <a:latin typeface="+mn-lt"/>
                <a:ea typeface="仿宋_GB2312" pitchFamily="49" charset="-122"/>
              </a:rPr>
              <a:t>tag</a:t>
            </a:r>
            <a:r>
              <a:rPr lang="zh-CN" altLang="en-US" sz="3200" b="1" kern="0" dirty="0" smtClean="0">
                <a:solidFill>
                  <a:srgbClr val="0000FF"/>
                </a:solidFill>
                <a:effectLst>
                  <a:outerShdw blurRad="38100" dist="38100" dir="2700000" algn="tl">
                    <a:srgbClr val="C0C0C0"/>
                  </a:outerShdw>
                </a:effectLst>
                <a:latin typeface="+mn-lt"/>
                <a:ea typeface="仿宋_GB2312" pitchFamily="49" charset="-122"/>
              </a:rPr>
              <a:t>区</a:t>
            </a:r>
            <a:r>
              <a:rPr lang="zh-CN" altLang="en-US" sz="3200" b="1" kern="0" dirty="0">
                <a:solidFill>
                  <a:srgbClr val="0000FF"/>
                </a:solidFill>
                <a:effectLst>
                  <a:outerShdw blurRad="38100" dist="38100" dir="2700000" algn="tl">
                    <a:srgbClr val="C0C0C0"/>
                  </a:outerShdw>
                </a:effectLst>
                <a:latin typeface="+mn-lt"/>
                <a:ea typeface="仿宋_GB2312" pitchFamily="49" charset="-122"/>
              </a:rPr>
              <a:t>分队空与队满。</a:t>
            </a:r>
            <a:endParaRPr lang="en-US" altLang="zh-CN" sz="3200" b="1" kern="0" dirty="0">
              <a:solidFill>
                <a:srgbClr val="0000FF"/>
              </a:solidFill>
              <a:effectLst>
                <a:outerShdw blurRad="38100" dist="38100" dir="2700000" algn="tl">
                  <a:srgbClr val="C0C0C0"/>
                </a:outerShdw>
              </a:effectLst>
              <a:latin typeface="+mn-lt"/>
              <a:ea typeface="仿宋_GB2312" pitchFamily="49" charset="-122"/>
            </a:endParaRPr>
          </a:p>
          <a:p>
            <a:pPr marL="342900" indent="-342900" algn="just">
              <a:spcBef>
                <a:spcPct val="20000"/>
              </a:spcBef>
              <a:buClr>
                <a:srgbClr val="FF6600"/>
              </a:buClr>
              <a:buSzPct val="50000"/>
              <a:buFont typeface="Wingdings" pitchFamily="2" charset="2"/>
              <a:buChar char="n"/>
              <a:defRPr/>
            </a:pPr>
            <a:r>
              <a:rPr lang="zh-CN" altLang="en-US" sz="3200" b="1" kern="0" dirty="0">
                <a:solidFill>
                  <a:srgbClr val="0000FF"/>
                </a:solidFill>
                <a:effectLst>
                  <a:outerShdw blurRad="38100" dist="38100" dir="2700000" algn="tl">
                    <a:srgbClr val="C0C0C0"/>
                  </a:outerShdw>
                </a:effectLst>
                <a:latin typeface="+mn-lt"/>
                <a:ea typeface="仿宋_GB2312" pitchFamily="49" charset="-122"/>
              </a:rPr>
              <a:t>最近一次执行</a:t>
            </a:r>
            <a:endParaRPr lang="en-US" altLang="zh-CN" sz="3200" b="1" kern="0" dirty="0">
              <a:solidFill>
                <a:srgbClr val="0000FF"/>
              </a:solidFill>
              <a:effectLst>
                <a:outerShdw blurRad="38100" dist="38100" dir="2700000" algn="tl">
                  <a:srgbClr val="C0C0C0"/>
                </a:outerShdw>
              </a:effectLst>
              <a:latin typeface="+mn-lt"/>
              <a:ea typeface="仿宋_GB2312" pitchFamily="49" charset="-122"/>
            </a:endParaRPr>
          </a:p>
          <a:p>
            <a:pPr marL="800100" lvl="1" indent="-342900" algn="just">
              <a:spcBef>
                <a:spcPct val="20000"/>
              </a:spcBef>
              <a:buClr>
                <a:srgbClr val="FF6600"/>
              </a:buClr>
              <a:buSzPct val="50000"/>
              <a:buFont typeface="Wingdings" pitchFamily="2" charset="2"/>
              <a:buChar char="n"/>
              <a:defRPr/>
            </a:pPr>
            <a:r>
              <a:rPr lang="en-US" altLang="zh-CN" sz="2800" b="1" kern="0" dirty="0" err="1" smtClean="0">
                <a:solidFill>
                  <a:srgbClr val="FF0000"/>
                </a:solidFill>
                <a:effectLst>
                  <a:outerShdw blurRad="38100" dist="38100" dir="2700000" algn="tl">
                    <a:srgbClr val="C0C0C0"/>
                  </a:outerShdw>
                </a:effectLst>
                <a:latin typeface="+mn-lt"/>
                <a:ea typeface="仿宋_GB2312" pitchFamily="49" charset="-122"/>
              </a:rPr>
              <a:t>EnQueue</a:t>
            </a:r>
            <a:r>
              <a:rPr lang="en-US" altLang="zh-CN" sz="2800" b="1" kern="0" dirty="0" smtClean="0">
                <a:solidFill>
                  <a:srgbClr val="FF0000"/>
                </a:solidFill>
                <a:effectLst>
                  <a:outerShdw blurRad="38100" dist="38100" dir="2700000" algn="tl">
                    <a:srgbClr val="C0C0C0"/>
                  </a:outerShdw>
                </a:effectLst>
                <a:latin typeface="+mn-lt"/>
                <a:ea typeface="仿宋_GB2312" pitchFamily="49" charset="-122"/>
              </a:rPr>
              <a:t>( </a:t>
            </a:r>
            <a:r>
              <a:rPr lang="en-US" altLang="zh-CN" sz="2800" b="1" kern="0" dirty="0">
                <a:solidFill>
                  <a:srgbClr val="FF0000"/>
                </a:solidFill>
                <a:effectLst>
                  <a:outerShdw blurRad="38100" dist="38100" dir="2700000" algn="tl">
                    <a:srgbClr val="C0C0C0"/>
                  </a:outerShdw>
                </a:effectLst>
                <a:latin typeface="+mn-lt"/>
                <a:ea typeface="仿宋_GB2312" pitchFamily="49" charset="-122"/>
              </a:rPr>
              <a:t>) </a:t>
            </a:r>
            <a:r>
              <a:rPr lang="en-US" altLang="zh-CN" sz="2800" b="1" kern="0" dirty="0">
                <a:solidFill>
                  <a:srgbClr val="0000FF"/>
                </a:solidFill>
                <a:effectLst>
                  <a:outerShdw blurRad="38100" dist="38100" dir="2700000" algn="tl">
                    <a:srgbClr val="C0C0C0"/>
                  </a:outerShdw>
                </a:effectLst>
                <a:latin typeface="+mn-lt"/>
                <a:ea typeface="仿宋_GB2312" pitchFamily="49" charset="-122"/>
              </a:rPr>
              <a:t>— </a:t>
            </a:r>
            <a:r>
              <a:rPr lang="en-US" altLang="zh-CN" sz="2800" b="1" kern="0" dirty="0" smtClean="0">
                <a:solidFill>
                  <a:srgbClr val="FF0000"/>
                </a:solidFill>
                <a:effectLst>
                  <a:outerShdw blurRad="38100" dist="38100" dir="2700000" algn="tl">
                    <a:srgbClr val="C0C0C0"/>
                  </a:outerShdw>
                </a:effectLst>
                <a:latin typeface="+mn-lt"/>
                <a:ea typeface="仿宋_GB2312" pitchFamily="49" charset="-122"/>
              </a:rPr>
              <a:t>tag==1</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a:t>
            </a:r>
            <a:endParaRPr lang="en-US" altLang="zh-CN" sz="2800" b="1" kern="0" dirty="0">
              <a:solidFill>
                <a:srgbClr val="FF0000"/>
              </a:solidFill>
              <a:effectLst>
                <a:outerShdw blurRad="38100" dist="38100" dir="2700000" algn="tl">
                  <a:srgbClr val="C0C0C0"/>
                </a:outerShdw>
              </a:effectLst>
              <a:latin typeface="+mn-lt"/>
              <a:ea typeface="仿宋_GB2312" pitchFamily="49" charset="-122"/>
            </a:endParaRPr>
          </a:p>
          <a:p>
            <a:pPr marL="800100" lvl="1" indent="-342900" algn="just">
              <a:spcBef>
                <a:spcPct val="20000"/>
              </a:spcBef>
              <a:buClr>
                <a:srgbClr val="FF6600"/>
              </a:buClr>
              <a:buSzPct val="50000"/>
              <a:buFont typeface="Wingdings" pitchFamily="2" charset="2"/>
              <a:buChar char="n"/>
              <a:defRPr/>
            </a:pPr>
            <a:r>
              <a:rPr lang="en-US" altLang="zh-CN" sz="2800" b="1" kern="0" dirty="0" err="1" smtClean="0">
                <a:solidFill>
                  <a:srgbClr val="FF0000"/>
                </a:solidFill>
                <a:effectLst>
                  <a:outerShdw blurRad="38100" dist="38100" dir="2700000" algn="tl">
                    <a:srgbClr val="C0C0C0"/>
                  </a:outerShdw>
                </a:effectLst>
                <a:latin typeface="+mn-lt"/>
                <a:ea typeface="仿宋_GB2312" pitchFamily="49" charset="-122"/>
              </a:rPr>
              <a:t>DeQueue</a:t>
            </a:r>
            <a:r>
              <a:rPr lang="en-US" altLang="zh-CN" sz="2800" b="1" kern="0" dirty="0" smtClean="0">
                <a:solidFill>
                  <a:srgbClr val="FF0000"/>
                </a:solidFill>
                <a:effectLst>
                  <a:outerShdw blurRad="38100" dist="38100" dir="2700000" algn="tl">
                    <a:srgbClr val="C0C0C0"/>
                  </a:outerShdw>
                </a:effectLst>
                <a:latin typeface="+mn-lt"/>
                <a:ea typeface="仿宋_GB2312" pitchFamily="49" charset="-122"/>
              </a:rPr>
              <a:t>( )</a:t>
            </a:r>
            <a:r>
              <a:rPr lang="zh-CN" altLang="en-US" sz="2800" b="1" kern="0" dirty="0" smtClean="0">
                <a:solidFill>
                  <a:srgbClr val="FF0000"/>
                </a:solidFill>
                <a:effectLst>
                  <a:outerShdw blurRad="38100" dist="38100" dir="2700000" algn="tl">
                    <a:srgbClr val="C0C0C0"/>
                  </a:outerShdw>
                </a:effectLst>
                <a:latin typeface="+mn-lt"/>
                <a:ea typeface="仿宋_GB2312" pitchFamily="49" charset="-122"/>
              </a:rPr>
              <a:t> </a:t>
            </a:r>
            <a:r>
              <a:rPr lang="en-US" altLang="zh-CN" sz="2800" b="1" kern="0" dirty="0" smtClean="0">
                <a:solidFill>
                  <a:srgbClr val="0000FF"/>
                </a:solidFill>
                <a:effectLst>
                  <a:outerShdw blurRad="38100" dist="38100" dir="2700000" algn="tl">
                    <a:srgbClr val="C0C0C0"/>
                  </a:outerShdw>
                </a:effectLst>
                <a:latin typeface="+mn-lt"/>
                <a:ea typeface="仿宋_GB2312" pitchFamily="49" charset="-122"/>
              </a:rPr>
              <a:t>— </a:t>
            </a:r>
            <a:r>
              <a:rPr lang="en-US" altLang="zh-CN" sz="2800" b="1" kern="0" dirty="0" smtClean="0">
                <a:solidFill>
                  <a:srgbClr val="FF0000"/>
                </a:solidFill>
                <a:effectLst>
                  <a:outerShdw blurRad="38100" dist="38100" dir="2700000" algn="tl">
                    <a:srgbClr val="C0C0C0"/>
                  </a:outerShdw>
                </a:effectLst>
                <a:latin typeface="+mn-lt"/>
                <a:ea typeface="仿宋_GB2312" pitchFamily="49" charset="-122"/>
              </a:rPr>
              <a:t>tag==0</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a:t>
            </a:r>
            <a:endParaRPr lang="en-US" altLang="zh-CN" sz="2800" b="1" kern="0" dirty="0">
              <a:solidFill>
                <a:srgbClr val="FF0000"/>
              </a:solidFill>
              <a:effectLst>
                <a:outerShdw blurRad="38100" dist="38100" dir="2700000" algn="tl">
                  <a:srgbClr val="C0C0C0"/>
                </a:outerShdw>
              </a:effectLst>
              <a:latin typeface="+mn-lt"/>
              <a:ea typeface="仿宋_GB2312" pitchFamily="49" charset="-122"/>
            </a:endParaRPr>
          </a:p>
          <a:p>
            <a:pPr marL="342900" indent="-342900" algn="just">
              <a:spcBef>
                <a:spcPct val="20000"/>
              </a:spcBef>
              <a:buClr>
                <a:srgbClr val="FF6600"/>
              </a:buClr>
              <a:buSzPct val="50000"/>
              <a:buFont typeface="Wingdings" pitchFamily="2" charset="2"/>
              <a:buChar char="n"/>
              <a:defRPr/>
            </a:pPr>
            <a:r>
              <a:rPr lang="en-US" altLang="zh-CN" sz="3200" b="1" kern="0" dirty="0" smtClean="0">
                <a:solidFill>
                  <a:srgbClr val="0000FF"/>
                </a:solidFill>
                <a:effectLst>
                  <a:outerShdw blurRad="38100" dist="38100" dir="2700000" algn="tl">
                    <a:srgbClr val="C0C0C0"/>
                  </a:outerShdw>
                </a:effectLst>
                <a:latin typeface="+mn-lt"/>
                <a:ea typeface="仿宋_GB2312" pitchFamily="49" charset="-122"/>
              </a:rPr>
              <a:t>front==rear</a:t>
            </a:r>
            <a:endParaRPr lang="en-US" altLang="zh-CN" sz="3200" b="1" kern="0" dirty="0">
              <a:solidFill>
                <a:srgbClr val="0000FF"/>
              </a:solidFill>
              <a:effectLst>
                <a:outerShdw blurRad="38100" dist="38100" dir="2700000" algn="tl">
                  <a:srgbClr val="C0C0C0"/>
                </a:outerShdw>
              </a:effectLst>
              <a:latin typeface="+mn-lt"/>
              <a:ea typeface="仿宋_GB2312" pitchFamily="49" charset="-122"/>
            </a:endParaRPr>
          </a:p>
          <a:p>
            <a:pPr marL="800100" lvl="1" indent="-342900" algn="just">
              <a:spcBef>
                <a:spcPct val="20000"/>
              </a:spcBef>
              <a:buClr>
                <a:srgbClr val="FF6600"/>
              </a:buClr>
              <a:buSzPct val="50000"/>
              <a:buFont typeface="Wingdings" pitchFamily="2" charset="2"/>
              <a:buChar char="n"/>
              <a:defRPr/>
            </a:pPr>
            <a:r>
              <a:rPr lang="en-US" altLang="zh-CN" sz="2800" b="1" kern="0" dirty="0" smtClean="0">
                <a:solidFill>
                  <a:srgbClr val="FF0000"/>
                </a:solidFill>
                <a:effectLst>
                  <a:outerShdw blurRad="38100" dist="38100" dir="2700000" algn="tl">
                    <a:srgbClr val="C0C0C0"/>
                  </a:outerShdw>
                </a:effectLst>
                <a:latin typeface="+mn-lt"/>
                <a:ea typeface="仿宋_GB2312" pitchFamily="49" charset="-122"/>
              </a:rPr>
              <a:t>tag==1</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，队满；</a:t>
            </a:r>
            <a:endParaRPr lang="en-US" altLang="zh-CN" sz="2800" b="1" kern="0" dirty="0">
              <a:solidFill>
                <a:srgbClr val="0000FF"/>
              </a:solidFill>
              <a:effectLst>
                <a:outerShdw blurRad="38100" dist="38100" dir="2700000" algn="tl">
                  <a:srgbClr val="C0C0C0"/>
                </a:outerShdw>
              </a:effectLst>
              <a:latin typeface="+mn-lt"/>
              <a:ea typeface="仿宋_GB2312" pitchFamily="49" charset="-122"/>
            </a:endParaRPr>
          </a:p>
          <a:p>
            <a:pPr marL="800100" lvl="1" indent="-342900" algn="just">
              <a:spcBef>
                <a:spcPct val="20000"/>
              </a:spcBef>
              <a:buClr>
                <a:srgbClr val="FF6600"/>
              </a:buClr>
              <a:buSzPct val="50000"/>
              <a:buFont typeface="Wingdings" pitchFamily="2" charset="2"/>
              <a:buChar char="n"/>
              <a:defRPr/>
            </a:pPr>
            <a:r>
              <a:rPr lang="en-US" altLang="zh-CN" sz="2800" b="1" kern="0" dirty="0" smtClean="0">
                <a:solidFill>
                  <a:srgbClr val="FF0000"/>
                </a:solidFill>
                <a:effectLst>
                  <a:outerShdw blurRad="38100" dist="38100" dir="2700000" algn="tl">
                    <a:srgbClr val="C0C0C0"/>
                  </a:outerShdw>
                </a:effectLst>
                <a:latin typeface="+mn-lt"/>
                <a:ea typeface="仿宋_GB2312" pitchFamily="49" charset="-122"/>
              </a:rPr>
              <a:t>tag==0</a:t>
            </a:r>
            <a:r>
              <a:rPr lang="zh-CN" altLang="en-US" sz="2800" b="1" kern="0" dirty="0">
                <a:solidFill>
                  <a:srgbClr val="0000FF"/>
                </a:solidFill>
                <a:effectLst>
                  <a:outerShdw blurRad="38100" dist="38100" dir="2700000" algn="tl">
                    <a:srgbClr val="C0C0C0"/>
                  </a:outerShdw>
                </a:effectLst>
                <a:latin typeface="+mn-lt"/>
                <a:ea typeface="仿宋_GB2312" pitchFamily="49" charset="-122"/>
              </a:rPr>
              <a:t>，队空。</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107</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heckerboard(across)">
                                      <p:cBhvr>
                                        <p:cTn id="16" dur="500"/>
                                        <p:tgtEl>
                                          <p:spTgt spid="2">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heckerboard(across)">
                                      <p:cBhvr>
                                        <p:cTn id="19" dur="500"/>
                                        <p:tgtEl>
                                          <p:spTgt spid="2">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checkerboard(across)">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108</a:t>
            </a:fld>
            <a:endParaRPr lang="en-US" altLang="zh-CN"/>
          </a:p>
        </p:txBody>
      </p:sp>
      <p:sp>
        <p:nvSpPr>
          <p:cNvPr id="4" name="标题 2"/>
          <p:cNvSpPr txBox="1">
            <a:spLocks/>
          </p:cNvSpPr>
          <p:nvPr/>
        </p:nvSpPr>
        <p:spPr>
          <a:xfrm>
            <a:off x="272953" y="163773"/>
            <a:ext cx="8557147" cy="7112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程序</a:t>
            </a:r>
            <a:r>
              <a:rPr kumimoji="1" lang="en-US" altLang="zh-CN" sz="32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4-9  </a:t>
            </a:r>
            <a:r>
              <a:rPr kumimoji="1" lang="zh-CN" altLang="en-US" sz="32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带标记的循环队列的进队和出队操作</a:t>
            </a:r>
          </a:p>
        </p:txBody>
      </p:sp>
      <p:sp>
        <p:nvSpPr>
          <p:cNvPr id="5" name="内容占位符 3"/>
          <p:cNvSpPr txBox="1">
            <a:spLocks/>
          </p:cNvSpPr>
          <p:nvPr/>
        </p:nvSpPr>
        <p:spPr>
          <a:xfrm>
            <a:off x="304161" y="752380"/>
            <a:ext cx="4205287" cy="5151438"/>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template &lt;class Type &gt;  class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i="0" u="none" strike="noStrike" kern="0" cap="none" spc="0" normalizeH="0" baseline="0" noProof="0" dirty="0" err="1" smtClean="0">
                <a:ln>
                  <a:noFill/>
                </a:ln>
                <a:solidFill>
                  <a:srgbClr val="FF0000"/>
                </a:solidFill>
                <a:effectLst/>
                <a:uLnTx/>
                <a:uFillTx/>
                <a:latin typeface="+mn-lt"/>
                <a:ea typeface="+mn-ea"/>
                <a:cs typeface="+mn-cs"/>
              </a:rPr>
              <a:t>CircleQueue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private:</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Type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front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rear</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public:</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CircleQueue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maxSize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kern="0" dirty="0" smtClean="0">
                <a:solidFill>
                  <a:srgbClr val="FF0000"/>
                </a:solidFill>
                <a:latin typeface="+mn-lt"/>
                <a:ea typeface="+mn-ea"/>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maxSize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b="1"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q</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=new Type[</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front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rear</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tag</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CircleQueue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b="1" kern="0" dirty="0" smtClean="0">
                <a:solidFill>
                  <a:srgbClr val="FF0000"/>
                </a:solidFill>
                <a:latin typeface="+mn-lt"/>
                <a:ea typeface="+mn-ea"/>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delete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size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q</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p:txBody>
      </p:sp>
      <p:sp>
        <p:nvSpPr>
          <p:cNvPr id="6" name="内容占位符 4"/>
          <p:cNvSpPr txBox="1">
            <a:spLocks/>
          </p:cNvSpPr>
          <p:nvPr/>
        </p:nvSpPr>
        <p:spPr>
          <a:xfrm>
            <a:off x="4579962" y="711437"/>
            <a:ext cx="4264025" cy="5151438"/>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circle_enqueue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(Type</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x</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结点</a:t>
            </a:r>
            <a:r>
              <a:rPr kumimoji="1" lang="en-US" altLang="zh-CN" b="0" i="0" u="none" strike="noStrike" kern="0" cap="none" spc="0" normalizeH="0" baseline="0" noProof="0" dirty="0" smtClean="0">
                <a:ln>
                  <a:noFill/>
                </a:ln>
                <a:solidFill>
                  <a:srgbClr val="0000FF"/>
                </a:solidFill>
                <a:effectLst/>
                <a:uLnTx/>
                <a:uFillTx/>
                <a:latin typeface="+mn-lt"/>
                <a:ea typeface="隶书" pitchFamily="49" charset="-122"/>
              </a:rPr>
              <a:t>x</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进队</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&amp;&amp;</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tag</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b="1" kern="0" dirty="0" smtClean="0">
                <a:solidFill>
                  <a:srgbClr val="FF0000"/>
                </a:solidFill>
                <a:latin typeface="+mn-lt"/>
                <a:ea typeface="隶书" pitchFamily="49" charset="-122"/>
              </a:rPr>
              <a:t>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队满，进队</a:t>
            </a:r>
            <a:r>
              <a:rPr lang="zh-CN" altLang="en-US" kern="0" dirty="0" smtClean="0">
                <a:solidFill>
                  <a:srgbClr val="0000FF"/>
                </a:solidFill>
                <a:latin typeface="+mn-lt"/>
                <a:ea typeface="隶书" pitchFamily="49" charset="-122"/>
              </a:rPr>
              <a:t>失败</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，返回</a:t>
            </a:r>
            <a:r>
              <a:rPr kumimoji="1" lang="en-US" altLang="zh-CN" b="0" i="0" u="none" strike="noStrike" kern="0" cap="none" spc="0" normalizeH="0" baseline="0" noProof="0" dirty="0" smtClean="0">
                <a:ln>
                  <a:noFill/>
                </a:ln>
                <a:solidFill>
                  <a:srgbClr val="0000FF"/>
                </a:solidFill>
                <a:effectLst/>
                <a:uLnTx/>
                <a:uFillTx/>
                <a:latin typeface="+mn-lt"/>
                <a:ea typeface="隶书" pitchFamily="49" charset="-122"/>
              </a:rPr>
              <a:t>1</a:t>
            </a:r>
          </a:p>
          <a:p>
            <a:pPr marL="342900" lvl="0" indent="-342900" eaLnBrk="0" hangingPunct="0">
              <a:lnSpc>
                <a:spcPct val="75000"/>
              </a:lnSpc>
              <a:spcBef>
                <a:spcPts val="0"/>
              </a:spcBef>
            </a:pPr>
            <a:r>
              <a:rPr lang="zh-CN" altLang="en-US" kern="0" dirty="0" smtClean="0">
                <a:solidFill>
                  <a:srgbClr val="FF0000"/>
                </a:solidFill>
                <a:ea typeface="隶书" pitchFamily="49" charset="-122"/>
              </a:rPr>
              <a:t>     </a:t>
            </a:r>
            <a:r>
              <a:rPr lang="en-US" altLang="zh-CN" kern="0" dirty="0" smtClean="0">
                <a:solidFill>
                  <a:srgbClr val="FF0000"/>
                </a:solidFill>
                <a:ea typeface="隶书" pitchFamily="49" charset="-122"/>
              </a:rPr>
              <a:t>rear</a:t>
            </a:r>
            <a:r>
              <a:rPr lang="en-US" altLang="zh-CN" b="1" kern="0" dirty="0" smtClean="0">
                <a:solidFill>
                  <a:srgbClr val="FF0000"/>
                </a:solidFill>
                <a:ea typeface="隶书" pitchFamily="49" charset="-122"/>
              </a:rPr>
              <a:t>=(</a:t>
            </a:r>
            <a:r>
              <a:rPr lang="en-US" altLang="zh-CN" kern="0" dirty="0" smtClean="0">
                <a:solidFill>
                  <a:srgbClr val="FF0000"/>
                </a:solidFill>
                <a:ea typeface="隶书" pitchFamily="49" charset="-122"/>
              </a:rPr>
              <a:t>rear</a:t>
            </a:r>
            <a:r>
              <a:rPr lang="en-US" altLang="zh-CN" b="1" kern="0" dirty="0" smtClean="0">
                <a:solidFill>
                  <a:srgbClr val="FF0000"/>
                </a:solidFill>
                <a:ea typeface="隶书" pitchFamily="49" charset="-122"/>
              </a:rPr>
              <a:t>+</a:t>
            </a:r>
            <a:r>
              <a:rPr lang="en-US" altLang="zh-CN" kern="0" dirty="0" smtClean="0">
                <a:solidFill>
                  <a:srgbClr val="FF0000"/>
                </a:solidFill>
                <a:ea typeface="隶书" pitchFamily="49" charset="-122"/>
              </a:rPr>
              <a:t>1</a:t>
            </a:r>
            <a:r>
              <a:rPr lang="en-US" altLang="zh-CN" b="1" kern="0" dirty="0" smtClean="0">
                <a:solidFill>
                  <a:srgbClr val="FF0000"/>
                </a:solidFill>
                <a:ea typeface="隶书" pitchFamily="49" charset="-122"/>
              </a:rPr>
              <a:t>)%</a:t>
            </a:r>
            <a:r>
              <a:rPr lang="en-US" altLang="zh-CN" kern="0" dirty="0" smtClean="0">
                <a:solidFill>
                  <a:srgbClr val="FF0000"/>
                </a:solidFill>
                <a:ea typeface="隶书" pitchFamily="49" charset="-122"/>
              </a:rPr>
              <a:t>size</a:t>
            </a:r>
            <a:r>
              <a:rPr lang="en-US" altLang="zh-CN" b="1" kern="0" dirty="0" smtClean="0">
                <a:solidFill>
                  <a:srgbClr val="FF0000"/>
                </a:solidFill>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q</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x</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lvl="0" indent="-342900" eaLnBrk="0" hangingPunct="0">
              <a:lnSpc>
                <a:spcPct val="75000"/>
              </a:lnSpc>
              <a:spcBef>
                <a:spcPts val="0"/>
              </a:spcBef>
              <a:defRPr/>
            </a:pPr>
            <a:r>
              <a:rPr lang="zh-CN" altLang="en-US" b="1" kern="0" dirty="0" smtClean="0">
                <a:solidFill>
                  <a:srgbClr val="FF0000"/>
                </a:solidFill>
                <a:latin typeface="+mn-lt"/>
                <a:ea typeface="隶书" pitchFamily="49" charset="-122"/>
              </a:rPr>
              <a:t>     </a:t>
            </a:r>
            <a:r>
              <a:rPr lang="en-US" altLang="zh-CN" b="1" kern="0" dirty="0" smtClean="0">
                <a:solidFill>
                  <a:srgbClr val="FF0000"/>
                </a:solidFill>
                <a:ea typeface="隶书" pitchFamily="49" charset="-122"/>
              </a:rPr>
              <a:t>if (</a:t>
            </a:r>
            <a:r>
              <a:rPr lang="en-US" altLang="zh-CN" kern="0" dirty="0" smtClean="0">
                <a:solidFill>
                  <a:srgbClr val="FF0000"/>
                </a:solidFill>
                <a:ea typeface="隶书" pitchFamily="49" charset="-122"/>
              </a:rPr>
              <a:t>rear</a:t>
            </a:r>
            <a:r>
              <a:rPr lang="en-US" altLang="zh-CN" b="1" kern="0" dirty="0" smtClean="0">
                <a:solidFill>
                  <a:srgbClr val="FF0000"/>
                </a:solidFill>
                <a:ea typeface="隶书" pitchFamily="49" charset="-122"/>
              </a:rPr>
              <a:t>==</a:t>
            </a:r>
            <a:r>
              <a:rPr lang="en-US" altLang="zh-CN" kern="0" dirty="0" smtClean="0">
                <a:solidFill>
                  <a:srgbClr val="FF0000"/>
                </a:solidFill>
                <a:ea typeface="隶书" pitchFamily="49" charset="-122"/>
              </a:rPr>
              <a:t>front</a:t>
            </a:r>
            <a:r>
              <a:rPr lang="en-US" altLang="zh-CN" b="1" kern="0" dirty="0" smtClean="0">
                <a:solidFill>
                  <a:srgbClr val="FF0000"/>
                </a:solidFill>
                <a:ea typeface="隶书" pitchFamily="49" charset="-122"/>
              </a:rPr>
              <a:t>)  </a:t>
            </a:r>
            <a:r>
              <a:rPr lang="en-US" altLang="zh-CN" kern="0" dirty="0" smtClean="0">
                <a:solidFill>
                  <a:srgbClr val="FF0000"/>
                </a:solidFill>
                <a:ea typeface="隶书" pitchFamily="49" charset="-122"/>
              </a:rPr>
              <a:t>tag</a:t>
            </a:r>
            <a:r>
              <a:rPr lang="en-US" altLang="zh-CN" b="1" kern="0" dirty="0" smtClean="0">
                <a:solidFill>
                  <a:srgbClr val="FF0000"/>
                </a:solidFill>
                <a:ea typeface="隶书" pitchFamily="49" charset="-122"/>
              </a:rPr>
              <a:t>=</a:t>
            </a:r>
            <a:r>
              <a:rPr lang="en-US" altLang="zh-CN" kern="0" dirty="0" smtClean="0">
                <a:solidFill>
                  <a:srgbClr val="FF0000"/>
                </a:solidFill>
                <a:ea typeface="隶书" pitchFamily="49" charset="-122"/>
              </a:rPr>
              <a:t>1</a:t>
            </a:r>
            <a:r>
              <a:rPr lang="en-US" altLang="zh-CN" b="1" kern="0" dirty="0" smtClean="0">
                <a:solidFill>
                  <a:srgbClr val="FF0000"/>
                </a:solidFill>
                <a:ea typeface="隶书" pitchFamily="49" charset="-122"/>
              </a:rPr>
              <a:t>;</a:t>
            </a:r>
          </a:p>
          <a:p>
            <a:pPr marL="342900" lvl="0" indent="-342900" eaLnBrk="0" hangingPunct="0">
              <a:lnSpc>
                <a:spcPct val="75000"/>
              </a:lnSpc>
              <a:spcBef>
                <a:spcPts val="0"/>
              </a:spcBef>
              <a:defRPr/>
            </a:pPr>
            <a:r>
              <a:rPr lang="zh-CN" altLang="en-US" b="1" kern="0" dirty="0" smtClean="0">
                <a:solidFill>
                  <a:srgbClr val="FF0000"/>
                </a:solidFill>
                <a:latin typeface="+mn-lt"/>
                <a:ea typeface="隶书" pitchFamily="49" charset="-122"/>
              </a:rPr>
              <a:t>     </a:t>
            </a:r>
            <a:r>
              <a:rPr lang="en-US" altLang="zh-CN" b="1" kern="0" dirty="0" smtClean="0">
                <a:solidFill>
                  <a:srgbClr val="FF0000"/>
                </a:solidFill>
                <a:latin typeface="+mn-lt"/>
                <a:ea typeface="隶书" pitchFamily="49" charset="-122"/>
              </a:rPr>
              <a:t>return </a:t>
            </a:r>
            <a:r>
              <a:rPr lang="en-US" altLang="zh-CN" kern="0" dirty="0" smtClean="0">
                <a:solidFill>
                  <a:srgbClr val="FF0000"/>
                </a:solidFill>
                <a:latin typeface="+mn-lt"/>
                <a:ea typeface="隶书" pitchFamily="49" charset="-122"/>
              </a:rPr>
              <a:t>0</a:t>
            </a:r>
            <a:r>
              <a:rPr lang="en-US" altLang="zh-CN" b="1" kern="0" dirty="0" smtClean="0">
                <a:solidFill>
                  <a:srgbClr val="FF0000"/>
                </a:solidFill>
                <a:latin typeface="+mn-lt"/>
                <a:ea typeface="隶书" pitchFamily="49" charset="-122"/>
              </a:rPr>
              <a:t>;</a:t>
            </a:r>
            <a:endParaRPr kumimoji="1" lang="en-US" altLang="zh-CN"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circle_dequeue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(Type *</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py</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rear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&amp;&amp;</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tag</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b="0"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en-US" altLang="zh-CN"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75000"/>
              </a:lnSpc>
              <a:spcBef>
                <a:spcPts val="0"/>
              </a:spcBef>
              <a:spcAft>
                <a:spcPct val="0"/>
              </a:spcAft>
              <a:buClrTx/>
              <a:buSzTx/>
              <a:buFontTx/>
              <a:buNone/>
              <a:tabLst/>
              <a:defRPr/>
            </a:pPr>
            <a:r>
              <a:rPr lang="en-US" altLang="zh-CN" kern="0" dirty="0" smtClean="0">
                <a:solidFill>
                  <a:srgbClr val="FF0000"/>
                </a:solidFill>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lang="zh-CN" altLang="en-US" b="1" kern="0" dirty="0" smtClean="0">
                <a:solidFill>
                  <a:srgbClr val="FF0000"/>
                </a:solidFill>
                <a:latin typeface="+mn-lt"/>
                <a:ea typeface="隶书" pitchFamily="49" charset="-122"/>
              </a:rPr>
              <a:t>   </a:t>
            </a:r>
            <a:r>
              <a:rPr kumimoji="1" lang="en-US" altLang="zh-CN" b="0" i="0" u="none" strike="noStrike" kern="0" cap="none" spc="0" normalizeH="0" baseline="0" noProof="0" dirty="0" smtClean="0">
                <a:ln>
                  <a:noFill/>
                </a:ln>
                <a:solidFill>
                  <a:srgbClr val="0000FF"/>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0000FF"/>
                </a:solidFill>
                <a:effectLst/>
                <a:uLnTx/>
                <a:uFillTx/>
                <a:latin typeface="+mn-lt"/>
                <a:ea typeface="隶书" pitchFamily="49" charset="-122"/>
              </a:rPr>
              <a:t> //</a:t>
            </a:r>
            <a:r>
              <a:rPr kumimoji="1" lang="zh-CN" altLang="en-US" b="0" i="0" u="none" strike="noStrike" kern="0" cap="none" spc="0" normalizeH="0" baseline="0" noProof="0" dirty="0" smtClean="0">
                <a:ln>
                  <a:noFill/>
                </a:ln>
                <a:solidFill>
                  <a:srgbClr val="0000FF"/>
                </a:solidFill>
                <a:effectLst/>
                <a:uLnTx/>
                <a:uFillTx/>
                <a:latin typeface="+mn-lt"/>
                <a:ea typeface="隶书" pitchFamily="49" charset="-122"/>
              </a:rPr>
              <a:t>队空，不能出队，返回</a:t>
            </a:r>
            <a:r>
              <a:rPr lang="en-US" altLang="zh-CN" kern="0" dirty="0" smtClean="0">
                <a:solidFill>
                  <a:srgbClr val="0000FF"/>
                </a:solidFill>
                <a:latin typeface="+mn-lt"/>
                <a:ea typeface="隶书" pitchFamily="49" charset="-122"/>
              </a:rPr>
              <a:t>1</a:t>
            </a:r>
            <a:endParaRPr kumimoji="1" lang="en-US" altLang="zh-CN" b="0" i="0" u="none" strike="noStrike" kern="0" cap="none" spc="0" normalizeH="0" baseline="0" noProof="0" dirty="0" smtClean="0">
              <a:ln>
                <a:noFill/>
              </a:ln>
              <a:solidFill>
                <a:srgbClr val="0000FF"/>
              </a:solidFill>
              <a:effectLst/>
              <a:uLnTx/>
              <a:uFillTx/>
              <a:latin typeface="+mn-lt"/>
              <a:ea typeface="隶书" pitchFamily="49" charset="-122"/>
            </a:endParaRP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size</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err="1" smtClean="0">
                <a:ln>
                  <a:noFill/>
                </a:ln>
                <a:solidFill>
                  <a:srgbClr val="FF0000"/>
                </a:solidFill>
                <a:effectLst/>
                <a:uLnTx/>
                <a:uFillTx/>
                <a:latin typeface="+mn-lt"/>
                <a:ea typeface="隶书" pitchFamily="49" charset="-122"/>
              </a:rPr>
              <a:t>py</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q</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front</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lvl="0" indent="-342900" eaLnBrk="0" hangingPunct="0">
              <a:lnSpc>
                <a:spcPct val="75000"/>
              </a:lnSpc>
              <a:spcBef>
                <a:spcPts val="0"/>
              </a:spcBef>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lang="zh-CN" altLang="en-US" b="1" kern="0" dirty="0" smtClean="0">
                <a:solidFill>
                  <a:srgbClr val="FF0000"/>
                </a:solidFill>
                <a:ea typeface="隶书" pitchFamily="49" charset="-122"/>
              </a:rPr>
              <a:t> </a:t>
            </a:r>
            <a:r>
              <a:rPr lang="en-US" altLang="zh-CN" b="1" kern="0" dirty="0" smtClean="0">
                <a:solidFill>
                  <a:srgbClr val="FF0000"/>
                </a:solidFill>
                <a:ea typeface="隶书" pitchFamily="49" charset="-122"/>
              </a:rPr>
              <a:t>if (</a:t>
            </a:r>
            <a:r>
              <a:rPr lang="en-US" altLang="zh-CN" kern="0" dirty="0" smtClean="0">
                <a:solidFill>
                  <a:srgbClr val="FF0000"/>
                </a:solidFill>
                <a:ea typeface="隶书" pitchFamily="49" charset="-122"/>
              </a:rPr>
              <a:t>rear</a:t>
            </a:r>
            <a:r>
              <a:rPr lang="en-US" altLang="zh-CN" b="1" kern="0" dirty="0" smtClean="0">
                <a:solidFill>
                  <a:srgbClr val="FF0000"/>
                </a:solidFill>
                <a:ea typeface="隶书" pitchFamily="49" charset="-122"/>
              </a:rPr>
              <a:t>==</a:t>
            </a:r>
            <a:r>
              <a:rPr lang="en-US" altLang="zh-CN" kern="0" dirty="0" smtClean="0">
                <a:solidFill>
                  <a:srgbClr val="FF0000"/>
                </a:solidFill>
                <a:ea typeface="隶书" pitchFamily="49" charset="-122"/>
              </a:rPr>
              <a:t>front</a:t>
            </a:r>
            <a:r>
              <a:rPr lang="en-US" altLang="zh-CN" b="1" kern="0" dirty="0" smtClean="0">
                <a:solidFill>
                  <a:srgbClr val="FF0000"/>
                </a:solidFill>
                <a:ea typeface="隶书" pitchFamily="49" charset="-122"/>
              </a:rPr>
              <a:t>)  </a:t>
            </a:r>
            <a:r>
              <a:rPr lang="en-US" altLang="zh-CN" kern="0" dirty="0" smtClean="0">
                <a:solidFill>
                  <a:srgbClr val="FF0000"/>
                </a:solidFill>
                <a:ea typeface="隶书" pitchFamily="49" charset="-122"/>
              </a:rPr>
              <a:t>tag</a:t>
            </a:r>
            <a:r>
              <a:rPr lang="en-US" altLang="zh-CN" b="1" kern="0" dirty="0" smtClean="0">
                <a:solidFill>
                  <a:srgbClr val="FF0000"/>
                </a:solidFill>
                <a:ea typeface="隶书" pitchFamily="49" charset="-122"/>
              </a:rPr>
              <a:t>=</a:t>
            </a:r>
            <a:r>
              <a:rPr lang="en-US" altLang="zh-CN" kern="0" dirty="0" smtClean="0">
                <a:solidFill>
                  <a:srgbClr val="FF0000"/>
                </a:solidFill>
                <a:ea typeface="隶书" pitchFamily="49" charset="-122"/>
              </a:rPr>
              <a:t>0</a:t>
            </a:r>
            <a:r>
              <a:rPr lang="en-US" altLang="zh-CN" b="1" kern="0" dirty="0" smtClean="0">
                <a:solidFill>
                  <a:srgbClr val="FF0000"/>
                </a:solidFill>
                <a:ea typeface="隶书" pitchFamily="49" charset="-122"/>
              </a:rPr>
              <a:t>;</a:t>
            </a:r>
            <a:endParaRPr kumimoji="1" lang="en-US" altLang="zh-CN"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0</a:t>
            </a: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75000"/>
              </a:lnSpc>
              <a:spcBef>
                <a:spcPts val="0"/>
              </a:spcBef>
              <a:spcAft>
                <a:spcPct val="0"/>
              </a:spcAft>
              <a:buClrTx/>
              <a:buSzTx/>
              <a:buFontTx/>
              <a:buNone/>
              <a:tabLst/>
              <a:defRPr/>
            </a:pPr>
            <a:endParaRPr kumimoji="1" lang="en-US" altLang="zh-CN" b="1" i="0" u="none" strike="noStrike" kern="0" cap="none" spc="0" normalizeH="0" baseline="0" noProof="0" dirty="0" smtClean="0">
              <a:ln>
                <a:noFill/>
              </a:ln>
              <a:solidFill>
                <a:srgbClr val="FF0000"/>
              </a:solidFill>
              <a:effectLst/>
              <a:uLnTx/>
              <a:uFillTx/>
              <a:latin typeface="+mn-lt"/>
              <a:ea typeface="隶书" pitchFamily="49" charset="-122"/>
            </a:endParaRPr>
          </a:p>
        </p:txBody>
      </p:sp>
      <p:sp>
        <p:nvSpPr>
          <p:cNvPr id="7" name="内容占位符 3"/>
          <p:cNvSpPr txBox="1">
            <a:spLocks/>
          </p:cNvSpPr>
          <p:nvPr/>
        </p:nvSpPr>
        <p:spPr>
          <a:xfrm>
            <a:off x="4223344" y="6475863"/>
            <a:ext cx="526077" cy="382137"/>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p:txBody>
      </p:sp>
    </p:spTree>
  </p:cSld>
  <p:clrMapOvr>
    <a:masterClrMapping/>
  </p:clrMapOvr>
  <p:transition>
    <p:strips dir="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109</a:t>
            </a:fld>
            <a:endParaRPr lang="en-US" altLang="zh-CN"/>
          </a:p>
        </p:txBody>
      </p:sp>
      <p:sp>
        <p:nvSpPr>
          <p:cNvPr id="3" name="标题 2"/>
          <p:cNvSpPr txBox="1">
            <a:spLocks/>
          </p:cNvSpPr>
          <p:nvPr/>
        </p:nvSpPr>
        <p:spPr>
          <a:xfrm>
            <a:off x="713096" y="213815"/>
            <a:ext cx="7772400" cy="905301"/>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双向队列</a:t>
            </a:r>
          </a:p>
        </p:txBody>
      </p:sp>
      <p:sp>
        <p:nvSpPr>
          <p:cNvPr id="4" name="内容占位符 3"/>
          <p:cNvSpPr txBox="1">
            <a:spLocks/>
          </p:cNvSpPr>
          <p:nvPr/>
        </p:nvSpPr>
        <p:spPr>
          <a:xfrm>
            <a:off x="0" y="857890"/>
            <a:ext cx="8407022" cy="4643437"/>
          </a:xfrm>
          <a:prstGeom prst="rect">
            <a:avLst/>
          </a:prstGeom>
        </p:spPr>
        <p:txBody>
          <a:bodyPr/>
          <a:lstStyle/>
          <a:p>
            <a:pPr marL="742950" lvl="1" indent="-285750" algn="just" eaLnBrk="0" hangingPunct="0">
              <a:spcBef>
                <a:spcPts val="300"/>
              </a:spcBef>
              <a:buFontTx/>
              <a:buChar char="–"/>
            </a:pPr>
            <a:r>
              <a:rPr lang="zh-CN" altLang="en-US" sz="2000" b="1" kern="0" dirty="0" smtClean="0">
                <a:solidFill>
                  <a:srgbClr val="0000FF"/>
                </a:solidFill>
                <a:latin typeface="+mn-lt"/>
                <a:ea typeface="+mn-ea"/>
              </a:rPr>
              <a:t>允许在两端进行插入和删除的线性表称为双向队列。双向队列没有队首和队尾之分，可用两个指针</a:t>
            </a:r>
            <a:r>
              <a:rPr lang="en-US" altLang="zh-CN" sz="2000" b="1" kern="0" dirty="0" smtClean="0">
                <a:solidFill>
                  <a:srgbClr val="0000FF"/>
                </a:solidFill>
                <a:latin typeface="+mn-lt"/>
                <a:ea typeface="+mn-ea"/>
              </a:rPr>
              <a:t>left</a:t>
            </a:r>
            <a:r>
              <a:rPr lang="zh-CN" altLang="en-US" sz="2000" b="1" kern="0" dirty="0" smtClean="0">
                <a:solidFill>
                  <a:srgbClr val="0000FF"/>
                </a:solidFill>
                <a:latin typeface="+mn-lt"/>
                <a:ea typeface="+mn-ea"/>
              </a:rPr>
              <a:t>和</a:t>
            </a:r>
            <a:r>
              <a:rPr lang="en-US" altLang="zh-CN" sz="2000" b="1" kern="0" dirty="0" smtClean="0">
                <a:solidFill>
                  <a:srgbClr val="0000FF"/>
                </a:solidFill>
                <a:latin typeface="+mn-lt"/>
                <a:ea typeface="+mn-ea"/>
              </a:rPr>
              <a:t>right</a:t>
            </a:r>
            <a:r>
              <a:rPr lang="zh-CN" altLang="en-US" sz="2000" b="1" kern="0" dirty="0" smtClean="0">
                <a:solidFill>
                  <a:srgbClr val="0000FF"/>
                </a:solidFill>
                <a:latin typeface="+mn-lt"/>
                <a:ea typeface="+mn-ea"/>
              </a:rPr>
              <a:t>分别指向双向队列中左端和右端结点。</a:t>
            </a:r>
          </a:p>
          <a:p>
            <a:pPr marL="742950" marR="0" lvl="1" indent="-28575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00FF"/>
                </a:solidFill>
                <a:effectLst/>
                <a:uLnTx/>
                <a:uFillTx/>
                <a:latin typeface="+mn-lt"/>
                <a:ea typeface="+mn-ea"/>
              </a:rPr>
              <a:t>双向队列空的标志为</a:t>
            </a:r>
            <a:r>
              <a:rPr kumimoji="1" lang="en-US" altLang="zh-CN" sz="2000" b="1" i="0" u="none" strike="noStrike" kern="0" cap="none" spc="0" normalizeH="0" baseline="0" noProof="0" dirty="0" smtClean="0">
                <a:ln>
                  <a:noFill/>
                </a:ln>
                <a:solidFill>
                  <a:srgbClr val="0000FF"/>
                </a:solidFill>
                <a:effectLst/>
                <a:uLnTx/>
                <a:uFillTx/>
                <a:latin typeface="+mn-lt"/>
                <a:ea typeface="+mn-ea"/>
              </a:rPr>
              <a:t>left&gt;right</a:t>
            </a:r>
            <a:r>
              <a:rPr kumimoji="1" lang="zh-CN" altLang="en-US" sz="2000" b="1" i="0" u="none" strike="noStrike" kern="0" cap="none" spc="0" normalizeH="0" baseline="0" noProof="0" dirty="0" smtClean="0">
                <a:ln>
                  <a:noFill/>
                </a:ln>
                <a:solidFill>
                  <a:srgbClr val="0000FF"/>
                </a:solidFill>
                <a:effectLst/>
                <a:uLnTx/>
                <a:uFillTx/>
                <a:latin typeface="+mn-lt"/>
                <a:ea typeface="+mn-ea"/>
              </a:rPr>
              <a:t>。</a:t>
            </a:r>
            <a:endParaRPr kumimoji="1" lang="en-US" altLang="zh-CN" sz="2000" b="1" i="0" u="none" strike="noStrike" kern="0" cap="none" spc="0" normalizeH="0" baseline="0" noProof="0" dirty="0" smtClean="0">
              <a:ln>
                <a:noFill/>
              </a:ln>
              <a:solidFill>
                <a:srgbClr val="0000FF"/>
              </a:solidFill>
              <a:effectLst/>
              <a:uLnTx/>
              <a:uFillTx/>
              <a:latin typeface="+mn-lt"/>
              <a:ea typeface="+mn-ea"/>
            </a:endParaRPr>
          </a:p>
          <a:p>
            <a:pPr marL="742950" marR="0" lvl="1" indent="-28575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00FF"/>
                </a:solidFill>
                <a:effectLst/>
                <a:uLnTx/>
                <a:uFillTx/>
                <a:latin typeface="+mn-lt"/>
                <a:ea typeface="+mn-ea"/>
              </a:rPr>
              <a:t>为了使得左右两端在一开始都能进行插入，取中间位置</a:t>
            </a:r>
            <a:r>
              <a:rPr kumimoji="1" lang="en-US" altLang="zh-CN" sz="2000" b="1" i="0" u="none" strike="noStrike" kern="0" cap="none" spc="0" normalizeH="0" baseline="0" noProof="0" dirty="0" smtClean="0">
                <a:ln>
                  <a:noFill/>
                </a:ln>
                <a:solidFill>
                  <a:srgbClr val="8A3CC4"/>
                </a:solidFill>
                <a:effectLst/>
                <a:uLnTx/>
                <a:uFillTx/>
                <a:latin typeface="+mn-lt"/>
                <a:ea typeface="+mn-ea"/>
              </a:rPr>
              <a:t>m=(MAXN-1)/2</a:t>
            </a:r>
            <a:r>
              <a:rPr kumimoji="1" lang="zh-CN" altLang="en-US" sz="2000" b="1" i="0" u="none" strike="noStrike" kern="0" cap="none" spc="0" normalizeH="0" baseline="0" noProof="0" dirty="0" smtClean="0">
                <a:ln>
                  <a:noFill/>
                </a:ln>
                <a:solidFill>
                  <a:srgbClr val="8A3CC4"/>
                </a:solidFill>
                <a:effectLst/>
                <a:uLnTx/>
                <a:uFillTx/>
                <a:latin typeface="+mn-lt"/>
                <a:ea typeface="+mn-ea"/>
              </a:rPr>
              <a:t>，并置</a:t>
            </a:r>
            <a:r>
              <a:rPr kumimoji="1" lang="en-US" altLang="zh-CN" sz="2000" b="1" i="0" u="none" strike="noStrike" kern="0" cap="none" spc="0" normalizeH="0" baseline="0" noProof="0" dirty="0" smtClean="0">
                <a:ln>
                  <a:noFill/>
                </a:ln>
                <a:solidFill>
                  <a:srgbClr val="8A3CC4"/>
                </a:solidFill>
                <a:effectLst/>
                <a:uLnTx/>
                <a:uFillTx/>
                <a:latin typeface="+mn-lt"/>
                <a:ea typeface="+mn-ea"/>
              </a:rPr>
              <a:t>left=m+1, right=m</a:t>
            </a:r>
            <a:r>
              <a:rPr kumimoji="1" lang="zh-CN" altLang="en-US" sz="2000" b="1" i="0" u="none" strike="noStrike" kern="0" cap="none" spc="0" normalizeH="0" baseline="0" noProof="0" dirty="0" smtClean="0">
                <a:ln>
                  <a:noFill/>
                </a:ln>
                <a:solidFill>
                  <a:srgbClr val="0000FF"/>
                </a:solidFill>
                <a:effectLst/>
                <a:uLnTx/>
                <a:uFillTx/>
                <a:latin typeface="+mn-lt"/>
                <a:ea typeface="+mn-ea"/>
              </a:rPr>
              <a:t>作为双向队列的初始状态。</a:t>
            </a:r>
            <a:endParaRPr kumimoji="1" lang="en-US" altLang="zh-CN" sz="2000" b="1" i="0" u="none" strike="noStrike" kern="0" cap="none" spc="0" normalizeH="0" baseline="0" noProof="0" dirty="0" smtClean="0">
              <a:ln>
                <a:noFill/>
              </a:ln>
              <a:solidFill>
                <a:srgbClr val="0000FF"/>
              </a:solidFill>
              <a:effectLst/>
              <a:uLnTx/>
              <a:uFillTx/>
              <a:latin typeface="+mn-lt"/>
              <a:ea typeface="+mn-ea"/>
            </a:endParaRPr>
          </a:p>
          <a:p>
            <a:pPr marL="1143000" marR="0" lvl="2" indent="-22860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FF0000"/>
                </a:solidFill>
                <a:effectLst/>
                <a:uLnTx/>
                <a:uFillTx/>
                <a:latin typeface="+mn-lt"/>
                <a:ea typeface="+mn-ea"/>
              </a:rPr>
              <a:t>左端满的标志为</a:t>
            </a:r>
            <a:r>
              <a:rPr kumimoji="1" lang="en-US" altLang="zh-CN" sz="2000" b="1" i="0" u="none" strike="noStrike" kern="0" cap="none" spc="0" normalizeH="0" baseline="0" noProof="0" dirty="0" smtClean="0">
                <a:ln>
                  <a:noFill/>
                </a:ln>
                <a:solidFill>
                  <a:srgbClr val="FF0000"/>
                </a:solidFill>
                <a:effectLst/>
                <a:uLnTx/>
                <a:uFillTx/>
                <a:latin typeface="+mn-lt"/>
                <a:ea typeface="+mn-ea"/>
              </a:rPr>
              <a:t>left=0</a:t>
            </a:r>
            <a:r>
              <a:rPr kumimoji="1" lang="zh-CN" altLang="en-US" sz="2000" b="1" i="0" u="none" strike="noStrike" kern="0" cap="none" spc="0" normalizeH="0" baseline="0" noProof="0" dirty="0" smtClean="0">
                <a:ln>
                  <a:noFill/>
                </a:ln>
                <a:solidFill>
                  <a:srgbClr val="FF0000"/>
                </a:solidFill>
                <a:effectLst/>
                <a:uLnTx/>
                <a:uFillTx/>
                <a:latin typeface="+mn-lt"/>
                <a:ea typeface="+mn-ea"/>
              </a:rPr>
              <a:t>；右端满的标志为</a:t>
            </a:r>
            <a:r>
              <a:rPr kumimoji="1" lang="en-US" altLang="zh-CN" sz="2000" b="1" i="0" u="none" strike="noStrike" kern="0" cap="none" spc="0" normalizeH="0" baseline="0" noProof="0" dirty="0" smtClean="0">
                <a:ln>
                  <a:noFill/>
                </a:ln>
                <a:solidFill>
                  <a:srgbClr val="FF0000"/>
                </a:solidFill>
                <a:effectLst/>
                <a:uLnTx/>
                <a:uFillTx/>
                <a:latin typeface="+mn-lt"/>
                <a:ea typeface="+mn-ea"/>
              </a:rPr>
              <a:t>right=MAXN -1</a:t>
            </a:r>
            <a:r>
              <a:rPr kumimoji="1" lang="zh-CN" altLang="en-US" sz="2000" b="1" i="0" u="none" strike="noStrike" kern="0" cap="none" spc="0" normalizeH="0" baseline="0" noProof="0" dirty="0" smtClean="0">
                <a:ln>
                  <a:noFill/>
                </a:ln>
                <a:solidFill>
                  <a:srgbClr val="FF0000"/>
                </a:solidFill>
                <a:effectLst/>
                <a:uLnTx/>
                <a:uFillTx/>
                <a:latin typeface="+mn-lt"/>
                <a:ea typeface="+mn-ea"/>
              </a:rPr>
              <a:t>。</a:t>
            </a:r>
            <a:endParaRPr kumimoji="1" lang="en-US" altLang="zh-CN" sz="20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00FF"/>
                </a:solidFill>
                <a:effectLst/>
                <a:uLnTx/>
                <a:uFillTx/>
                <a:latin typeface="+mn-lt"/>
                <a:ea typeface="+mn-ea"/>
              </a:rPr>
              <a:t>在一端满而另一端不满的情况下，为了使得在满的一端能插入新结点，可以把整个队列向不满的一端移动。</a:t>
            </a:r>
            <a:endParaRPr kumimoji="1" lang="en-US" altLang="zh-CN" sz="2000" b="1" i="0" u="none" strike="noStrike" kern="0" cap="none" spc="0" normalizeH="0" baseline="0" noProof="0" dirty="0" smtClean="0">
              <a:ln>
                <a:noFill/>
              </a:ln>
              <a:solidFill>
                <a:srgbClr val="0000FF"/>
              </a:solidFill>
              <a:effectLst/>
              <a:uLnTx/>
              <a:uFillTx/>
              <a:latin typeface="+mn-lt"/>
              <a:ea typeface="+mn-ea"/>
            </a:endParaRPr>
          </a:p>
          <a:p>
            <a:pPr marL="1143000" marR="0" lvl="2" indent="-22860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FF0000"/>
                </a:solidFill>
                <a:effectLst/>
                <a:uLnTx/>
                <a:uFillTx/>
                <a:latin typeface="+mn-lt"/>
                <a:ea typeface="+mn-ea"/>
              </a:rPr>
              <a:t>如要避免整个队列的移动，还可把存放双向队列的数组首尾元素连接起来，构成环形双向队列。</a:t>
            </a:r>
          </a:p>
          <a:p>
            <a:pPr marL="742950" marR="0" lvl="1" indent="-28575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00FF"/>
                </a:solidFill>
                <a:effectLst/>
                <a:uLnTx/>
                <a:uFillTx/>
                <a:latin typeface="+mn-lt"/>
                <a:ea typeface="+mn-ea"/>
              </a:rPr>
              <a:t>如固定一端不动，插入和删除都在另一端进行，这样的双向队列就是一个栈；</a:t>
            </a:r>
            <a:endParaRPr kumimoji="1" lang="en-US" altLang="zh-CN" sz="2000" b="1" i="0" u="none" strike="noStrike" kern="0" cap="none" spc="0" normalizeH="0" baseline="0" noProof="0" dirty="0" smtClean="0">
              <a:ln>
                <a:noFill/>
              </a:ln>
              <a:solidFill>
                <a:srgbClr val="0000FF"/>
              </a:solidFill>
              <a:effectLst/>
              <a:uLnTx/>
              <a:uFillTx/>
              <a:latin typeface="+mn-lt"/>
              <a:ea typeface="+mn-ea"/>
            </a:endParaRPr>
          </a:p>
          <a:p>
            <a:pPr marL="742950" marR="0" lvl="1" indent="-28575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00FF"/>
                </a:solidFill>
                <a:effectLst/>
                <a:uLnTx/>
                <a:uFillTx/>
                <a:latin typeface="+mn-lt"/>
                <a:ea typeface="+mn-ea"/>
              </a:rPr>
              <a:t>如果双向队列一端可以进行插入和删除，而另一端只能进行删除，这样的双向队列称为限制输入的双向队列；</a:t>
            </a:r>
            <a:endParaRPr kumimoji="1" lang="en-US" altLang="zh-CN" sz="2000" b="1" i="0" u="none" strike="noStrike" kern="0" cap="none" spc="0" normalizeH="0" baseline="0" noProof="0" dirty="0" smtClean="0">
              <a:ln>
                <a:noFill/>
              </a:ln>
              <a:solidFill>
                <a:srgbClr val="0000FF"/>
              </a:solidFill>
              <a:effectLst/>
              <a:uLnTx/>
              <a:uFillTx/>
              <a:latin typeface="+mn-lt"/>
              <a:ea typeface="+mn-ea"/>
            </a:endParaRPr>
          </a:p>
          <a:p>
            <a:pPr marL="742950" marR="0" lvl="1" indent="-285750" algn="just" defTabSz="914400" rtl="0" eaLnBrk="0" fontAlgn="base" latinLnBrk="0" hangingPunct="0">
              <a:lnSpc>
                <a:spcPct val="100000"/>
              </a:lnSpc>
              <a:spcBef>
                <a:spcPts val="3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00FF"/>
                </a:solidFill>
                <a:effectLst/>
                <a:uLnTx/>
                <a:uFillTx/>
                <a:latin typeface="+mn-lt"/>
                <a:ea typeface="+mn-ea"/>
              </a:rPr>
              <a:t>如果双向队列一端可以进行插入和删除，而另一端只能进行插入，这样的双向队列称为限制输出的双向队列。</a:t>
            </a:r>
          </a:p>
          <a:p>
            <a:pPr marL="342900" marR="0" lvl="0" indent="-342900" algn="just" defTabSz="914400" rtl="0" eaLnBrk="0" fontAlgn="base" latinLnBrk="0" hangingPunct="0">
              <a:lnSpc>
                <a:spcPct val="100000"/>
              </a:lnSpc>
              <a:spcBef>
                <a:spcPts val="300"/>
              </a:spcBef>
              <a:spcAft>
                <a:spcPct val="0"/>
              </a:spcAft>
              <a:buClrTx/>
              <a:buSzTx/>
              <a:buFontTx/>
              <a:buChar char="•"/>
              <a:tabLst/>
              <a:defRPr/>
            </a:pPr>
            <a:endParaRPr kumimoji="1" lang="en-US" altLang="zh-CN"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5" name="Rectangle 3"/>
          <p:cNvSpPr>
            <a:spLocks noChangeArrowheads="1"/>
          </p:cNvSpPr>
          <p:nvPr/>
        </p:nvSpPr>
        <p:spPr bwMode="auto">
          <a:xfrm>
            <a:off x="4081463" y="804863"/>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110596" name="Line 4"/>
          <p:cNvSpPr>
            <a:spLocks noChangeShapeType="1"/>
          </p:cNvSpPr>
          <p:nvPr/>
        </p:nvSpPr>
        <p:spPr bwMode="auto">
          <a:xfrm>
            <a:off x="4081463" y="2328863"/>
            <a:ext cx="990600" cy="0"/>
          </a:xfrm>
          <a:prstGeom prst="line">
            <a:avLst/>
          </a:prstGeom>
          <a:noFill/>
          <a:ln w="9525">
            <a:solidFill>
              <a:schemeClr val="tx1"/>
            </a:solidFill>
            <a:round/>
            <a:headEnd/>
            <a:tailEnd/>
          </a:ln>
        </p:spPr>
        <p:txBody>
          <a:bodyPr wrap="none" anchor="ctr"/>
          <a:lstStyle/>
          <a:p>
            <a:endParaRPr lang="zh-CN" altLang="en-US"/>
          </a:p>
        </p:txBody>
      </p:sp>
      <p:sp>
        <p:nvSpPr>
          <p:cNvPr id="110597" name="Line 5"/>
          <p:cNvSpPr>
            <a:spLocks noChangeShapeType="1"/>
          </p:cNvSpPr>
          <p:nvPr/>
        </p:nvSpPr>
        <p:spPr bwMode="auto">
          <a:xfrm flipV="1">
            <a:off x="5072063" y="2176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598" name="Line 6"/>
          <p:cNvSpPr>
            <a:spLocks noChangeShapeType="1"/>
          </p:cNvSpPr>
          <p:nvPr/>
        </p:nvSpPr>
        <p:spPr bwMode="auto">
          <a:xfrm>
            <a:off x="4081463" y="1185863"/>
            <a:ext cx="990600" cy="0"/>
          </a:xfrm>
          <a:prstGeom prst="line">
            <a:avLst/>
          </a:prstGeom>
          <a:noFill/>
          <a:ln w="9525">
            <a:solidFill>
              <a:schemeClr val="tx1"/>
            </a:solidFill>
            <a:round/>
            <a:headEnd/>
            <a:tailEnd/>
          </a:ln>
        </p:spPr>
        <p:txBody>
          <a:bodyPr wrap="none" anchor="ctr"/>
          <a:lstStyle/>
          <a:p>
            <a:endParaRPr lang="zh-CN" altLang="en-US"/>
          </a:p>
        </p:txBody>
      </p:sp>
      <p:sp>
        <p:nvSpPr>
          <p:cNvPr id="110599" name="Line 7"/>
          <p:cNvSpPr>
            <a:spLocks noChangeShapeType="1"/>
          </p:cNvSpPr>
          <p:nvPr/>
        </p:nvSpPr>
        <p:spPr bwMode="auto">
          <a:xfrm flipV="1">
            <a:off x="5072063" y="1033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00" name="Line 8"/>
          <p:cNvSpPr>
            <a:spLocks noChangeShapeType="1"/>
          </p:cNvSpPr>
          <p:nvPr/>
        </p:nvSpPr>
        <p:spPr bwMode="auto">
          <a:xfrm>
            <a:off x="4081463" y="1566863"/>
            <a:ext cx="990600" cy="0"/>
          </a:xfrm>
          <a:prstGeom prst="line">
            <a:avLst/>
          </a:prstGeom>
          <a:noFill/>
          <a:ln w="9525">
            <a:solidFill>
              <a:schemeClr val="tx1"/>
            </a:solidFill>
            <a:round/>
            <a:headEnd/>
            <a:tailEnd/>
          </a:ln>
        </p:spPr>
        <p:txBody>
          <a:bodyPr wrap="none" anchor="ctr"/>
          <a:lstStyle/>
          <a:p>
            <a:endParaRPr lang="zh-CN" altLang="en-US"/>
          </a:p>
        </p:txBody>
      </p:sp>
      <p:sp>
        <p:nvSpPr>
          <p:cNvPr id="110601" name="Line 9"/>
          <p:cNvSpPr>
            <a:spLocks noChangeShapeType="1"/>
          </p:cNvSpPr>
          <p:nvPr/>
        </p:nvSpPr>
        <p:spPr bwMode="auto">
          <a:xfrm flipV="1">
            <a:off x="5072063" y="1414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02" name="Line 10"/>
          <p:cNvSpPr>
            <a:spLocks noChangeShapeType="1"/>
          </p:cNvSpPr>
          <p:nvPr/>
        </p:nvSpPr>
        <p:spPr bwMode="auto">
          <a:xfrm>
            <a:off x="4081463" y="1947863"/>
            <a:ext cx="990600" cy="0"/>
          </a:xfrm>
          <a:prstGeom prst="line">
            <a:avLst/>
          </a:prstGeom>
          <a:noFill/>
          <a:ln w="9525">
            <a:solidFill>
              <a:schemeClr val="tx1"/>
            </a:solidFill>
            <a:round/>
            <a:headEnd/>
            <a:tailEnd/>
          </a:ln>
        </p:spPr>
        <p:txBody>
          <a:bodyPr wrap="none" anchor="ctr"/>
          <a:lstStyle/>
          <a:p>
            <a:endParaRPr lang="zh-CN" altLang="en-US"/>
          </a:p>
        </p:txBody>
      </p:sp>
      <p:sp>
        <p:nvSpPr>
          <p:cNvPr id="110603" name="Line 11"/>
          <p:cNvSpPr>
            <a:spLocks noChangeShapeType="1"/>
          </p:cNvSpPr>
          <p:nvPr/>
        </p:nvSpPr>
        <p:spPr bwMode="auto">
          <a:xfrm flipV="1">
            <a:off x="5072063" y="1795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09" name="Rectangle 17"/>
          <p:cNvSpPr>
            <a:spLocks noChangeArrowheads="1"/>
          </p:cNvSpPr>
          <p:nvPr/>
        </p:nvSpPr>
        <p:spPr bwMode="auto">
          <a:xfrm>
            <a:off x="6519863" y="804863"/>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110610" name="Line 18"/>
          <p:cNvSpPr>
            <a:spLocks noChangeShapeType="1"/>
          </p:cNvSpPr>
          <p:nvPr/>
        </p:nvSpPr>
        <p:spPr bwMode="auto">
          <a:xfrm>
            <a:off x="6519863" y="2328863"/>
            <a:ext cx="990600" cy="0"/>
          </a:xfrm>
          <a:prstGeom prst="line">
            <a:avLst/>
          </a:prstGeom>
          <a:noFill/>
          <a:ln w="9525">
            <a:solidFill>
              <a:schemeClr val="tx1"/>
            </a:solidFill>
            <a:round/>
            <a:headEnd/>
            <a:tailEnd/>
          </a:ln>
        </p:spPr>
        <p:txBody>
          <a:bodyPr wrap="none" anchor="ctr"/>
          <a:lstStyle/>
          <a:p>
            <a:endParaRPr lang="zh-CN" altLang="en-US"/>
          </a:p>
        </p:txBody>
      </p:sp>
      <p:sp>
        <p:nvSpPr>
          <p:cNvPr id="110611" name="Line 19"/>
          <p:cNvSpPr>
            <a:spLocks noChangeShapeType="1"/>
          </p:cNvSpPr>
          <p:nvPr/>
        </p:nvSpPr>
        <p:spPr bwMode="auto">
          <a:xfrm flipV="1">
            <a:off x="7510463" y="2176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12" name="Line 20"/>
          <p:cNvSpPr>
            <a:spLocks noChangeShapeType="1"/>
          </p:cNvSpPr>
          <p:nvPr/>
        </p:nvSpPr>
        <p:spPr bwMode="auto">
          <a:xfrm>
            <a:off x="6519863" y="1185863"/>
            <a:ext cx="990600" cy="0"/>
          </a:xfrm>
          <a:prstGeom prst="line">
            <a:avLst/>
          </a:prstGeom>
          <a:noFill/>
          <a:ln w="9525">
            <a:solidFill>
              <a:schemeClr val="tx1"/>
            </a:solidFill>
            <a:round/>
            <a:headEnd/>
            <a:tailEnd/>
          </a:ln>
        </p:spPr>
        <p:txBody>
          <a:bodyPr wrap="none" anchor="ctr"/>
          <a:lstStyle/>
          <a:p>
            <a:endParaRPr lang="zh-CN" altLang="en-US"/>
          </a:p>
        </p:txBody>
      </p:sp>
      <p:sp>
        <p:nvSpPr>
          <p:cNvPr id="110613" name="Line 21"/>
          <p:cNvSpPr>
            <a:spLocks noChangeShapeType="1"/>
          </p:cNvSpPr>
          <p:nvPr/>
        </p:nvSpPr>
        <p:spPr bwMode="auto">
          <a:xfrm flipV="1">
            <a:off x="7510463" y="1033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14" name="Line 22"/>
          <p:cNvSpPr>
            <a:spLocks noChangeShapeType="1"/>
          </p:cNvSpPr>
          <p:nvPr/>
        </p:nvSpPr>
        <p:spPr bwMode="auto">
          <a:xfrm>
            <a:off x="6519863" y="1566863"/>
            <a:ext cx="990600" cy="0"/>
          </a:xfrm>
          <a:prstGeom prst="line">
            <a:avLst/>
          </a:prstGeom>
          <a:noFill/>
          <a:ln w="9525">
            <a:solidFill>
              <a:schemeClr val="tx1"/>
            </a:solidFill>
            <a:round/>
            <a:headEnd/>
            <a:tailEnd/>
          </a:ln>
        </p:spPr>
        <p:txBody>
          <a:bodyPr wrap="none" anchor="ctr"/>
          <a:lstStyle/>
          <a:p>
            <a:endParaRPr lang="zh-CN" altLang="en-US"/>
          </a:p>
        </p:txBody>
      </p:sp>
      <p:sp>
        <p:nvSpPr>
          <p:cNvPr id="110615" name="Line 23"/>
          <p:cNvSpPr>
            <a:spLocks noChangeShapeType="1"/>
          </p:cNvSpPr>
          <p:nvPr/>
        </p:nvSpPr>
        <p:spPr bwMode="auto">
          <a:xfrm flipV="1">
            <a:off x="7510463" y="1414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16" name="Line 24"/>
          <p:cNvSpPr>
            <a:spLocks noChangeShapeType="1"/>
          </p:cNvSpPr>
          <p:nvPr/>
        </p:nvSpPr>
        <p:spPr bwMode="auto">
          <a:xfrm>
            <a:off x="6519863" y="1947863"/>
            <a:ext cx="990600" cy="0"/>
          </a:xfrm>
          <a:prstGeom prst="line">
            <a:avLst/>
          </a:prstGeom>
          <a:noFill/>
          <a:ln w="9525">
            <a:solidFill>
              <a:schemeClr val="tx1"/>
            </a:solidFill>
            <a:round/>
            <a:headEnd/>
            <a:tailEnd/>
          </a:ln>
        </p:spPr>
        <p:txBody>
          <a:bodyPr wrap="none" anchor="ctr"/>
          <a:lstStyle/>
          <a:p>
            <a:endParaRPr lang="zh-CN" altLang="en-US"/>
          </a:p>
        </p:txBody>
      </p:sp>
      <p:sp>
        <p:nvSpPr>
          <p:cNvPr id="110617" name="Line 25"/>
          <p:cNvSpPr>
            <a:spLocks noChangeShapeType="1"/>
          </p:cNvSpPr>
          <p:nvPr/>
        </p:nvSpPr>
        <p:spPr bwMode="auto">
          <a:xfrm flipV="1">
            <a:off x="7510463" y="1795463"/>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20" name="Rectangle 28"/>
          <p:cNvSpPr>
            <a:spLocks noChangeArrowheads="1"/>
          </p:cNvSpPr>
          <p:nvPr/>
        </p:nvSpPr>
        <p:spPr bwMode="auto">
          <a:xfrm>
            <a:off x="1570038" y="3590925"/>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110621" name="Line 29"/>
          <p:cNvSpPr>
            <a:spLocks noChangeShapeType="1"/>
          </p:cNvSpPr>
          <p:nvPr/>
        </p:nvSpPr>
        <p:spPr bwMode="auto">
          <a:xfrm>
            <a:off x="1570038" y="5114925"/>
            <a:ext cx="990600" cy="0"/>
          </a:xfrm>
          <a:prstGeom prst="line">
            <a:avLst/>
          </a:prstGeom>
          <a:noFill/>
          <a:ln w="9525">
            <a:solidFill>
              <a:schemeClr val="tx1"/>
            </a:solidFill>
            <a:round/>
            <a:headEnd/>
            <a:tailEnd/>
          </a:ln>
        </p:spPr>
        <p:txBody>
          <a:bodyPr wrap="none" anchor="ctr"/>
          <a:lstStyle/>
          <a:p>
            <a:endParaRPr lang="zh-CN" altLang="en-US"/>
          </a:p>
        </p:txBody>
      </p:sp>
      <p:sp>
        <p:nvSpPr>
          <p:cNvPr id="110622" name="Line 30"/>
          <p:cNvSpPr>
            <a:spLocks noChangeShapeType="1"/>
          </p:cNvSpPr>
          <p:nvPr/>
        </p:nvSpPr>
        <p:spPr bwMode="auto">
          <a:xfrm flipV="1">
            <a:off x="2560638" y="4962525"/>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23" name="Line 31"/>
          <p:cNvSpPr>
            <a:spLocks noChangeShapeType="1"/>
          </p:cNvSpPr>
          <p:nvPr/>
        </p:nvSpPr>
        <p:spPr bwMode="auto">
          <a:xfrm>
            <a:off x="1570038" y="3971925"/>
            <a:ext cx="990600" cy="0"/>
          </a:xfrm>
          <a:prstGeom prst="line">
            <a:avLst/>
          </a:prstGeom>
          <a:noFill/>
          <a:ln w="9525">
            <a:solidFill>
              <a:schemeClr val="tx1"/>
            </a:solidFill>
            <a:round/>
            <a:headEnd/>
            <a:tailEnd/>
          </a:ln>
        </p:spPr>
        <p:txBody>
          <a:bodyPr wrap="none" anchor="ctr"/>
          <a:lstStyle/>
          <a:p>
            <a:endParaRPr lang="zh-CN" altLang="en-US"/>
          </a:p>
        </p:txBody>
      </p:sp>
      <p:sp>
        <p:nvSpPr>
          <p:cNvPr id="110624" name="Line 32"/>
          <p:cNvSpPr>
            <a:spLocks noChangeShapeType="1"/>
          </p:cNvSpPr>
          <p:nvPr/>
        </p:nvSpPr>
        <p:spPr bwMode="auto">
          <a:xfrm flipV="1">
            <a:off x="2560638" y="3819525"/>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25" name="Line 33"/>
          <p:cNvSpPr>
            <a:spLocks noChangeShapeType="1"/>
          </p:cNvSpPr>
          <p:nvPr/>
        </p:nvSpPr>
        <p:spPr bwMode="auto">
          <a:xfrm>
            <a:off x="1570038" y="4352925"/>
            <a:ext cx="990600" cy="0"/>
          </a:xfrm>
          <a:prstGeom prst="line">
            <a:avLst/>
          </a:prstGeom>
          <a:noFill/>
          <a:ln w="9525">
            <a:solidFill>
              <a:schemeClr val="tx1"/>
            </a:solidFill>
            <a:round/>
            <a:headEnd/>
            <a:tailEnd/>
          </a:ln>
        </p:spPr>
        <p:txBody>
          <a:bodyPr wrap="none" anchor="ctr"/>
          <a:lstStyle/>
          <a:p>
            <a:endParaRPr lang="zh-CN" altLang="en-US"/>
          </a:p>
        </p:txBody>
      </p:sp>
      <p:sp>
        <p:nvSpPr>
          <p:cNvPr id="110626" name="Line 34"/>
          <p:cNvSpPr>
            <a:spLocks noChangeShapeType="1"/>
          </p:cNvSpPr>
          <p:nvPr/>
        </p:nvSpPr>
        <p:spPr bwMode="auto">
          <a:xfrm flipV="1">
            <a:off x="2560638" y="4200525"/>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27" name="Line 35"/>
          <p:cNvSpPr>
            <a:spLocks noChangeShapeType="1"/>
          </p:cNvSpPr>
          <p:nvPr/>
        </p:nvSpPr>
        <p:spPr bwMode="auto">
          <a:xfrm>
            <a:off x="1570038" y="4733925"/>
            <a:ext cx="990600" cy="0"/>
          </a:xfrm>
          <a:prstGeom prst="line">
            <a:avLst/>
          </a:prstGeom>
          <a:noFill/>
          <a:ln w="9525">
            <a:solidFill>
              <a:schemeClr val="tx1"/>
            </a:solidFill>
            <a:round/>
            <a:headEnd/>
            <a:tailEnd/>
          </a:ln>
        </p:spPr>
        <p:txBody>
          <a:bodyPr wrap="none" anchor="ctr"/>
          <a:lstStyle/>
          <a:p>
            <a:endParaRPr lang="zh-CN" altLang="en-US"/>
          </a:p>
        </p:txBody>
      </p:sp>
      <p:sp>
        <p:nvSpPr>
          <p:cNvPr id="110628" name="Line 36"/>
          <p:cNvSpPr>
            <a:spLocks noChangeShapeType="1"/>
          </p:cNvSpPr>
          <p:nvPr/>
        </p:nvSpPr>
        <p:spPr bwMode="auto">
          <a:xfrm flipV="1">
            <a:off x="2560638" y="4581525"/>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29" name="Text Box 37"/>
          <p:cNvSpPr txBox="1">
            <a:spLocks noChangeArrowheads="1"/>
          </p:cNvSpPr>
          <p:nvPr/>
        </p:nvSpPr>
        <p:spPr bwMode="auto">
          <a:xfrm>
            <a:off x="5653088" y="5457825"/>
            <a:ext cx="679450" cy="519113"/>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110630" name="Line 38"/>
          <p:cNvSpPr>
            <a:spLocks noChangeShapeType="1"/>
          </p:cNvSpPr>
          <p:nvPr/>
        </p:nvSpPr>
        <p:spPr bwMode="auto">
          <a:xfrm>
            <a:off x="6278563" y="5772150"/>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10631" name="Rectangle 39"/>
          <p:cNvSpPr>
            <a:spLocks noChangeArrowheads="1"/>
          </p:cNvSpPr>
          <p:nvPr/>
        </p:nvSpPr>
        <p:spPr bwMode="auto">
          <a:xfrm>
            <a:off x="6507163" y="3614738"/>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110632" name="Line 40"/>
          <p:cNvSpPr>
            <a:spLocks noChangeShapeType="1"/>
          </p:cNvSpPr>
          <p:nvPr/>
        </p:nvSpPr>
        <p:spPr bwMode="auto">
          <a:xfrm>
            <a:off x="6507163" y="5138738"/>
            <a:ext cx="990600" cy="0"/>
          </a:xfrm>
          <a:prstGeom prst="line">
            <a:avLst/>
          </a:prstGeom>
          <a:noFill/>
          <a:ln w="9525">
            <a:solidFill>
              <a:schemeClr val="tx1"/>
            </a:solidFill>
            <a:round/>
            <a:headEnd/>
            <a:tailEnd/>
          </a:ln>
        </p:spPr>
        <p:txBody>
          <a:bodyPr wrap="none" anchor="ctr"/>
          <a:lstStyle/>
          <a:p>
            <a:endParaRPr lang="zh-CN" altLang="en-US"/>
          </a:p>
        </p:txBody>
      </p:sp>
      <p:sp>
        <p:nvSpPr>
          <p:cNvPr id="110633" name="Line 41"/>
          <p:cNvSpPr>
            <a:spLocks noChangeShapeType="1"/>
          </p:cNvSpPr>
          <p:nvPr/>
        </p:nvSpPr>
        <p:spPr bwMode="auto">
          <a:xfrm flipV="1">
            <a:off x="7497763" y="4986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34" name="Line 42"/>
          <p:cNvSpPr>
            <a:spLocks noChangeShapeType="1"/>
          </p:cNvSpPr>
          <p:nvPr/>
        </p:nvSpPr>
        <p:spPr bwMode="auto">
          <a:xfrm>
            <a:off x="6507163" y="3995738"/>
            <a:ext cx="990600" cy="0"/>
          </a:xfrm>
          <a:prstGeom prst="line">
            <a:avLst/>
          </a:prstGeom>
          <a:noFill/>
          <a:ln w="9525">
            <a:solidFill>
              <a:schemeClr val="tx1"/>
            </a:solidFill>
            <a:round/>
            <a:headEnd/>
            <a:tailEnd/>
          </a:ln>
        </p:spPr>
        <p:txBody>
          <a:bodyPr wrap="none" anchor="ctr"/>
          <a:lstStyle/>
          <a:p>
            <a:endParaRPr lang="zh-CN" altLang="en-US"/>
          </a:p>
        </p:txBody>
      </p:sp>
      <p:sp>
        <p:nvSpPr>
          <p:cNvPr id="110635" name="Line 43"/>
          <p:cNvSpPr>
            <a:spLocks noChangeShapeType="1"/>
          </p:cNvSpPr>
          <p:nvPr/>
        </p:nvSpPr>
        <p:spPr bwMode="auto">
          <a:xfrm flipV="1">
            <a:off x="7497763" y="3843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36" name="Line 44"/>
          <p:cNvSpPr>
            <a:spLocks noChangeShapeType="1"/>
          </p:cNvSpPr>
          <p:nvPr/>
        </p:nvSpPr>
        <p:spPr bwMode="auto">
          <a:xfrm>
            <a:off x="6507163" y="4376738"/>
            <a:ext cx="990600" cy="0"/>
          </a:xfrm>
          <a:prstGeom prst="line">
            <a:avLst/>
          </a:prstGeom>
          <a:noFill/>
          <a:ln w="9525">
            <a:solidFill>
              <a:schemeClr val="tx1"/>
            </a:solidFill>
            <a:round/>
            <a:headEnd/>
            <a:tailEnd/>
          </a:ln>
        </p:spPr>
        <p:txBody>
          <a:bodyPr wrap="none" anchor="ctr"/>
          <a:lstStyle/>
          <a:p>
            <a:endParaRPr lang="zh-CN" altLang="en-US"/>
          </a:p>
        </p:txBody>
      </p:sp>
      <p:sp>
        <p:nvSpPr>
          <p:cNvPr id="110637" name="Line 45"/>
          <p:cNvSpPr>
            <a:spLocks noChangeShapeType="1"/>
          </p:cNvSpPr>
          <p:nvPr/>
        </p:nvSpPr>
        <p:spPr bwMode="auto">
          <a:xfrm flipV="1">
            <a:off x="7497763" y="4224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38" name="Line 46"/>
          <p:cNvSpPr>
            <a:spLocks noChangeShapeType="1"/>
          </p:cNvSpPr>
          <p:nvPr/>
        </p:nvSpPr>
        <p:spPr bwMode="auto">
          <a:xfrm>
            <a:off x="6507163" y="4757738"/>
            <a:ext cx="990600" cy="0"/>
          </a:xfrm>
          <a:prstGeom prst="line">
            <a:avLst/>
          </a:prstGeom>
          <a:noFill/>
          <a:ln w="9525">
            <a:solidFill>
              <a:schemeClr val="tx1"/>
            </a:solidFill>
            <a:round/>
            <a:headEnd/>
            <a:tailEnd/>
          </a:ln>
        </p:spPr>
        <p:txBody>
          <a:bodyPr wrap="none" anchor="ctr"/>
          <a:lstStyle/>
          <a:p>
            <a:endParaRPr lang="zh-CN" altLang="en-US"/>
          </a:p>
        </p:txBody>
      </p:sp>
      <p:sp>
        <p:nvSpPr>
          <p:cNvPr id="110639" name="Line 47"/>
          <p:cNvSpPr>
            <a:spLocks noChangeShapeType="1"/>
          </p:cNvSpPr>
          <p:nvPr/>
        </p:nvSpPr>
        <p:spPr bwMode="auto">
          <a:xfrm flipV="1">
            <a:off x="7497763" y="4605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42" name="Rectangle 50"/>
          <p:cNvSpPr>
            <a:spLocks noChangeArrowheads="1"/>
          </p:cNvSpPr>
          <p:nvPr/>
        </p:nvSpPr>
        <p:spPr bwMode="auto">
          <a:xfrm>
            <a:off x="4068763" y="3614738"/>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110643" name="Line 51"/>
          <p:cNvSpPr>
            <a:spLocks noChangeShapeType="1"/>
          </p:cNvSpPr>
          <p:nvPr/>
        </p:nvSpPr>
        <p:spPr bwMode="auto">
          <a:xfrm>
            <a:off x="4068763" y="5138738"/>
            <a:ext cx="990600" cy="0"/>
          </a:xfrm>
          <a:prstGeom prst="line">
            <a:avLst/>
          </a:prstGeom>
          <a:noFill/>
          <a:ln w="9525">
            <a:solidFill>
              <a:schemeClr val="tx1"/>
            </a:solidFill>
            <a:round/>
            <a:headEnd/>
            <a:tailEnd/>
          </a:ln>
        </p:spPr>
        <p:txBody>
          <a:bodyPr wrap="none" anchor="ctr"/>
          <a:lstStyle/>
          <a:p>
            <a:endParaRPr lang="zh-CN" altLang="en-US"/>
          </a:p>
        </p:txBody>
      </p:sp>
      <p:sp>
        <p:nvSpPr>
          <p:cNvPr id="110644" name="Line 52"/>
          <p:cNvSpPr>
            <a:spLocks noChangeShapeType="1"/>
          </p:cNvSpPr>
          <p:nvPr/>
        </p:nvSpPr>
        <p:spPr bwMode="auto">
          <a:xfrm flipV="1">
            <a:off x="5059363" y="4986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45" name="Line 53"/>
          <p:cNvSpPr>
            <a:spLocks noChangeShapeType="1"/>
          </p:cNvSpPr>
          <p:nvPr/>
        </p:nvSpPr>
        <p:spPr bwMode="auto">
          <a:xfrm>
            <a:off x="4068763" y="3995738"/>
            <a:ext cx="990600" cy="0"/>
          </a:xfrm>
          <a:prstGeom prst="line">
            <a:avLst/>
          </a:prstGeom>
          <a:noFill/>
          <a:ln w="9525">
            <a:solidFill>
              <a:schemeClr val="tx1"/>
            </a:solidFill>
            <a:round/>
            <a:headEnd/>
            <a:tailEnd/>
          </a:ln>
        </p:spPr>
        <p:txBody>
          <a:bodyPr wrap="none" anchor="ctr"/>
          <a:lstStyle/>
          <a:p>
            <a:endParaRPr lang="zh-CN" altLang="en-US"/>
          </a:p>
        </p:txBody>
      </p:sp>
      <p:sp>
        <p:nvSpPr>
          <p:cNvPr id="110646" name="Line 54"/>
          <p:cNvSpPr>
            <a:spLocks noChangeShapeType="1"/>
          </p:cNvSpPr>
          <p:nvPr/>
        </p:nvSpPr>
        <p:spPr bwMode="auto">
          <a:xfrm flipV="1">
            <a:off x="5059363" y="3843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47" name="Line 55"/>
          <p:cNvSpPr>
            <a:spLocks noChangeShapeType="1"/>
          </p:cNvSpPr>
          <p:nvPr/>
        </p:nvSpPr>
        <p:spPr bwMode="auto">
          <a:xfrm>
            <a:off x="4068763" y="4376738"/>
            <a:ext cx="990600" cy="0"/>
          </a:xfrm>
          <a:prstGeom prst="line">
            <a:avLst/>
          </a:prstGeom>
          <a:noFill/>
          <a:ln w="9525">
            <a:solidFill>
              <a:schemeClr val="tx1"/>
            </a:solidFill>
            <a:round/>
            <a:headEnd/>
            <a:tailEnd/>
          </a:ln>
        </p:spPr>
        <p:txBody>
          <a:bodyPr wrap="none" anchor="ctr"/>
          <a:lstStyle/>
          <a:p>
            <a:endParaRPr lang="zh-CN" altLang="en-US"/>
          </a:p>
        </p:txBody>
      </p:sp>
      <p:sp>
        <p:nvSpPr>
          <p:cNvPr id="110648" name="Line 56"/>
          <p:cNvSpPr>
            <a:spLocks noChangeShapeType="1"/>
          </p:cNvSpPr>
          <p:nvPr/>
        </p:nvSpPr>
        <p:spPr bwMode="auto">
          <a:xfrm flipV="1">
            <a:off x="5059363" y="4224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49" name="Line 57"/>
          <p:cNvSpPr>
            <a:spLocks noChangeShapeType="1"/>
          </p:cNvSpPr>
          <p:nvPr/>
        </p:nvSpPr>
        <p:spPr bwMode="auto">
          <a:xfrm>
            <a:off x="4068763" y="4757738"/>
            <a:ext cx="990600" cy="0"/>
          </a:xfrm>
          <a:prstGeom prst="line">
            <a:avLst/>
          </a:prstGeom>
          <a:noFill/>
          <a:ln w="9525">
            <a:solidFill>
              <a:schemeClr val="tx1"/>
            </a:solidFill>
            <a:round/>
            <a:headEnd/>
            <a:tailEnd/>
          </a:ln>
        </p:spPr>
        <p:txBody>
          <a:bodyPr wrap="none" anchor="ctr"/>
          <a:lstStyle/>
          <a:p>
            <a:endParaRPr lang="zh-CN" altLang="en-US"/>
          </a:p>
        </p:txBody>
      </p:sp>
      <p:sp>
        <p:nvSpPr>
          <p:cNvPr id="110650" name="Line 58"/>
          <p:cNvSpPr>
            <a:spLocks noChangeShapeType="1"/>
          </p:cNvSpPr>
          <p:nvPr/>
        </p:nvSpPr>
        <p:spPr bwMode="auto">
          <a:xfrm flipV="1">
            <a:off x="5059363" y="4605338"/>
            <a:ext cx="152400" cy="152400"/>
          </a:xfrm>
          <a:prstGeom prst="line">
            <a:avLst/>
          </a:prstGeom>
          <a:noFill/>
          <a:ln w="9525">
            <a:solidFill>
              <a:schemeClr val="tx1"/>
            </a:solidFill>
            <a:round/>
            <a:headEnd/>
            <a:tailEnd/>
          </a:ln>
        </p:spPr>
        <p:txBody>
          <a:bodyPr wrap="none" anchor="ctr"/>
          <a:lstStyle/>
          <a:p>
            <a:endParaRPr lang="zh-CN" altLang="en-US"/>
          </a:p>
        </p:txBody>
      </p:sp>
      <p:sp>
        <p:nvSpPr>
          <p:cNvPr id="110662" name="Text Box 70"/>
          <p:cNvSpPr txBox="1">
            <a:spLocks noChangeArrowheads="1"/>
          </p:cNvSpPr>
          <p:nvPr/>
        </p:nvSpPr>
        <p:spPr bwMode="auto">
          <a:xfrm>
            <a:off x="6519863" y="2709863"/>
            <a:ext cx="1141412" cy="519112"/>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c</a:t>
            </a:r>
            <a:r>
              <a:rPr lang="en-US" altLang="zh-CN" sz="2800" b="1" i="1">
                <a:solidFill>
                  <a:srgbClr val="0000FF"/>
                </a:solidFill>
                <a:ea typeface="隶书" pitchFamily="49" charset="-122"/>
              </a:rPr>
              <a:t> </a:t>
            </a:r>
            <a:r>
              <a:rPr lang="zh-CN" altLang="en-US" sz="2800">
                <a:solidFill>
                  <a:srgbClr val="0000FF"/>
                </a:solidFill>
                <a:ea typeface="隶书" pitchFamily="49" charset="-122"/>
              </a:rPr>
              <a:t>退栈</a:t>
            </a:r>
            <a:endParaRPr lang="zh-CN" altLang="en-US"/>
          </a:p>
        </p:txBody>
      </p:sp>
      <p:sp>
        <p:nvSpPr>
          <p:cNvPr id="110663" name="Text Box 71"/>
          <p:cNvSpPr txBox="1">
            <a:spLocks noChangeArrowheads="1"/>
          </p:cNvSpPr>
          <p:nvPr/>
        </p:nvSpPr>
        <p:spPr bwMode="auto">
          <a:xfrm>
            <a:off x="1550988" y="5510213"/>
            <a:ext cx="1162050" cy="519112"/>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b</a:t>
            </a:r>
            <a:r>
              <a:rPr lang="en-US" altLang="zh-CN" sz="2800" b="1" i="1">
                <a:solidFill>
                  <a:srgbClr val="0000FF"/>
                </a:solidFill>
                <a:ea typeface="隶书" pitchFamily="49" charset="-122"/>
              </a:rPr>
              <a:t> </a:t>
            </a:r>
            <a:r>
              <a:rPr lang="zh-CN" altLang="en-US" sz="2800">
                <a:solidFill>
                  <a:srgbClr val="0000FF"/>
                </a:solidFill>
                <a:ea typeface="隶书" pitchFamily="49" charset="-122"/>
              </a:rPr>
              <a:t>退栈</a:t>
            </a:r>
            <a:endParaRPr lang="zh-CN" altLang="en-US"/>
          </a:p>
        </p:txBody>
      </p:sp>
      <p:sp>
        <p:nvSpPr>
          <p:cNvPr id="110665" name="Text Box 73"/>
          <p:cNvSpPr txBox="1">
            <a:spLocks noChangeArrowheads="1"/>
          </p:cNvSpPr>
          <p:nvPr/>
        </p:nvSpPr>
        <p:spPr bwMode="auto">
          <a:xfrm>
            <a:off x="1893888" y="4976813"/>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110666" name="Text Box 74"/>
          <p:cNvSpPr txBox="1">
            <a:spLocks noChangeArrowheads="1"/>
          </p:cNvSpPr>
          <p:nvPr/>
        </p:nvSpPr>
        <p:spPr bwMode="auto">
          <a:xfrm>
            <a:off x="1893888" y="4672013"/>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b</a:t>
            </a:r>
            <a:endParaRPr lang="en-US" altLang="zh-CN"/>
          </a:p>
        </p:txBody>
      </p:sp>
      <p:sp>
        <p:nvSpPr>
          <p:cNvPr id="110667" name="Text Box 75"/>
          <p:cNvSpPr txBox="1">
            <a:spLocks noChangeArrowheads="1"/>
          </p:cNvSpPr>
          <p:nvPr/>
        </p:nvSpPr>
        <p:spPr bwMode="auto">
          <a:xfrm>
            <a:off x="4392613" y="4986338"/>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39990" name="Line 77"/>
          <p:cNvSpPr>
            <a:spLocks noChangeShapeType="1"/>
          </p:cNvSpPr>
          <p:nvPr/>
        </p:nvSpPr>
        <p:spPr bwMode="auto">
          <a:xfrm>
            <a:off x="1600200" y="6853238"/>
            <a:ext cx="990600" cy="0"/>
          </a:xfrm>
          <a:prstGeom prst="line">
            <a:avLst/>
          </a:prstGeom>
          <a:noFill/>
          <a:ln w="9525">
            <a:solidFill>
              <a:schemeClr val="tx1"/>
            </a:solidFill>
            <a:round/>
            <a:headEnd/>
            <a:tailEnd/>
          </a:ln>
        </p:spPr>
        <p:txBody>
          <a:bodyPr wrap="none" anchor="ctr"/>
          <a:lstStyle/>
          <a:p>
            <a:endParaRPr lang="zh-CN" altLang="en-US"/>
          </a:p>
        </p:txBody>
      </p:sp>
      <p:sp>
        <p:nvSpPr>
          <p:cNvPr id="110673" name="Text Box 81"/>
          <p:cNvSpPr txBox="1">
            <a:spLocks noChangeArrowheads="1"/>
          </p:cNvSpPr>
          <p:nvPr/>
        </p:nvSpPr>
        <p:spPr bwMode="auto">
          <a:xfrm>
            <a:off x="3992563" y="5519738"/>
            <a:ext cx="1162050" cy="519112"/>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a</a:t>
            </a:r>
            <a:r>
              <a:rPr lang="en-US" altLang="zh-CN" sz="2800" b="1" i="1">
                <a:solidFill>
                  <a:srgbClr val="0000FF"/>
                </a:solidFill>
                <a:ea typeface="隶书" pitchFamily="49" charset="-122"/>
              </a:rPr>
              <a:t> </a:t>
            </a:r>
            <a:r>
              <a:rPr lang="zh-CN" altLang="en-US" sz="2800">
                <a:solidFill>
                  <a:srgbClr val="0000FF"/>
                </a:solidFill>
                <a:ea typeface="隶书" pitchFamily="49" charset="-122"/>
              </a:rPr>
              <a:t>退栈</a:t>
            </a:r>
            <a:endParaRPr lang="zh-CN" altLang="en-US"/>
          </a:p>
        </p:txBody>
      </p:sp>
      <p:sp>
        <p:nvSpPr>
          <p:cNvPr id="110679" name="Text Box 87"/>
          <p:cNvSpPr txBox="1">
            <a:spLocks noChangeArrowheads="1"/>
          </p:cNvSpPr>
          <p:nvPr/>
        </p:nvSpPr>
        <p:spPr bwMode="auto">
          <a:xfrm>
            <a:off x="6599238" y="5497513"/>
            <a:ext cx="898525" cy="519112"/>
          </a:xfrm>
          <a:prstGeom prst="rect">
            <a:avLst/>
          </a:prstGeom>
          <a:noFill/>
          <a:ln w="9525">
            <a:noFill/>
            <a:miter lim="800000"/>
            <a:headEnd/>
            <a:tailEnd/>
          </a:ln>
        </p:spPr>
        <p:txBody>
          <a:bodyPr wrap="none">
            <a:spAutoFit/>
          </a:bodyPr>
          <a:lstStyle/>
          <a:p>
            <a:r>
              <a:rPr lang="zh-CN" altLang="en-US" sz="2800" b="1">
                <a:solidFill>
                  <a:srgbClr val="0000FF"/>
                </a:solidFill>
                <a:ea typeface="隶书" pitchFamily="49" charset="-122"/>
              </a:rPr>
              <a:t>空</a:t>
            </a:r>
            <a:r>
              <a:rPr lang="zh-CN" altLang="en-US" sz="2800">
                <a:solidFill>
                  <a:srgbClr val="0000FF"/>
                </a:solidFill>
                <a:ea typeface="隶书" pitchFamily="49" charset="-122"/>
              </a:rPr>
              <a:t>栈</a:t>
            </a:r>
            <a:endParaRPr lang="zh-CN" altLang="en-US"/>
          </a:p>
        </p:txBody>
      </p:sp>
      <p:sp>
        <p:nvSpPr>
          <p:cNvPr id="110689" name="Text Box 97"/>
          <p:cNvSpPr txBox="1">
            <a:spLocks noChangeArrowheads="1"/>
          </p:cNvSpPr>
          <p:nvPr/>
        </p:nvSpPr>
        <p:spPr bwMode="auto">
          <a:xfrm>
            <a:off x="3167063" y="1428750"/>
            <a:ext cx="679450" cy="519113"/>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110690" name="Line 98"/>
          <p:cNvSpPr>
            <a:spLocks noChangeShapeType="1"/>
          </p:cNvSpPr>
          <p:nvPr/>
        </p:nvSpPr>
        <p:spPr bwMode="auto">
          <a:xfrm>
            <a:off x="3792538" y="1743075"/>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10691" name="Text Box 99"/>
          <p:cNvSpPr txBox="1">
            <a:spLocks noChangeArrowheads="1"/>
          </p:cNvSpPr>
          <p:nvPr/>
        </p:nvSpPr>
        <p:spPr bwMode="auto">
          <a:xfrm>
            <a:off x="4422775" y="219075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110692" name="Text Box 100"/>
          <p:cNvSpPr txBox="1">
            <a:spLocks noChangeArrowheads="1"/>
          </p:cNvSpPr>
          <p:nvPr/>
        </p:nvSpPr>
        <p:spPr bwMode="auto">
          <a:xfrm>
            <a:off x="4422775" y="188595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b</a:t>
            </a:r>
            <a:endParaRPr lang="en-US" altLang="zh-CN"/>
          </a:p>
        </p:txBody>
      </p:sp>
      <p:sp>
        <p:nvSpPr>
          <p:cNvPr id="110693" name="Text Box 101"/>
          <p:cNvSpPr txBox="1">
            <a:spLocks noChangeArrowheads="1"/>
          </p:cNvSpPr>
          <p:nvPr/>
        </p:nvSpPr>
        <p:spPr bwMode="auto">
          <a:xfrm>
            <a:off x="4403725" y="112395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d</a:t>
            </a:r>
            <a:endParaRPr lang="en-US" altLang="zh-CN"/>
          </a:p>
        </p:txBody>
      </p:sp>
      <p:sp>
        <p:nvSpPr>
          <p:cNvPr id="110695" name="Text Box 103"/>
          <p:cNvSpPr txBox="1">
            <a:spLocks noChangeArrowheads="1"/>
          </p:cNvSpPr>
          <p:nvPr/>
        </p:nvSpPr>
        <p:spPr bwMode="auto">
          <a:xfrm>
            <a:off x="4005263" y="2709863"/>
            <a:ext cx="1162050" cy="519112"/>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d</a:t>
            </a:r>
            <a:r>
              <a:rPr lang="en-US" altLang="zh-CN" sz="2800" b="1" i="1">
                <a:solidFill>
                  <a:srgbClr val="0000FF"/>
                </a:solidFill>
                <a:ea typeface="隶书" pitchFamily="49" charset="-122"/>
              </a:rPr>
              <a:t> </a:t>
            </a:r>
            <a:r>
              <a:rPr lang="zh-CN" altLang="en-US" sz="2800">
                <a:solidFill>
                  <a:srgbClr val="0000FF"/>
                </a:solidFill>
                <a:ea typeface="隶书" pitchFamily="49" charset="-122"/>
              </a:rPr>
              <a:t>退栈</a:t>
            </a:r>
            <a:endParaRPr lang="zh-CN" altLang="en-US"/>
          </a:p>
        </p:txBody>
      </p:sp>
      <p:sp>
        <p:nvSpPr>
          <p:cNvPr id="110696" name="Text Box 104"/>
          <p:cNvSpPr txBox="1">
            <a:spLocks noChangeArrowheads="1"/>
          </p:cNvSpPr>
          <p:nvPr/>
        </p:nvSpPr>
        <p:spPr bwMode="auto">
          <a:xfrm>
            <a:off x="4402138" y="1443038"/>
            <a:ext cx="341312" cy="519112"/>
          </a:xfrm>
          <a:prstGeom prst="rect">
            <a:avLst/>
          </a:prstGeom>
          <a:noFill/>
          <a:ln w="9525">
            <a:noFill/>
            <a:miter lim="800000"/>
            <a:headEnd/>
            <a:tailEnd/>
          </a:ln>
        </p:spPr>
        <p:txBody>
          <a:bodyPr wrap="none">
            <a:spAutoFit/>
          </a:bodyPr>
          <a:lstStyle/>
          <a:p>
            <a:r>
              <a:rPr lang="en-US" altLang="zh-CN" sz="2800" b="1" i="1">
                <a:solidFill>
                  <a:srgbClr val="FFFFCC"/>
                </a:solidFill>
              </a:rPr>
              <a:t>c</a:t>
            </a:r>
            <a:endParaRPr lang="en-US" altLang="zh-CN"/>
          </a:p>
        </p:txBody>
      </p:sp>
      <p:sp>
        <p:nvSpPr>
          <p:cNvPr id="110697" name="Line 105"/>
          <p:cNvSpPr>
            <a:spLocks noChangeShapeType="1"/>
          </p:cNvSpPr>
          <p:nvPr/>
        </p:nvSpPr>
        <p:spPr bwMode="auto">
          <a:xfrm flipV="1">
            <a:off x="3868738" y="1352550"/>
            <a:ext cx="0" cy="304800"/>
          </a:xfrm>
          <a:prstGeom prst="line">
            <a:avLst/>
          </a:prstGeom>
          <a:noFill/>
          <a:ln w="28575">
            <a:solidFill>
              <a:srgbClr val="FF6600"/>
            </a:solidFill>
            <a:round/>
            <a:headEnd type="triangle" w="sm" len="med"/>
            <a:tailEnd type="none" w="sm" len="med"/>
          </a:ln>
        </p:spPr>
        <p:txBody>
          <a:bodyPr wrap="none" anchor="ctr"/>
          <a:lstStyle/>
          <a:p>
            <a:endParaRPr lang="zh-CN" altLang="en-US"/>
          </a:p>
        </p:txBody>
      </p:sp>
      <p:sp>
        <p:nvSpPr>
          <p:cNvPr id="110698" name="Text Box 106"/>
          <p:cNvSpPr txBox="1">
            <a:spLocks noChangeArrowheads="1"/>
          </p:cNvSpPr>
          <p:nvPr/>
        </p:nvSpPr>
        <p:spPr bwMode="auto">
          <a:xfrm>
            <a:off x="5588000" y="1809750"/>
            <a:ext cx="679450" cy="519113"/>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110699" name="Line 107"/>
          <p:cNvSpPr>
            <a:spLocks noChangeShapeType="1"/>
          </p:cNvSpPr>
          <p:nvPr/>
        </p:nvSpPr>
        <p:spPr bwMode="auto">
          <a:xfrm>
            <a:off x="6213475" y="2124075"/>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10700" name="Text Box 108"/>
          <p:cNvSpPr txBox="1">
            <a:spLocks noChangeArrowheads="1"/>
          </p:cNvSpPr>
          <p:nvPr/>
        </p:nvSpPr>
        <p:spPr bwMode="auto">
          <a:xfrm>
            <a:off x="6843713" y="219075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110701" name="Text Box 109"/>
          <p:cNvSpPr txBox="1">
            <a:spLocks noChangeArrowheads="1"/>
          </p:cNvSpPr>
          <p:nvPr/>
        </p:nvSpPr>
        <p:spPr bwMode="auto">
          <a:xfrm>
            <a:off x="6843713" y="188595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b</a:t>
            </a:r>
            <a:endParaRPr lang="en-US" altLang="zh-CN"/>
          </a:p>
        </p:txBody>
      </p:sp>
      <p:sp>
        <p:nvSpPr>
          <p:cNvPr id="110702" name="Text Box 110"/>
          <p:cNvSpPr txBox="1">
            <a:spLocks noChangeArrowheads="1"/>
          </p:cNvSpPr>
          <p:nvPr/>
        </p:nvSpPr>
        <p:spPr bwMode="auto">
          <a:xfrm>
            <a:off x="6823075" y="1443038"/>
            <a:ext cx="341313" cy="519112"/>
          </a:xfrm>
          <a:prstGeom prst="rect">
            <a:avLst/>
          </a:prstGeom>
          <a:noFill/>
          <a:ln w="9525">
            <a:noFill/>
            <a:miter lim="800000"/>
            <a:headEnd/>
            <a:tailEnd/>
          </a:ln>
        </p:spPr>
        <p:txBody>
          <a:bodyPr wrap="none">
            <a:spAutoFit/>
          </a:bodyPr>
          <a:lstStyle/>
          <a:p>
            <a:r>
              <a:rPr lang="en-US" altLang="zh-CN" sz="2800" b="1" i="1">
                <a:solidFill>
                  <a:srgbClr val="FFFFCC"/>
                </a:solidFill>
              </a:rPr>
              <a:t>c</a:t>
            </a:r>
            <a:endParaRPr lang="en-US" altLang="zh-CN"/>
          </a:p>
        </p:txBody>
      </p:sp>
      <p:sp>
        <p:nvSpPr>
          <p:cNvPr id="110703" name="Line 111"/>
          <p:cNvSpPr>
            <a:spLocks noChangeShapeType="1"/>
          </p:cNvSpPr>
          <p:nvPr/>
        </p:nvSpPr>
        <p:spPr bwMode="auto">
          <a:xfrm flipV="1">
            <a:off x="6289675" y="1733550"/>
            <a:ext cx="0" cy="304800"/>
          </a:xfrm>
          <a:prstGeom prst="line">
            <a:avLst/>
          </a:prstGeom>
          <a:noFill/>
          <a:ln w="28575">
            <a:solidFill>
              <a:srgbClr val="FF6600"/>
            </a:solidFill>
            <a:round/>
            <a:headEnd type="triangle" w="sm" len="med"/>
            <a:tailEnd type="none" w="sm" len="med"/>
          </a:ln>
        </p:spPr>
        <p:txBody>
          <a:bodyPr wrap="none" anchor="ctr"/>
          <a:lstStyle/>
          <a:p>
            <a:endParaRPr lang="zh-CN" altLang="en-US"/>
          </a:p>
        </p:txBody>
      </p:sp>
      <p:sp>
        <p:nvSpPr>
          <p:cNvPr id="110704" name="Text Box 112"/>
          <p:cNvSpPr txBox="1">
            <a:spLocks noChangeArrowheads="1"/>
          </p:cNvSpPr>
          <p:nvPr/>
        </p:nvSpPr>
        <p:spPr bwMode="auto">
          <a:xfrm>
            <a:off x="655638" y="4976813"/>
            <a:ext cx="679450" cy="519112"/>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110705" name="Line 113"/>
          <p:cNvSpPr>
            <a:spLocks noChangeShapeType="1"/>
          </p:cNvSpPr>
          <p:nvPr/>
        </p:nvSpPr>
        <p:spPr bwMode="auto">
          <a:xfrm>
            <a:off x="1281113" y="5291138"/>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10706" name="Line 114"/>
          <p:cNvSpPr>
            <a:spLocks noChangeShapeType="1"/>
          </p:cNvSpPr>
          <p:nvPr/>
        </p:nvSpPr>
        <p:spPr bwMode="auto">
          <a:xfrm flipV="1">
            <a:off x="1357313" y="4900613"/>
            <a:ext cx="0" cy="304800"/>
          </a:xfrm>
          <a:prstGeom prst="line">
            <a:avLst/>
          </a:prstGeom>
          <a:noFill/>
          <a:ln w="28575">
            <a:solidFill>
              <a:srgbClr val="FF6600"/>
            </a:solidFill>
            <a:round/>
            <a:headEnd type="triangle" w="sm" len="med"/>
            <a:tailEnd type="none" w="sm" len="med"/>
          </a:ln>
        </p:spPr>
        <p:txBody>
          <a:bodyPr wrap="none" anchor="ctr"/>
          <a:lstStyle/>
          <a:p>
            <a:endParaRPr lang="zh-CN" altLang="en-US"/>
          </a:p>
        </p:txBody>
      </p:sp>
      <p:sp>
        <p:nvSpPr>
          <p:cNvPr id="110707" name="Text Box 115"/>
          <p:cNvSpPr txBox="1">
            <a:spLocks noChangeArrowheads="1"/>
          </p:cNvSpPr>
          <p:nvPr/>
        </p:nvSpPr>
        <p:spPr bwMode="auto">
          <a:xfrm>
            <a:off x="3154363" y="5443538"/>
            <a:ext cx="679450" cy="519112"/>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110708" name="Line 116"/>
          <p:cNvSpPr>
            <a:spLocks noChangeShapeType="1"/>
          </p:cNvSpPr>
          <p:nvPr/>
        </p:nvSpPr>
        <p:spPr bwMode="auto">
          <a:xfrm>
            <a:off x="3779838" y="5757863"/>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110709" name="Line 117"/>
          <p:cNvSpPr>
            <a:spLocks noChangeShapeType="1"/>
          </p:cNvSpPr>
          <p:nvPr/>
        </p:nvSpPr>
        <p:spPr bwMode="auto">
          <a:xfrm flipV="1">
            <a:off x="3856038" y="5367338"/>
            <a:ext cx="0" cy="304800"/>
          </a:xfrm>
          <a:prstGeom prst="line">
            <a:avLst/>
          </a:prstGeom>
          <a:noFill/>
          <a:ln w="28575">
            <a:solidFill>
              <a:srgbClr val="FF6600"/>
            </a:solidFill>
            <a:round/>
            <a:headEnd type="triangle" w="sm" len="med"/>
            <a:tailEnd type="none" w="sm" len="med"/>
          </a:ln>
        </p:spPr>
        <p:txBody>
          <a:bodyPr wrap="none" anchor="ctr"/>
          <a:lstStyle/>
          <a:p>
            <a:endParaRPr lang="zh-CN" altLang="en-US"/>
          </a:p>
        </p:txBody>
      </p:sp>
      <p:sp>
        <p:nvSpPr>
          <p:cNvPr id="40013" name="Text Box 118"/>
          <p:cNvSpPr txBox="1">
            <a:spLocks noChangeArrowheads="1"/>
          </p:cNvSpPr>
          <p:nvPr/>
        </p:nvSpPr>
        <p:spPr bwMode="auto">
          <a:xfrm>
            <a:off x="698500" y="1112838"/>
            <a:ext cx="679450" cy="519112"/>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40014" name="Line 119"/>
          <p:cNvSpPr>
            <a:spLocks noChangeShapeType="1"/>
          </p:cNvSpPr>
          <p:nvPr/>
        </p:nvSpPr>
        <p:spPr bwMode="auto">
          <a:xfrm>
            <a:off x="1323975" y="1427163"/>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40015" name="Rectangle 120"/>
          <p:cNvSpPr>
            <a:spLocks noChangeArrowheads="1"/>
          </p:cNvSpPr>
          <p:nvPr/>
        </p:nvSpPr>
        <p:spPr bwMode="auto">
          <a:xfrm>
            <a:off x="1628775" y="884238"/>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40016" name="Line 121"/>
          <p:cNvSpPr>
            <a:spLocks noChangeShapeType="1"/>
          </p:cNvSpPr>
          <p:nvPr/>
        </p:nvSpPr>
        <p:spPr bwMode="auto">
          <a:xfrm>
            <a:off x="1628775" y="2408238"/>
            <a:ext cx="990600" cy="0"/>
          </a:xfrm>
          <a:prstGeom prst="line">
            <a:avLst/>
          </a:prstGeom>
          <a:noFill/>
          <a:ln w="9525">
            <a:solidFill>
              <a:schemeClr val="tx1"/>
            </a:solidFill>
            <a:round/>
            <a:headEnd/>
            <a:tailEnd/>
          </a:ln>
        </p:spPr>
        <p:txBody>
          <a:bodyPr wrap="none" anchor="ctr"/>
          <a:lstStyle/>
          <a:p>
            <a:endParaRPr lang="zh-CN" altLang="en-US"/>
          </a:p>
        </p:txBody>
      </p:sp>
      <p:sp>
        <p:nvSpPr>
          <p:cNvPr id="40017" name="Line 122"/>
          <p:cNvSpPr>
            <a:spLocks noChangeShapeType="1"/>
          </p:cNvSpPr>
          <p:nvPr/>
        </p:nvSpPr>
        <p:spPr bwMode="auto">
          <a:xfrm flipV="1">
            <a:off x="2619375" y="2255838"/>
            <a:ext cx="152400" cy="152400"/>
          </a:xfrm>
          <a:prstGeom prst="line">
            <a:avLst/>
          </a:prstGeom>
          <a:noFill/>
          <a:ln w="9525">
            <a:solidFill>
              <a:schemeClr val="tx1"/>
            </a:solidFill>
            <a:round/>
            <a:headEnd/>
            <a:tailEnd/>
          </a:ln>
        </p:spPr>
        <p:txBody>
          <a:bodyPr wrap="none" anchor="ctr"/>
          <a:lstStyle/>
          <a:p>
            <a:endParaRPr lang="zh-CN" altLang="en-US"/>
          </a:p>
        </p:txBody>
      </p:sp>
      <p:sp>
        <p:nvSpPr>
          <p:cNvPr id="40018" name="Line 123"/>
          <p:cNvSpPr>
            <a:spLocks noChangeShapeType="1"/>
          </p:cNvSpPr>
          <p:nvPr/>
        </p:nvSpPr>
        <p:spPr bwMode="auto">
          <a:xfrm>
            <a:off x="1628775" y="1265238"/>
            <a:ext cx="990600" cy="0"/>
          </a:xfrm>
          <a:prstGeom prst="line">
            <a:avLst/>
          </a:prstGeom>
          <a:noFill/>
          <a:ln w="9525">
            <a:solidFill>
              <a:schemeClr val="tx1"/>
            </a:solidFill>
            <a:round/>
            <a:headEnd/>
            <a:tailEnd/>
          </a:ln>
        </p:spPr>
        <p:txBody>
          <a:bodyPr wrap="none" anchor="ctr"/>
          <a:lstStyle/>
          <a:p>
            <a:endParaRPr lang="zh-CN" altLang="en-US"/>
          </a:p>
        </p:txBody>
      </p:sp>
      <p:sp>
        <p:nvSpPr>
          <p:cNvPr id="40019" name="Line 124"/>
          <p:cNvSpPr>
            <a:spLocks noChangeShapeType="1"/>
          </p:cNvSpPr>
          <p:nvPr/>
        </p:nvSpPr>
        <p:spPr bwMode="auto">
          <a:xfrm flipV="1">
            <a:off x="2619375" y="1112838"/>
            <a:ext cx="152400" cy="152400"/>
          </a:xfrm>
          <a:prstGeom prst="line">
            <a:avLst/>
          </a:prstGeom>
          <a:noFill/>
          <a:ln w="9525">
            <a:solidFill>
              <a:schemeClr val="tx1"/>
            </a:solidFill>
            <a:round/>
            <a:headEnd/>
            <a:tailEnd/>
          </a:ln>
        </p:spPr>
        <p:txBody>
          <a:bodyPr wrap="none" anchor="ctr"/>
          <a:lstStyle/>
          <a:p>
            <a:endParaRPr lang="zh-CN" altLang="en-US"/>
          </a:p>
        </p:txBody>
      </p:sp>
      <p:sp>
        <p:nvSpPr>
          <p:cNvPr id="40020" name="Line 125"/>
          <p:cNvSpPr>
            <a:spLocks noChangeShapeType="1"/>
          </p:cNvSpPr>
          <p:nvPr/>
        </p:nvSpPr>
        <p:spPr bwMode="auto">
          <a:xfrm>
            <a:off x="1628775" y="1646238"/>
            <a:ext cx="990600" cy="0"/>
          </a:xfrm>
          <a:prstGeom prst="line">
            <a:avLst/>
          </a:prstGeom>
          <a:noFill/>
          <a:ln w="9525">
            <a:solidFill>
              <a:schemeClr val="tx1"/>
            </a:solidFill>
            <a:round/>
            <a:headEnd/>
            <a:tailEnd/>
          </a:ln>
        </p:spPr>
        <p:txBody>
          <a:bodyPr wrap="none" anchor="ctr"/>
          <a:lstStyle/>
          <a:p>
            <a:endParaRPr lang="zh-CN" altLang="en-US"/>
          </a:p>
        </p:txBody>
      </p:sp>
      <p:sp>
        <p:nvSpPr>
          <p:cNvPr id="40021" name="Line 126"/>
          <p:cNvSpPr>
            <a:spLocks noChangeShapeType="1"/>
          </p:cNvSpPr>
          <p:nvPr/>
        </p:nvSpPr>
        <p:spPr bwMode="auto">
          <a:xfrm flipV="1">
            <a:off x="2619375" y="1493838"/>
            <a:ext cx="152400" cy="152400"/>
          </a:xfrm>
          <a:prstGeom prst="line">
            <a:avLst/>
          </a:prstGeom>
          <a:noFill/>
          <a:ln w="9525">
            <a:solidFill>
              <a:schemeClr val="tx1"/>
            </a:solidFill>
            <a:round/>
            <a:headEnd/>
            <a:tailEnd/>
          </a:ln>
        </p:spPr>
        <p:txBody>
          <a:bodyPr wrap="none" anchor="ctr"/>
          <a:lstStyle/>
          <a:p>
            <a:endParaRPr lang="zh-CN" altLang="en-US"/>
          </a:p>
        </p:txBody>
      </p:sp>
      <p:sp>
        <p:nvSpPr>
          <p:cNvPr id="40022" name="Line 127"/>
          <p:cNvSpPr>
            <a:spLocks noChangeShapeType="1"/>
          </p:cNvSpPr>
          <p:nvPr/>
        </p:nvSpPr>
        <p:spPr bwMode="auto">
          <a:xfrm>
            <a:off x="1628775" y="2027238"/>
            <a:ext cx="990600" cy="0"/>
          </a:xfrm>
          <a:prstGeom prst="line">
            <a:avLst/>
          </a:prstGeom>
          <a:noFill/>
          <a:ln w="9525">
            <a:solidFill>
              <a:schemeClr val="tx1"/>
            </a:solidFill>
            <a:round/>
            <a:headEnd/>
            <a:tailEnd/>
          </a:ln>
        </p:spPr>
        <p:txBody>
          <a:bodyPr wrap="none" anchor="ctr"/>
          <a:lstStyle/>
          <a:p>
            <a:endParaRPr lang="zh-CN" altLang="en-US"/>
          </a:p>
        </p:txBody>
      </p:sp>
      <p:sp>
        <p:nvSpPr>
          <p:cNvPr id="40023" name="Line 128"/>
          <p:cNvSpPr>
            <a:spLocks noChangeShapeType="1"/>
          </p:cNvSpPr>
          <p:nvPr/>
        </p:nvSpPr>
        <p:spPr bwMode="auto">
          <a:xfrm flipV="1">
            <a:off x="2619375" y="1874838"/>
            <a:ext cx="152400" cy="152400"/>
          </a:xfrm>
          <a:prstGeom prst="line">
            <a:avLst/>
          </a:prstGeom>
          <a:noFill/>
          <a:ln w="9525">
            <a:solidFill>
              <a:schemeClr val="tx1"/>
            </a:solidFill>
            <a:round/>
            <a:headEnd/>
            <a:tailEnd/>
          </a:ln>
        </p:spPr>
        <p:txBody>
          <a:bodyPr wrap="none" anchor="ctr"/>
          <a:lstStyle/>
          <a:p>
            <a:endParaRPr lang="zh-CN" altLang="en-US"/>
          </a:p>
        </p:txBody>
      </p:sp>
      <p:sp>
        <p:nvSpPr>
          <p:cNvPr id="40024" name="Text Box 129"/>
          <p:cNvSpPr txBox="1">
            <a:spLocks noChangeArrowheads="1"/>
          </p:cNvSpPr>
          <p:nvPr/>
        </p:nvSpPr>
        <p:spPr bwMode="auto">
          <a:xfrm>
            <a:off x="1954213" y="2255838"/>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40025" name="Text Box 130"/>
          <p:cNvSpPr txBox="1">
            <a:spLocks noChangeArrowheads="1"/>
          </p:cNvSpPr>
          <p:nvPr/>
        </p:nvSpPr>
        <p:spPr bwMode="auto">
          <a:xfrm>
            <a:off x="1954213" y="1951038"/>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b</a:t>
            </a:r>
            <a:endParaRPr lang="en-US" altLang="zh-CN"/>
          </a:p>
        </p:txBody>
      </p:sp>
      <p:sp>
        <p:nvSpPr>
          <p:cNvPr id="40026" name="Text Box 131"/>
          <p:cNvSpPr txBox="1">
            <a:spLocks noChangeArrowheads="1"/>
          </p:cNvSpPr>
          <p:nvPr/>
        </p:nvSpPr>
        <p:spPr bwMode="auto">
          <a:xfrm>
            <a:off x="1935163" y="1189038"/>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d</a:t>
            </a:r>
            <a:endParaRPr lang="en-US" altLang="zh-CN"/>
          </a:p>
        </p:txBody>
      </p:sp>
      <p:sp>
        <p:nvSpPr>
          <p:cNvPr id="40027" name="Text Box 132"/>
          <p:cNvSpPr txBox="1">
            <a:spLocks noChangeArrowheads="1"/>
          </p:cNvSpPr>
          <p:nvPr/>
        </p:nvSpPr>
        <p:spPr bwMode="auto">
          <a:xfrm>
            <a:off x="1935163" y="808038"/>
            <a:ext cx="341312" cy="519112"/>
          </a:xfrm>
          <a:prstGeom prst="rect">
            <a:avLst/>
          </a:prstGeom>
          <a:noFill/>
          <a:ln w="9525">
            <a:noFill/>
            <a:miter lim="800000"/>
            <a:headEnd/>
            <a:tailEnd/>
          </a:ln>
        </p:spPr>
        <p:txBody>
          <a:bodyPr wrap="none">
            <a:spAutoFit/>
          </a:bodyPr>
          <a:lstStyle/>
          <a:p>
            <a:r>
              <a:rPr lang="en-US" altLang="zh-CN" sz="2800" b="1" i="1">
                <a:solidFill>
                  <a:srgbClr val="FFFFCC"/>
                </a:solidFill>
              </a:rPr>
              <a:t>e</a:t>
            </a:r>
            <a:endParaRPr lang="en-US" altLang="zh-CN"/>
          </a:p>
        </p:txBody>
      </p:sp>
      <p:sp>
        <p:nvSpPr>
          <p:cNvPr id="40028" name="Text Box 133"/>
          <p:cNvSpPr txBox="1">
            <a:spLocks noChangeArrowheads="1"/>
          </p:cNvSpPr>
          <p:nvPr/>
        </p:nvSpPr>
        <p:spPr bwMode="auto">
          <a:xfrm>
            <a:off x="1630363" y="2789238"/>
            <a:ext cx="1141412" cy="519112"/>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e</a:t>
            </a:r>
            <a:r>
              <a:rPr lang="en-US" altLang="zh-CN" sz="2800" b="1" i="1">
                <a:solidFill>
                  <a:srgbClr val="0000FF"/>
                </a:solidFill>
                <a:ea typeface="隶书" pitchFamily="49" charset="-122"/>
              </a:rPr>
              <a:t> </a:t>
            </a:r>
            <a:r>
              <a:rPr lang="zh-CN" altLang="en-US" sz="2800">
                <a:solidFill>
                  <a:srgbClr val="0000FF"/>
                </a:solidFill>
                <a:ea typeface="隶书" pitchFamily="49" charset="-122"/>
              </a:rPr>
              <a:t>退栈</a:t>
            </a:r>
            <a:endParaRPr lang="zh-CN" altLang="en-US"/>
          </a:p>
        </p:txBody>
      </p:sp>
      <p:sp>
        <p:nvSpPr>
          <p:cNvPr id="40029" name="Text Box 134"/>
          <p:cNvSpPr txBox="1">
            <a:spLocks noChangeArrowheads="1"/>
          </p:cNvSpPr>
          <p:nvPr/>
        </p:nvSpPr>
        <p:spPr bwMode="auto">
          <a:xfrm>
            <a:off x="1933575" y="1508125"/>
            <a:ext cx="341313" cy="519113"/>
          </a:xfrm>
          <a:prstGeom prst="rect">
            <a:avLst/>
          </a:prstGeom>
          <a:noFill/>
          <a:ln w="9525">
            <a:noFill/>
            <a:miter lim="800000"/>
            <a:headEnd/>
            <a:tailEnd/>
          </a:ln>
        </p:spPr>
        <p:txBody>
          <a:bodyPr wrap="none">
            <a:spAutoFit/>
          </a:bodyPr>
          <a:lstStyle/>
          <a:p>
            <a:r>
              <a:rPr lang="en-US" altLang="zh-CN" sz="2800" b="1" i="1">
                <a:solidFill>
                  <a:srgbClr val="FFFFCC"/>
                </a:solidFill>
              </a:rPr>
              <a:t>c</a:t>
            </a:r>
            <a:endParaRPr lang="en-US" altLang="zh-CN"/>
          </a:p>
        </p:txBody>
      </p:sp>
      <p:sp>
        <p:nvSpPr>
          <p:cNvPr id="40030" name="Line 135"/>
          <p:cNvSpPr>
            <a:spLocks noChangeShapeType="1"/>
          </p:cNvSpPr>
          <p:nvPr/>
        </p:nvSpPr>
        <p:spPr bwMode="auto">
          <a:xfrm flipV="1">
            <a:off x="1400175" y="1036638"/>
            <a:ext cx="0" cy="304800"/>
          </a:xfrm>
          <a:prstGeom prst="line">
            <a:avLst/>
          </a:prstGeom>
          <a:noFill/>
          <a:ln w="28575">
            <a:solidFill>
              <a:srgbClr val="FF6600"/>
            </a:solidFill>
            <a:round/>
            <a:headEnd type="triangle" w="sm" len="med"/>
            <a:tailEnd type="none" w="sm" len="med"/>
          </a:ln>
        </p:spPr>
        <p:txBody>
          <a:bodyPr wrap="none" anchor="ctr"/>
          <a:lstStyle/>
          <a:p>
            <a:endParaRPr lang="zh-CN" altLang="en-US"/>
          </a:p>
        </p:txBody>
      </p:sp>
      <p:sp>
        <p:nvSpPr>
          <p:cNvPr id="95" name="灯片编号占位符 94"/>
          <p:cNvSpPr>
            <a:spLocks noGrp="1"/>
          </p:cNvSpPr>
          <p:nvPr>
            <p:ph type="sldNum" sz="quarter" idx="12"/>
          </p:nvPr>
        </p:nvSpPr>
        <p:spPr/>
        <p:txBody>
          <a:bodyPr/>
          <a:lstStyle/>
          <a:p>
            <a:pPr>
              <a:defRPr/>
            </a:pPr>
            <a:fld id="{2ACD63A2-D538-4F3E-8819-685F5BF9F291}" type="slidenum">
              <a:rPr lang="en-US" altLang="zh-CN" smtClean="0"/>
              <a:pPr>
                <a:defRPr/>
              </a:pPr>
              <a:t>11</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 calcmode="lin" valueType="num">
                                      <p:cBhvr additive="base">
                                        <p:cTn id="7" dur="500" fill="hold"/>
                                        <p:tgtEl>
                                          <p:spTgt spid="110595"/>
                                        </p:tgtEl>
                                        <p:attrNameLst>
                                          <p:attrName>ppt_x</p:attrName>
                                        </p:attrNameLst>
                                      </p:cBhvr>
                                      <p:tavLst>
                                        <p:tav tm="0">
                                          <p:val>
                                            <p:strVal val="#ppt_x"/>
                                          </p:val>
                                        </p:tav>
                                        <p:tav tm="100000">
                                          <p:val>
                                            <p:strVal val="#ppt_x"/>
                                          </p:val>
                                        </p:tav>
                                      </p:tavLst>
                                    </p:anim>
                                    <p:anim calcmode="lin" valueType="num">
                                      <p:cBhvr additive="base">
                                        <p:cTn id="8" dur="500" fill="hold"/>
                                        <p:tgtEl>
                                          <p:spTgt spid="11059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0596"/>
                                        </p:tgtEl>
                                        <p:attrNameLst>
                                          <p:attrName>style.visibility</p:attrName>
                                        </p:attrNameLst>
                                      </p:cBhvr>
                                      <p:to>
                                        <p:strVal val="visible"/>
                                      </p:to>
                                    </p:set>
                                    <p:anim calcmode="lin" valueType="num">
                                      <p:cBhvr additive="base">
                                        <p:cTn id="11" dur="500" fill="hold"/>
                                        <p:tgtEl>
                                          <p:spTgt spid="110596"/>
                                        </p:tgtEl>
                                        <p:attrNameLst>
                                          <p:attrName>ppt_x</p:attrName>
                                        </p:attrNameLst>
                                      </p:cBhvr>
                                      <p:tavLst>
                                        <p:tav tm="0">
                                          <p:val>
                                            <p:strVal val="#ppt_x"/>
                                          </p:val>
                                        </p:tav>
                                        <p:tav tm="100000">
                                          <p:val>
                                            <p:strVal val="#ppt_x"/>
                                          </p:val>
                                        </p:tav>
                                      </p:tavLst>
                                    </p:anim>
                                    <p:anim calcmode="lin" valueType="num">
                                      <p:cBhvr additive="base">
                                        <p:cTn id="12" dur="500" fill="hold"/>
                                        <p:tgtEl>
                                          <p:spTgt spid="11059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0597"/>
                                        </p:tgtEl>
                                        <p:attrNameLst>
                                          <p:attrName>style.visibility</p:attrName>
                                        </p:attrNameLst>
                                      </p:cBhvr>
                                      <p:to>
                                        <p:strVal val="visible"/>
                                      </p:to>
                                    </p:set>
                                    <p:anim calcmode="lin" valueType="num">
                                      <p:cBhvr additive="base">
                                        <p:cTn id="15" dur="500" fill="hold"/>
                                        <p:tgtEl>
                                          <p:spTgt spid="110597"/>
                                        </p:tgtEl>
                                        <p:attrNameLst>
                                          <p:attrName>ppt_x</p:attrName>
                                        </p:attrNameLst>
                                      </p:cBhvr>
                                      <p:tavLst>
                                        <p:tav tm="0">
                                          <p:val>
                                            <p:strVal val="#ppt_x"/>
                                          </p:val>
                                        </p:tav>
                                        <p:tav tm="100000">
                                          <p:val>
                                            <p:strVal val="#ppt_x"/>
                                          </p:val>
                                        </p:tav>
                                      </p:tavLst>
                                    </p:anim>
                                    <p:anim calcmode="lin" valueType="num">
                                      <p:cBhvr additive="base">
                                        <p:cTn id="16" dur="500" fill="hold"/>
                                        <p:tgtEl>
                                          <p:spTgt spid="11059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0598"/>
                                        </p:tgtEl>
                                        <p:attrNameLst>
                                          <p:attrName>style.visibility</p:attrName>
                                        </p:attrNameLst>
                                      </p:cBhvr>
                                      <p:to>
                                        <p:strVal val="visible"/>
                                      </p:to>
                                    </p:set>
                                    <p:anim calcmode="lin" valueType="num">
                                      <p:cBhvr additive="base">
                                        <p:cTn id="19" dur="500" fill="hold"/>
                                        <p:tgtEl>
                                          <p:spTgt spid="110598"/>
                                        </p:tgtEl>
                                        <p:attrNameLst>
                                          <p:attrName>ppt_x</p:attrName>
                                        </p:attrNameLst>
                                      </p:cBhvr>
                                      <p:tavLst>
                                        <p:tav tm="0">
                                          <p:val>
                                            <p:strVal val="#ppt_x"/>
                                          </p:val>
                                        </p:tav>
                                        <p:tav tm="100000">
                                          <p:val>
                                            <p:strVal val="#ppt_x"/>
                                          </p:val>
                                        </p:tav>
                                      </p:tavLst>
                                    </p:anim>
                                    <p:anim calcmode="lin" valueType="num">
                                      <p:cBhvr additive="base">
                                        <p:cTn id="20" dur="500" fill="hold"/>
                                        <p:tgtEl>
                                          <p:spTgt spid="11059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0599"/>
                                        </p:tgtEl>
                                        <p:attrNameLst>
                                          <p:attrName>style.visibility</p:attrName>
                                        </p:attrNameLst>
                                      </p:cBhvr>
                                      <p:to>
                                        <p:strVal val="visible"/>
                                      </p:to>
                                    </p:set>
                                    <p:anim calcmode="lin" valueType="num">
                                      <p:cBhvr additive="base">
                                        <p:cTn id="23" dur="500" fill="hold"/>
                                        <p:tgtEl>
                                          <p:spTgt spid="110599"/>
                                        </p:tgtEl>
                                        <p:attrNameLst>
                                          <p:attrName>ppt_x</p:attrName>
                                        </p:attrNameLst>
                                      </p:cBhvr>
                                      <p:tavLst>
                                        <p:tav tm="0">
                                          <p:val>
                                            <p:strVal val="#ppt_x"/>
                                          </p:val>
                                        </p:tav>
                                        <p:tav tm="100000">
                                          <p:val>
                                            <p:strVal val="#ppt_x"/>
                                          </p:val>
                                        </p:tav>
                                      </p:tavLst>
                                    </p:anim>
                                    <p:anim calcmode="lin" valueType="num">
                                      <p:cBhvr additive="base">
                                        <p:cTn id="24" dur="500" fill="hold"/>
                                        <p:tgtEl>
                                          <p:spTgt spid="11059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0600"/>
                                        </p:tgtEl>
                                        <p:attrNameLst>
                                          <p:attrName>style.visibility</p:attrName>
                                        </p:attrNameLst>
                                      </p:cBhvr>
                                      <p:to>
                                        <p:strVal val="visible"/>
                                      </p:to>
                                    </p:set>
                                    <p:anim calcmode="lin" valueType="num">
                                      <p:cBhvr additive="base">
                                        <p:cTn id="27" dur="500" fill="hold"/>
                                        <p:tgtEl>
                                          <p:spTgt spid="110600"/>
                                        </p:tgtEl>
                                        <p:attrNameLst>
                                          <p:attrName>ppt_x</p:attrName>
                                        </p:attrNameLst>
                                      </p:cBhvr>
                                      <p:tavLst>
                                        <p:tav tm="0">
                                          <p:val>
                                            <p:strVal val="#ppt_x"/>
                                          </p:val>
                                        </p:tav>
                                        <p:tav tm="100000">
                                          <p:val>
                                            <p:strVal val="#ppt_x"/>
                                          </p:val>
                                        </p:tav>
                                      </p:tavLst>
                                    </p:anim>
                                    <p:anim calcmode="lin" valueType="num">
                                      <p:cBhvr additive="base">
                                        <p:cTn id="28" dur="500" fill="hold"/>
                                        <p:tgtEl>
                                          <p:spTgt spid="11060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0601"/>
                                        </p:tgtEl>
                                        <p:attrNameLst>
                                          <p:attrName>style.visibility</p:attrName>
                                        </p:attrNameLst>
                                      </p:cBhvr>
                                      <p:to>
                                        <p:strVal val="visible"/>
                                      </p:to>
                                    </p:set>
                                    <p:anim calcmode="lin" valueType="num">
                                      <p:cBhvr additive="base">
                                        <p:cTn id="31" dur="500" fill="hold"/>
                                        <p:tgtEl>
                                          <p:spTgt spid="110601"/>
                                        </p:tgtEl>
                                        <p:attrNameLst>
                                          <p:attrName>ppt_x</p:attrName>
                                        </p:attrNameLst>
                                      </p:cBhvr>
                                      <p:tavLst>
                                        <p:tav tm="0">
                                          <p:val>
                                            <p:strVal val="#ppt_x"/>
                                          </p:val>
                                        </p:tav>
                                        <p:tav tm="100000">
                                          <p:val>
                                            <p:strVal val="#ppt_x"/>
                                          </p:val>
                                        </p:tav>
                                      </p:tavLst>
                                    </p:anim>
                                    <p:anim calcmode="lin" valueType="num">
                                      <p:cBhvr additive="base">
                                        <p:cTn id="32" dur="500" fill="hold"/>
                                        <p:tgtEl>
                                          <p:spTgt spid="11060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0602"/>
                                        </p:tgtEl>
                                        <p:attrNameLst>
                                          <p:attrName>style.visibility</p:attrName>
                                        </p:attrNameLst>
                                      </p:cBhvr>
                                      <p:to>
                                        <p:strVal val="visible"/>
                                      </p:to>
                                    </p:set>
                                    <p:anim calcmode="lin" valueType="num">
                                      <p:cBhvr additive="base">
                                        <p:cTn id="35" dur="500" fill="hold"/>
                                        <p:tgtEl>
                                          <p:spTgt spid="110602"/>
                                        </p:tgtEl>
                                        <p:attrNameLst>
                                          <p:attrName>ppt_x</p:attrName>
                                        </p:attrNameLst>
                                      </p:cBhvr>
                                      <p:tavLst>
                                        <p:tav tm="0">
                                          <p:val>
                                            <p:strVal val="#ppt_x"/>
                                          </p:val>
                                        </p:tav>
                                        <p:tav tm="100000">
                                          <p:val>
                                            <p:strVal val="#ppt_x"/>
                                          </p:val>
                                        </p:tav>
                                      </p:tavLst>
                                    </p:anim>
                                    <p:anim calcmode="lin" valueType="num">
                                      <p:cBhvr additive="base">
                                        <p:cTn id="36" dur="500" fill="hold"/>
                                        <p:tgtEl>
                                          <p:spTgt spid="11060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0603"/>
                                        </p:tgtEl>
                                        <p:attrNameLst>
                                          <p:attrName>style.visibility</p:attrName>
                                        </p:attrNameLst>
                                      </p:cBhvr>
                                      <p:to>
                                        <p:strVal val="visible"/>
                                      </p:to>
                                    </p:set>
                                    <p:anim calcmode="lin" valueType="num">
                                      <p:cBhvr additive="base">
                                        <p:cTn id="39" dur="500" fill="hold"/>
                                        <p:tgtEl>
                                          <p:spTgt spid="110603"/>
                                        </p:tgtEl>
                                        <p:attrNameLst>
                                          <p:attrName>ppt_x</p:attrName>
                                        </p:attrNameLst>
                                      </p:cBhvr>
                                      <p:tavLst>
                                        <p:tav tm="0">
                                          <p:val>
                                            <p:strVal val="#ppt_x"/>
                                          </p:val>
                                        </p:tav>
                                        <p:tav tm="100000">
                                          <p:val>
                                            <p:strVal val="#ppt_x"/>
                                          </p:val>
                                        </p:tav>
                                      </p:tavLst>
                                    </p:anim>
                                    <p:anim calcmode="lin" valueType="num">
                                      <p:cBhvr additive="base">
                                        <p:cTn id="40" dur="500" fill="hold"/>
                                        <p:tgtEl>
                                          <p:spTgt spid="11060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0689"/>
                                        </p:tgtEl>
                                        <p:attrNameLst>
                                          <p:attrName>style.visibility</p:attrName>
                                        </p:attrNameLst>
                                      </p:cBhvr>
                                      <p:to>
                                        <p:strVal val="visible"/>
                                      </p:to>
                                    </p:set>
                                    <p:anim calcmode="lin" valueType="num">
                                      <p:cBhvr additive="base">
                                        <p:cTn id="43" dur="500" fill="hold"/>
                                        <p:tgtEl>
                                          <p:spTgt spid="110689"/>
                                        </p:tgtEl>
                                        <p:attrNameLst>
                                          <p:attrName>ppt_x</p:attrName>
                                        </p:attrNameLst>
                                      </p:cBhvr>
                                      <p:tavLst>
                                        <p:tav tm="0">
                                          <p:val>
                                            <p:strVal val="#ppt_x"/>
                                          </p:val>
                                        </p:tav>
                                        <p:tav tm="100000">
                                          <p:val>
                                            <p:strVal val="#ppt_x"/>
                                          </p:val>
                                        </p:tav>
                                      </p:tavLst>
                                    </p:anim>
                                    <p:anim calcmode="lin" valueType="num">
                                      <p:cBhvr additive="base">
                                        <p:cTn id="44" dur="500" fill="hold"/>
                                        <p:tgtEl>
                                          <p:spTgt spid="11068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0690"/>
                                        </p:tgtEl>
                                        <p:attrNameLst>
                                          <p:attrName>style.visibility</p:attrName>
                                        </p:attrNameLst>
                                      </p:cBhvr>
                                      <p:to>
                                        <p:strVal val="visible"/>
                                      </p:to>
                                    </p:set>
                                    <p:anim calcmode="lin" valueType="num">
                                      <p:cBhvr additive="base">
                                        <p:cTn id="47" dur="500" fill="hold"/>
                                        <p:tgtEl>
                                          <p:spTgt spid="110690"/>
                                        </p:tgtEl>
                                        <p:attrNameLst>
                                          <p:attrName>ppt_x</p:attrName>
                                        </p:attrNameLst>
                                      </p:cBhvr>
                                      <p:tavLst>
                                        <p:tav tm="0">
                                          <p:val>
                                            <p:strVal val="#ppt_x"/>
                                          </p:val>
                                        </p:tav>
                                        <p:tav tm="100000">
                                          <p:val>
                                            <p:strVal val="#ppt_x"/>
                                          </p:val>
                                        </p:tav>
                                      </p:tavLst>
                                    </p:anim>
                                    <p:anim calcmode="lin" valueType="num">
                                      <p:cBhvr additive="base">
                                        <p:cTn id="48" dur="500" fill="hold"/>
                                        <p:tgtEl>
                                          <p:spTgt spid="11069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0691"/>
                                        </p:tgtEl>
                                        <p:attrNameLst>
                                          <p:attrName>style.visibility</p:attrName>
                                        </p:attrNameLst>
                                      </p:cBhvr>
                                      <p:to>
                                        <p:strVal val="visible"/>
                                      </p:to>
                                    </p:set>
                                    <p:anim calcmode="lin" valueType="num">
                                      <p:cBhvr additive="base">
                                        <p:cTn id="51" dur="500" fill="hold"/>
                                        <p:tgtEl>
                                          <p:spTgt spid="110691"/>
                                        </p:tgtEl>
                                        <p:attrNameLst>
                                          <p:attrName>ppt_x</p:attrName>
                                        </p:attrNameLst>
                                      </p:cBhvr>
                                      <p:tavLst>
                                        <p:tav tm="0">
                                          <p:val>
                                            <p:strVal val="#ppt_x"/>
                                          </p:val>
                                        </p:tav>
                                        <p:tav tm="100000">
                                          <p:val>
                                            <p:strVal val="#ppt_x"/>
                                          </p:val>
                                        </p:tav>
                                      </p:tavLst>
                                    </p:anim>
                                    <p:anim calcmode="lin" valueType="num">
                                      <p:cBhvr additive="base">
                                        <p:cTn id="52" dur="500" fill="hold"/>
                                        <p:tgtEl>
                                          <p:spTgt spid="11069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0692"/>
                                        </p:tgtEl>
                                        <p:attrNameLst>
                                          <p:attrName>style.visibility</p:attrName>
                                        </p:attrNameLst>
                                      </p:cBhvr>
                                      <p:to>
                                        <p:strVal val="visible"/>
                                      </p:to>
                                    </p:set>
                                    <p:anim calcmode="lin" valueType="num">
                                      <p:cBhvr additive="base">
                                        <p:cTn id="55" dur="500" fill="hold"/>
                                        <p:tgtEl>
                                          <p:spTgt spid="110692"/>
                                        </p:tgtEl>
                                        <p:attrNameLst>
                                          <p:attrName>ppt_x</p:attrName>
                                        </p:attrNameLst>
                                      </p:cBhvr>
                                      <p:tavLst>
                                        <p:tav tm="0">
                                          <p:val>
                                            <p:strVal val="#ppt_x"/>
                                          </p:val>
                                        </p:tav>
                                        <p:tav tm="100000">
                                          <p:val>
                                            <p:strVal val="#ppt_x"/>
                                          </p:val>
                                        </p:tav>
                                      </p:tavLst>
                                    </p:anim>
                                    <p:anim calcmode="lin" valueType="num">
                                      <p:cBhvr additive="base">
                                        <p:cTn id="56" dur="500" fill="hold"/>
                                        <p:tgtEl>
                                          <p:spTgt spid="11069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0693"/>
                                        </p:tgtEl>
                                        <p:attrNameLst>
                                          <p:attrName>style.visibility</p:attrName>
                                        </p:attrNameLst>
                                      </p:cBhvr>
                                      <p:to>
                                        <p:strVal val="visible"/>
                                      </p:to>
                                    </p:set>
                                    <p:anim calcmode="lin" valueType="num">
                                      <p:cBhvr additive="base">
                                        <p:cTn id="59" dur="500" fill="hold"/>
                                        <p:tgtEl>
                                          <p:spTgt spid="110693"/>
                                        </p:tgtEl>
                                        <p:attrNameLst>
                                          <p:attrName>ppt_x</p:attrName>
                                        </p:attrNameLst>
                                      </p:cBhvr>
                                      <p:tavLst>
                                        <p:tav tm="0">
                                          <p:val>
                                            <p:strVal val="#ppt_x"/>
                                          </p:val>
                                        </p:tav>
                                        <p:tav tm="100000">
                                          <p:val>
                                            <p:strVal val="#ppt_x"/>
                                          </p:val>
                                        </p:tav>
                                      </p:tavLst>
                                    </p:anim>
                                    <p:anim calcmode="lin" valueType="num">
                                      <p:cBhvr additive="base">
                                        <p:cTn id="60" dur="500" fill="hold"/>
                                        <p:tgtEl>
                                          <p:spTgt spid="11069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0695"/>
                                        </p:tgtEl>
                                        <p:attrNameLst>
                                          <p:attrName>style.visibility</p:attrName>
                                        </p:attrNameLst>
                                      </p:cBhvr>
                                      <p:to>
                                        <p:strVal val="visible"/>
                                      </p:to>
                                    </p:set>
                                    <p:anim calcmode="lin" valueType="num">
                                      <p:cBhvr additive="base">
                                        <p:cTn id="63" dur="500" fill="hold"/>
                                        <p:tgtEl>
                                          <p:spTgt spid="110695"/>
                                        </p:tgtEl>
                                        <p:attrNameLst>
                                          <p:attrName>ppt_x</p:attrName>
                                        </p:attrNameLst>
                                      </p:cBhvr>
                                      <p:tavLst>
                                        <p:tav tm="0">
                                          <p:val>
                                            <p:strVal val="#ppt_x"/>
                                          </p:val>
                                        </p:tav>
                                        <p:tav tm="100000">
                                          <p:val>
                                            <p:strVal val="#ppt_x"/>
                                          </p:val>
                                        </p:tav>
                                      </p:tavLst>
                                    </p:anim>
                                    <p:anim calcmode="lin" valueType="num">
                                      <p:cBhvr additive="base">
                                        <p:cTn id="64" dur="500" fill="hold"/>
                                        <p:tgtEl>
                                          <p:spTgt spid="11069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0696"/>
                                        </p:tgtEl>
                                        <p:attrNameLst>
                                          <p:attrName>style.visibility</p:attrName>
                                        </p:attrNameLst>
                                      </p:cBhvr>
                                      <p:to>
                                        <p:strVal val="visible"/>
                                      </p:to>
                                    </p:set>
                                    <p:anim calcmode="lin" valueType="num">
                                      <p:cBhvr additive="base">
                                        <p:cTn id="67" dur="500" fill="hold"/>
                                        <p:tgtEl>
                                          <p:spTgt spid="110696"/>
                                        </p:tgtEl>
                                        <p:attrNameLst>
                                          <p:attrName>ppt_x</p:attrName>
                                        </p:attrNameLst>
                                      </p:cBhvr>
                                      <p:tavLst>
                                        <p:tav tm="0">
                                          <p:val>
                                            <p:strVal val="#ppt_x"/>
                                          </p:val>
                                        </p:tav>
                                        <p:tav tm="100000">
                                          <p:val>
                                            <p:strVal val="#ppt_x"/>
                                          </p:val>
                                        </p:tav>
                                      </p:tavLst>
                                    </p:anim>
                                    <p:anim calcmode="lin" valueType="num">
                                      <p:cBhvr additive="base">
                                        <p:cTn id="68" dur="500" fill="hold"/>
                                        <p:tgtEl>
                                          <p:spTgt spid="11069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0697"/>
                                        </p:tgtEl>
                                        <p:attrNameLst>
                                          <p:attrName>style.visibility</p:attrName>
                                        </p:attrNameLst>
                                      </p:cBhvr>
                                      <p:to>
                                        <p:strVal val="visible"/>
                                      </p:to>
                                    </p:set>
                                    <p:anim calcmode="lin" valueType="num">
                                      <p:cBhvr additive="base">
                                        <p:cTn id="71" dur="500" fill="hold"/>
                                        <p:tgtEl>
                                          <p:spTgt spid="110697"/>
                                        </p:tgtEl>
                                        <p:attrNameLst>
                                          <p:attrName>ppt_x</p:attrName>
                                        </p:attrNameLst>
                                      </p:cBhvr>
                                      <p:tavLst>
                                        <p:tav tm="0">
                                          <p:val>
                                            <p:strVal val="#ppt_x"/>
                                          </p:val>
                                        </p:tav>
                                        <p:tav tm="100000">
                                          <p:val>
                                            <p:strVal val="#ppt_x"/>
                                          </p:val>
                                        </p:tav>
                                      </p:tavLst>
                                    </p:anim>
                                    <p:anim calcmode="lin" valueType="num">
                                      <p:cBhvr additive="base">
                                        <p:cTn id="72" dur="500" fill="hold"/>
                                        <p:tgtEl>
                                          <p:spTgt spid="11069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0609"/>
                                        </p:tgtEl>
                                        <p:attrNameLst>
                                          <p:attrName>style.visibility</p:attrName>
                                        </p:attrNameLst>
                                      </p:cBhvr>
                                      <p:to>
                                        <p:strVal val="visible"/>
                                      </p:to>
                                    </p:set>
                                    <p:anim calcmode="lin" valueType="num">
                                      <p:cBhvr additive="base">
                                        <p:cTn id="77" dur="500" fill="hold"/>
                                        <p:tgtEl>
                                          <p:spTgt spid="110609"/>
                                        </p:tgtEl>
                                        <p:attrNameLst>
                                          <p:attrName>ppt_x</p:attrName>
                                        </p:attrNameLst>
                                      </p:cBhvr>
                                      <p:tavLst>
                                        <p:tav tm="0">
                                          <p:val>
                                            <p:strVal val="#ppt_x"/>
                                          </p:val>
                                        </p:tav>
                                        <p:tav tm="100000">
                                          <p:val>
                                            <p:strVal val="#ppt_x"/>
                                          </p:val>
                                        </p:tav>
                                      </p:tavLst>
                                    </p:anim>
                                    <p:anim calcmode="lin" valueType="num">
                                      <p:cBhvr additive="base">
                                        <p:cTn id="78" dur="500" fill="hold"/>
                                        <p:tgtEl>
                                          <p:spTgt spid="11060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10610"/>
                                        </p:tgtEl>
                                        <p:attrNameLst>
                                          <p:attrName>style.visibility</p:attrName>
                                        </p:attrNameLst>
                                      </p:cBhvr>
                                      <p:to>
                                        <p:strVal val="visible"/>
                                      </p:to>
                                    </p:set>
                                    <p:anim calcmode="lin" valueType="num">
                                      <p:cBhvr additive="base">
                                        <p:cTn id="81" dur="500" fill="hold"/>
                                        <p:tgtEl>
                                          <p:spTgt spid="110610"/>
                                        </p:tgtEl>
                                        <p:attrNameLst>
                                          <p:attrName>ppt_x</p:attrName>
                                        </p:attrNameLst>
                                      </p:cBhvr>
                                      <p:tavLst>
                                        <p:tav tm="0">
                                          <p:val>
                                            <p:strVal val="#ppt_x"/>
                                          </p:val>
                                        </p:tav>
                                        <p:tav tm="100000">
                                          <p:val>
                                            <p:strVal val="#ppt_x"/>
                                          </p:val>
                                        </p:tav>
                                      </p:tavLst>
                                    </p:anim>
                                    <p:anim calcmode="lin" valueType="num">
                                      <p:cBhvr additive="base">
                                        <p:cTn id="82" dur="500" fill="hold"/>
                                        <p:tgtEl>
                                          <p:spTgt spid="11061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10611"/>
                                        </p:tgtEl>
                                        <p:attrNameLst>
                                          <p:attrName>style.visibility</p:attrName>
                                        </p:attrNameLst>
                                      </p:cBhvr>
                                      <p:to>
                                        <p:strVal val="visible"/>
                                      </p:to>
                                    </p:set>
                                    <p:anim calcmode="lin" valueType="num">
                                      <p:cBhvr additive="base">
                                        <p:cTn id="85" dur="500" fill="hold"/>
                                        <p:tgtEl>
                                          <p:spTgt spid="110611"/>
                                        </p:tgtEl>
                                        <p:attrNameLst>
                                          <p:attrName>ppt_x</p:attrName>
                                        </p:attrNameLst>
                                      </p:cBhvr>
                                      <p:tavLst>
                                        <p:tav tm="0">
                                          <p:val>
                                            <p:strVal val="#ppt_x"/>
                                          </p:val>
                                        </p:tav>
                                        <p:tav tm="100000">
                                          <p:val>
                                            <p:strVal val="#ppt_x"/>
                                          </p:val>
                                        </p:tav>
                                      </p:tavLst>
                                    </p:anim>
                                    <p:anim calcmode="lin" valueType="num">
                                      <p:cBhvr additive="base">
                                        <p:cTn id="86" dur="500" fill="hold"/>
                                        <p:tgtEl>
                                          <p:spTgt spid="11061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612"/>
                                        </p:tgtEl>
                                        <p:attrNameLst>
                                          <p:attrName>style.visibility</p:attrName>
                                        </p:attrNameLst>
                                      </p:cBhvr>
                                      <p:to>
                                        <p:strVal val="visible"/>
                                      </p:to>
                                    </p:set>
                                    <p:anim calcmode="lin" valueType="num">
                                      <p:cBhvr additive="base">
                                        <p:cTn id="89" dur="500" fill="hold"/>
                                        <p:tgtEl>
                                          <p:spTgt spid="110612"/>
                                        </p:tgtEl>
                                        <p:attrNameLst>
                                          <p:attrName>ppt_x</p:attrName>
                                        </p:attrNameLst>
                                      </p:cBhvr>
                                      <p:tavLst>
                                        <p:tav tm="0">
                                          <p:val>
                                            <p:strVal val="#ppt_x"/>
                                          </p:val>
                                        </p:tav>
                                        <p:tav tm="100000">
                                          <p:val>
                                            <p:strVal val="#ppt_x"/>
                                          </p:val>
                                        </p:tav>
                                      </p:tavLst>
                                    </p:anim>
                                    <p:anim calcmode="lin" valueType="num">
                                      <p:cBhvr additive="base">
                                        <p:cTn id="90" dur="500" fill="hold"/>
                                        <p:tgtEl>
                                          <p:spTgt spid="11061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613"/>
                                        </p:tgtEl>
                                        <p:attrNameLst>
                                          <p:attrName>style.visibility</p:attrName>
                                        </p:attrNameLst>
                                      </p:cBhvr>
                                      <p:to>
                                        <p:strVal val="visible"/>
                                      </p:to>
                                    </p:set>
                                    <p:anim calcmode="lin" valueType="num">
                                      <p:cBhvr additive="base">
                                        <p:cTn id="93" dur="500" fill="hold"/>
                                        <p:tgtEl>
                                          <p:spTgt spid="110613"/>
                                        </p:tgtEl>
                                        <p:attrNameLst>
                                          <p:attrName>ppt_x</p:attrName>
                                        </p:attrNameLst>
                                      </p:cBhvr>
                                      <p:tavLst>
                                        <p:tav tm="0">
                                          <p:val>
                                            <p:strVal val="#ppt_x"/>
                                          </p:val>
                                        </p:tav>
                                        <p:tav tm="100000">
                                          <p:val>
                                            <p:strVal val="#ppt_x"/>
                                          </p:val>
                                        </p:tav>
                                      </p:tavLst>
                                    </p:anim>
                                    <p:anim calcmode="lin" valueType="num">
                                      <p:cBhvr additive="base">
                                        <p:cTn id="94" dur="500" fill="hold"/>
                                        <p:tgtEl>
                                          <p:spTgt spid="11061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10614"/>
                                        </p:tgtEl>
                                        <p:attrNameLst>
                                          <p:attrName>style.visibility</p:attrName>
                                        </p:attrNameLst>
                                      </p:cBhvr>
                                      <p:to>
                                        <p:strVal val="visible"/>
                                      </p:to>
                                    </p:set>
                                    <p:anim calcmode="lin" valueType="num">
                                      <p:cBhvr additive="base">
                                        <p:cTn id="97" dur="500" fill="hold"/>
                                        <p:tgtEl>
                                          <p:spTgt spid="110614"/>
                                        </p:tgtEl>
                                        <p:attrNameLst>
                                          <p:attrName>ppt_x</p:attrName>
                                        </p:attrNameLst>
                                      </p:cBhvr>
                                      <p:tavLst>
                                        <p:tav tm="0">
                                          <p:val>
                                            <p:strVal val="#ppt_x"/>
                                          </p:val>
                                        </p:tav>
                                        <p:tav tm="100000">
                                          <p:val>
                                            <p:strVal val="#ppt_x"/>
                                          </p:val>
                                        </p:tav>
                                      </p:tavLst>
                                    </p:anim>
                                    <p:anim calcmode="lin" valueType="num">
                                      <p:cBhvr additive="base">
                                        <p:cTn id="98" dur="500" fill="hold"/>
                                        <p:tgtEl>
                                          <p:spTgt spid="11061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10615"/>
                                        </p:tgtEl>
                                        <p:attrNameLst>
                                          <p:attrName>style.visibility</p:attrName>
                                        </p:attrNameLst>
                                      </p:cBhvr>
                                      <p:to>
                                        <p:strVal val="visible"/>
                                      </p:to>
                                    </p:set>
                                    <p:anim calcmode="lin" valueType="num">
                                      <p:cBhvr additive="base">
                                        <p:cTn id="101" dur="500" fill="hold"/>
                                        <p:tgtEl>
                                          <p:spTgt spid="110615"/>
                                        </p:tgtEl>
                                        <p:attrNameLst>
                                          <p:attrName>ppt_x</p:attrName>
                                        </p:attrNameLst>
                                      </p:cBhvr>
                                      <p:tavLst>
                                        <p:tav tm="0">
                                          <p:val>
                                            <p:strVal val="#ppt_x"/>
                                          </p:val>
                                        </p:tav>
                                        <p:tav tm="100000">
                                          <p:val>
                                            <p:strVal val="#ppt_x"/>
                                          </p:val>
                                        </p:tav>
                                      </p:tavLst>
                                    </p:anim>
                                    <p:anim calcmode="lin" valueType="num">
                                      <p:cBhvr additive="base">
                                        <p:cTn id="102" dur="500" fill="hold"/>
                                        <p:tgtEl>
                                          <p:spTgt spid="11061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10616"/>
                                        </p:tgtEl>
                                        <p:attrNameLst>
                                          <p:attrName>style.visibility</p:attrName>
                                        </p:attrNameLst>
                                      </p:cBhvr>
                                      <p:to>
                                        <p:strVal val="visible"/>
                                      </p:to>
                                    </p:set>
                                    <p:anim calcmode="lin" valueType="num">
                                      <p:cBhvr additive="base">
                                        <p:cTn id="105" dur="500" fill="hold"/>
                                        <p:tgtEl>
                                          <p:spTgt spid="110616"/>
                                        </p:tgtEl>
                                        <p:attrNameLst>
                                          <p:attrName>ppt_x</p:attrName>
                                        </p:attrNameLst>
                                      </p:cBhvr>
                                      <p:tavLst>
                                        <p:tav tm="0">
                                          <p:val>
                                            <p:strVal val="#ppt_x"/>
                                          </p:val>
                                        </p:tav>
                                        <p:tav tm="100000">
                                          <p:val>
                                            <p:strVal val="#ppt_x"/>
                                          </p:val>
                                        </p:tav>
                                      </p:tavLst>
                                    </p:anim>
                                    <p:anim calcmode="lin" valueType="num">
                                      <p:cBhvr additive="base">
                                        <p:cTn id="106" dur="500" fill="hold"/>
                                        <p:tgtEl>
                                          <p:spTgt spid="11061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10617"/>
                                        </p:tgtEl>
                                        <p:attrNameLst>
                                          <p:attrName>style.visibility</p:attrName>
                                        </p:attrNameLst>
                                      </p:cBhvr>
                                      <p:to>
                                        <p:strVal val="visible"/>
                                      </p:to>
                                    </p:set>
                                    <p:anim calcmode="lin" valueType="num">
                                      <p:cBhvr additive="base">
                                        <p:cTn id="109" dur="500" fill="hold"/>
                                        <p:tgtEl>
                                          <p:spTgt spid="110617"/>
                                        </p:tgtEl>
                                        <p:attrNameLst>
                                          <p:attrName>ppt_x</p:attrName>
                                        </p:attrNameLst>
                                      </p:cBhvr>
                                      <p:tavLst>
                                        <p:tav tm="0">
                                          <p:val>
                                            <p:strVal val="#ppt_x"/>
                                          </p:val>
                                        </p:tav>
                                        <p:tav tm="100000">
                                          <p:val>
                                            <p:strVal val="#ppt_x"/>
                                          </p:val>
                                        </p:tav>
                                      </p:tavLst>
                                    </p:anim>
                                    <p:anim calcmode="lin" valueType="num">
                                      <p:cBhvr additive="base">
                                        <p:cTn id="110" dur="500" fill="hold"/>
                                        <p:tgtEl>
                                          <p:spTgt spid="11061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10662"/>
                                        </p:tgtEl>
                                        <p:attrNameLst>
                                          <p:attrName>style.visibility</p:attrName>
                                        </p:attrNameLst>
                                      </p:cBhvr>
                                      <p:to>
                                        <p:strVal val="visible"/>
                                      </p:to>
                                    </p:set>
                                    <p:anim calcmode="lin" valueType="num">
                                      <p:cBhvr additive="base">
                                        <p:cTn id="113" dur="500" fill="hold"/>
                                        <p:tgtEl>
                                          <p:spTgt spid="110662"/>
                                        </p:tgtEl>
                                        <p:attrNameLst>
                                          <p:attrName>ppt_x</p:attrName>
                                        </p:attrNameLst>
                                      </p:cBhvr>
                                      <p:tavLst>
                                        <p:tav tm="0">
                                          <p:val>
                                            <p:strVal val="#ppt_x"/>
                                          </p:val>
                                        </p:tav>
                                        <p:tav tm="100000">
                                          <p:val>
                                            <p:strVal val="#ppt_x"/>
                                          </p:val>
                                        </p:tav>
                                      </p:tavLst>
                                    </p:anim>
                                    <p:anim calcmode="lin" valueType="num">
                                      <p:cBhvr additive="base">
                                        <p:cTn id="114" dur="500" fill="hold"/>
                                        <p:tgtEl>
                                          <p:spTgt spid="11066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10698"/>
                                        </p:tgtEl>
                                        <p:attrNameLst>
                                          <p:attrName>style.visibility</p:attrName>
                                        </p:attrNameLst>
                                      </p:cBhvr>
                                      <p:to>
                                        <p:strVal val="visible"/>
                                      </p:to>
                                    </p:set>
                                    <p:anim calcmode="lin" valueType="num">
                                      <p:cBhvr additive="base">
                                        <p:cTn id="117" dur="500" fill="hold"/>
                                        <p:tgtEl>
                                          <p:spTgt spid="110698"/>
                                        </p:tgtEl>
                                        <p:attrNameLst>
                                          <p:attrName>ppt_x</p:attrName>
                                        </p:attrNameLst>
                                      </p:cBhvr>
                                      <p:tavLst>
                                        <p:tav tm="0">
                                          <p:val>
                                            <p:strVal val="#ppt_x"/>
                                          </p:val>
                                        </p:tav>
                                        <p:tav tm="100000">
                                          <p:val>
                                            <p:strVal val="#ppt_x"/>
                                          </p:val>
                                        </p:tav>
                                      </p:tavLst>
                                    </p:anim>
                                    <p:anim calcmode="lin" valueType="num">
                                      <p:cBhvr additive="base">
                                        <p:cTn id="118" dur="500" fill="hold"/>
                                        <p:tgtEl>
                                          <p:spTgt spid="11069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10699"/>
                                        </p:tgtEl>
                                        <p:attrNameLst>
                                          <p:attrName>style.visibility</p:attrName>
                                        </p:attrNameLst>
                                      </p:cBhvr>
                                      <p:to>
                                        <p:strVal val="visible"/>
                                      </p:to>
                                    </p:set>
                                    <p:anim calcmode="lin" valueType="num">
                                      <p:cBhvr additive="base">
                                        <p:cTn id="121" dur="500" fill="hold"/>
                                        <p:tgtEl>
                                          <p:spTgt spid="110699"/>
                                        </p:tgtEl>
                                        <p:attrNameLst>
                                          <p:attrName>ppt_x</p:attrName>
                                        </p:attrNameLst>
                                      </p:cBhvr>
                                      <p:tavLst>
                                        <p:tav tm="0">
                                          <p:val>
                                            <p:strVal val="#ppt_x"/>
                                          </p:val>
                                        </p:tav>
                                        <p:tav tm="100000">
                                          <p:val>
                                            <p:strVal val="#ppt_x"/>
                                          </p:val>
                                        </p:tav>
                                      </p:tavLst>
                                    </p:anim>
                                    <p:anim calcmode="lin" valueType="num">
                                      <p:cBhvr additive="base">
                                        <p:cTn id="122" dur="500" fill="hold"/>
                                        <p:tgtEl>
                                          <p:spTgt spid="11069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10700"/>
                                        </p:tgtEl>
                                        <p:attrNameLst>
                                          <p:attrName>style.visibility</p:attrName>
                                        </p:attrNameLst>
                                      </p:cBhvr>
                                      <p:to>
                                        <p:strVal val="visible"/>
                                      </p:to>
                                    </p:set>
                                    <p:anim calcmode="lin" valueType="num">
                                      <p:cBhvr additive="base">
                                        <p:cTn id="125" dur="500" fill="hold"/>
                                        <p:tgtEl>
                                          <p:spTgt spid="110700"/>
                                        </p:tgtEl>
                                        <p:attrNameLst>
                                          <p:attrName>ppt_x</p:attrName>
                                        </p:attrNameLst>
                                      </p:cBhvr>
                                      <p:tavLst>
                                        <p:tav tm="0">
                                          <p:val>
                                            <p:strVal val="#ppt_x"/>
                                          </p:val>
                                        </p:tav>
                                        <p:tav tm="100000">
                                          <p:val>
                                            <p:strVal val="#ppt_x"/>
                                          </p:val>
                                        </p:tav>
                                      </p:tavLst>
                                    </p:anim>
                                    <p:anim calcmode="lin" valueType="num">
                                      <p:cBhvr additive="base">
                                        <p:cTn id="126" dur="500" fill="hold"/>
                                        <p:tgtEl>
                                          <p:spTgt spid="110700"/>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10701"/>
                                        </p:tgtEl>
                                        <p:attrNameLst>
                                          <p:attrName>style.visibility</p:attrName>
                                        </p:attrNameLst>
                                      </p:cBhvr>
                                      <p:to>
                                        <p:strVal val="visible"/>
                                      </p:to>
                                    </p:set>
                                    <p:anim calcmode="lin" valueType="num">
                                      <p:cBhvr additive="base">
                                        <p:cTn id="129" dur="500" fill="hold"/>
                                        <p:tgtEl>
                                          <p:spTgt spid="110701"/>
                                        </p:tgtEl>
                                        <p:attrNameLst>
                                          <p:attrName>ppt_x</p:attrName>
                                        </p:attrNameLst>
                                      </p:cBhvr>
                                      <p:tavLst>
                                        <p:tav tm="0">
                                          <p:val>
                                            <p:strVal val="#ppt_x"/>
                                          </p:val>
                                        </p:tav>
                                        <p:tav tm="100000">
                                          <p:val>
                                            <p:strVal val="#ppt_x"/>
                                          </p:val>
                                        </p:tav>
                                      </p:tavLst>
                                    </p:anim>
                                    <p:anim calcmode="lin" valueType="num">
                                      <p:cBhvr additive="base">
                                        <p:cTn id="130" dur="500" fill="hold"/>
                                        <p:tgtEl>
                                          <p:spTgt spid="110701"/>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10702"/>
                                        </p:tgtEl>
                                        <p:attrNameLst>
                                          <p:attrName>style.visibility</p:attrName>
                                        </p:attrNameLst>
                                      </p:cBhvr>
                                      <p:to>
                                        <p:strVal val="visible"/>
                                      </p:to>
                                    </p:set>
                                    <p:anim calcmode="lin" valueType="num">
                                      <p:cBhvr additive="base">
                                        <p:cTn id="133" dur="500" fill="hold"/>
                                        <p:tgtEl>
                                          <p:spTgt spid="110702"/>
                                        </p:tgtEl>
                                        <p:attrNameLst>
                                          <p:attrName>ppt_x</p:attrName>
                                        </p:attrNameLst>
                                      </p:cBhvr>
                                      <p:tavLst>
                                        <p:tav tm="0">
                                          <p:val>
                                            <p:strVal val="#ppt_x"/>
                                          </p:val>
                                        </p:tav>
                                        <p:tav tm="100000">
                                          <p:val>
                                            <p:strVal val="#ppt_x"/>
                                          </p:val>
                                        </p:tav>
                                      </p:tavLst>
                                    </p:anim>
                                    <p:anim calcmode="lin" valueType="num">
                                      <p:cBhvr additive="base">
                                        <p:cTn id="134" dur="500" fill="hold"/>
                                        <p:tgtEl>
                                          <p:spTgt spid="110702"/>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10703"/>
                                        </p:tgtEl>
                                        <p:attrNameLst>
                                          <p:attrName>style.visibility</p:attrName>
                                        </p:attrNameLst>
                                      </p:cBhvr>
                                      <p:to>
                                        <p:strVal val="visible"/>
                                      </p:to>
                                    </p:set>
                                    <p:anim calcmode="lin" valueType="num">
                                      <p:cBhvr additive="base">
                                        <p:cTn id="137" dur="500" fill="hold"/>
                                        <p:tgtEl>
                                          <p:spTgt spid="110703"/>
                                        </p:tgtEl>
                                        <p:attrNameLst>
                                          <p:attrName>ppt_x</p:attrName>
                                        </p:attrNameLst>
                                      </p:cBhvr>
                                      <p:tavLst>
                                        <p:tav tm="0">
                                          <p:val>
                                            <p:strVal val="#ppt_x"/>
                                          </p:val>
                                        </p:tav>
                                        <p:tav tm="100000">
                                          <p:val>
                                            <p:strVal val="#ppt_x"/>
                                          </p:val>
                                        </p:tav>
                                      </p:tavLst>
                                    </p:anim>
                                    <p:anim calcmode="lin" valueType="num">
                                      <p:cBhvr additive="base">
                                        <p:cTn id="138" dur="500" fill="hold"/>
                                        <p:tgtEl>
                                          <p:spTgt spid="110703"/>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110620"/>
                                        </p:tgtEl>
                                        <p:attrNameLst>
                                          <p:attrName>style.visibility</p:attrName>
                                        </p:attrNameLst>
                                      </p:cBhvr>
                                      <p:to>
                                        <p:strVal val="visible"/>
                                      </p:to>
                                    </p:set>
                                    <p:anim calcmode="lin" valueType="num">
                                      <p:cBhvr additive="base">
                                        <p:cTn id="143" dur="500" fill="hold"/>
                                        <p:tgtEl>
                                          <p:spTgt spid="110620"/>
                                        </p:tgtEl>
                                        <p:attrNameLst>
                                          <p:attrName>ppt_x</p:attrName>
                                        </p:attrNameLst>
                                      </p:cBhvr>
                                      <p:tavLst>
                                        <p:tav tm="0">
                                          <p:val>
                                            <p:strVal val="#ppt_x"/>
                                          </p:val>
                                        </p:tav>
                                        <p:tav tm="100000">
                                          <p:val>
                                            <p:strVal val="#ppt_x"/>
                                          </p:val>
                                        </p:tav>
                                      </p:tavLst>
                                    </p:anim>
                                    <p:anim calcmode="lin" valueType="num">
                                      <p:cBhvr additive="base">
                                        <p:cTn id="144" dur="500" fill="hold"/>
                                        <p:tgtEl>
                                          <p:spTgt spid="110620"/>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10621"/>
                                        </p:tgtEl>
                                        <p:attrNameLst>
                                          <p:attrName>style.visibility</p:attrName>
                                        </p:attrNameLst>
                                      </p:cBhvr>
                                      <p:to>
                                        <p:strVal val="visible"/>
                                      </p:to>
                                    </p:set>
                                    <p:anim calcmode="lin" valueType="num">
                                      <p:cBhvr additive="base">
                                        <p:cTn id="147" dur="500" fill="hold"/>
                                        <p:tgtEl>
                                          <p:spTgt spid="110621"/>
                                        </p:tgtEl>
                                        <p:attrNameLst>
                                          <p:attrName>ppt_x</p:attrName>
                                        </p:attrNameLst>
                                      </p:cBhvr>
                                      <p:tavLst>
                                        <p:tav tm="0">
                                          <p:val>
                                            <p:strVal val="#ppt_x"/>
                                          </p:val>
                                        </p:tav>
                                        <p:tav tm="100000">
                                          <p:val>
                                            <p:strVal val="#ppt_x"/>
                                          </p:val>
                                        </p:tav>
                                      </p:tavLst>
                                    </p:anim>
                                    <p:anim calcmode="lin" valueType="num">
                                      <p:cBhvr additive="base">
                                        <p:cTn id="148" dur="500" fill="hold"/>
                                        <p:tgtEl>
                                          <p:spTgt spid="110621"/>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10622"/>
                                        </p:tgtEl>
                                        <p:attrNameLst>
                                          <p:attrName>style.visibility</p:attrName>
                                        </p:attrNameLst>
                                      </p:cBhvr>
                                      <p:to>
                                        <p:strVal val="visible"/>
                                      </p:to>
                                    </p:set>
                                    <p:anim calcmode="lin" valueType="num">
                                      <p:cBhvr additive="base">
                                        <p:cTn id="151" dur="500" fill="hold"/>
                                        <p:tgtEl>
                                          <p:spTgt spid="110622"/>
                                        </p:tgtEl>
                                        <p:attrNameLst>
                                          <p:attrName>ppt_x</p:attrName>
                                        </p:attrNameLst>
                                      </p:cBhvr>
                                      <p:tavLst>
                                        <p:tav tm="0">
                                          <p:val>
                                            <p:strVal val="#ppt_x"/>
                                          </p:val>
                                        </p:tav>
                                        <p:tav tm="100000">
                                          <p:val>
                                            <p:strVal val="#ppt_x"/>
                                          </p:val>
                                        </p:tav>
                                      </p:tavLst>
                                    </p:anim>
                                    <p:anim calcmode="lin" valueType="num">
                                      <p:cBhvr additive="base">
                                        <p:cTn id="152" dur="500" fill="hold"/>
                                        <p:tgtEl>
                                          <p:spTgt spid="11062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10623"/>
                                        </p:tgtEl>
                                        <p:attrNameLst>
                                          <p:attrName>style.visibility</p:attrName>
                                        </p:attrNameLst>
                                      </p:cBhvr>
                                      <p:to>
                                        <p:strVal val="visible"/>
                                      </p:to>
                                    </p:set>
                                    <p:anim calcmode="lin" valueType="num">
                                      <p:cBhvr additive="base">
                                        <p:cTn id="155" dur="500" fill="hold"/>
                                        <p:tgtEl>
                                          <p:spTgt spid="110623"/>
                                        </p:tgtEl>
                                        <p:attrNameLst>
                                          <p:attrName>ppt_x</p:attrName>
                                        </p:attrNameLst>
                                      </p:cBhvr>
                                      <p:tavLst>
                                        <p:tav tm="0">
                                          <p:val>
                                            <p:strVal val="#ppt_x"/>
                                          </p:val>
                                        </p:tav>
                                        <p:tav tm="100000">
                                          <p:val>
                                            <p:strVal val="#ppt_x"/>
                                          </p:val>
                                        </p:tav>
                                      </p:tavLst>
                                    </p:anim>
                                    <p:anim calcmode="lin" valueType="num">
                                      <p:cBhvr additive="base">
                                        <p:cTn id="156" dur="500" fill="hold"/>
                                        <p:tgtEl>
                                          <p:spTgt spid="11062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10624"/>
                                        </p:tgtEl>
                                        <p:attrNameLst>
                                          <p:attrName>style.visibility</p:attrName>
                                        </p:attrNameLst>
                                      </p:cBhvr>
                                      <p:to>
                                        <p:strVal val="visible"/>
                                      </p:to>
                                    </p:set>
                                    <p:anim calcmode="lin" valueType="num">
                                      <p:cBhvr additive="base">
                                        <p:cTn id="159" dur="500" fill="hold"/>
                                        <p:tgtEl>
                                          <p:spTgt spid="110624"/>
                                        </p:tgtEl>
                                        <p:attrNameLst>
                                          <p:attrName>ppt_x</p:attrName>
                                        </p:attrNameLst>
                                      </p:cBhvr>
                                      <p:tavLst>
                                        <p:tav tm="0">
                                          <p:val>
                                            <p:strVal val="#ppt_x"/>
                                          </p:val>
                                        </p:tav>
                                        <p:tav tm="100000">
                                          <p:val>
                                            <p:strVal val="#ppt_x"/>
                                          </p:val>
                                        </p:tav>
                                      </p:tavLst>
                                    </p:anim>
                                    <p:anim calcmode="lin" valueType="num">
                                      <p:cBhvr additive="base">
                                        <p:cTn id="160" dur="500" fill="hold"/>
                                        <p:tgtEl>
                                          <p:spTgt spid="11062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10625"/>
                                        </p:tgtEl>
                                        <p:attrNameLst>
                                          <p:attrName>style.visibility</p:attrName>
                                        </p:attrNameLst>
                                      </p:cBhvr>
                                      <p:to>
                                        <p:strVal val="visible"/>
                                      </p:to>
                                    </p:set>
                                    <p:anim calcmode="lin" valueType="num">
                                      <p:cBhvr additive="base">
                                        <p:cTn id="163" dur="500" fill="hold"/>
                                        <p:tgtEl>
                                          <p:spTgt spid="110625"/>
                                        </p:tgtEl>
                                        <p:attrNameLst>
                                          <p:attrName>ppt_x</p:attrName>
                                        </p:attrNameLst>
                                      </p:cBhvr>
                                      <p:tavLst>
                                        <p:tav tm="0">
                                          <p:val>
                                            <p:strVal val="#ppt_x"/>
                                          </p:val>
                                        </p:tav>
                                        <p:tav tm="100000">
                                          <p:val>
                                            <p:strVal val="#ppt_x"/>
                                          </p:val>
                                        </p:tav>
                                      </p:tavLst>
                                    </p:anim>
                                    <p:anim calcmode="lin" valueType="num">
                                      <p:cBhvr additive="base">
                                        <p:cTn id="164" dur="500" fill="hold"/>
                                        <p:tgtEl>
                                          <p:spTgt spid="11062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10626"/>
                                        </p:tgtEl>
                                        <p:attrNameLst>
                                          <p:attrName>style.visibility</p:attrName>
                                        </p:attrNameLst>
                                      </p:cBhvr>
                                      <p:to>
                                        <p:strVal val="visible"/>
                                      </p:to>
                                    </p:set>
                                    <p:anim calcmode="lin" valueType="num">
                                      <p:cBhvr additive="base">
                                        <p:cTn id="167" dur="500" fill="hold"/>
                                        <p:tgtEl>
                                          <p:spTgt spid="110626"/>
                                        </p:tgtEl>
                                        <p:attrNameLst>
                                          <p:attrName>ppt_x</p:attrName>
                                        </p:attrNameLst>
                                      </p:cBhvr>
                                      <p:tavLst>
                                        <p:tav tm="0">
                                          <p:val>
                                            <p:strVal val="#ppt_x"/>
                                          </p:val>
                                        </p:tav>
                                        <p:tav tm="100000">
                                          <p:val>
                                            <p:strVal val="#ppt_x"/>
                                          </p:val>
                                        </p:tav>
                                      </p:tavLst>
                                    </p:anim>
                                    <p:anim calcmode="lin" valueType="num">
                                      <p:cBhvr additive="base">
                                        <p:cTn id="168" dur="500" fill="hold"/>
                                        <p:tgtEl>
                                          <p:spTgt spid="11062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110627"/>
                                        </p:tgtEl>
                                        <p:attrNameLst>
                                          <p:attrName>style.visibility</p:attrName>
                                        </p:attrNameLst>
                                      </p:cBhvr>
                                      <p:to>
                                        <p:strVal val="visible"/>
                                      </p:to>
                                    </p:set>
                                    <p:anim calcmode="lin" valueType="num">
                                      <p:cBhvr additive="base">
                                        <p:cTn id="171" dur="500" fill="hold"/>
                                        <p:tgtEl>
                                          <p:spTgt spid="110627"/>
                                        </p:tgtEl>
                                        <p:attrNameLst>
                                          <p:attrName>ppt_x</p:attrName>
                                        </p:attrNameLst>
                                      </p:cBhvr>
                                      <p:tavLst>
                                        <p:tav tm="0">
                                          <p:val>
                                            <p:strVal val="#ppt_x"/>
                                          </p:val>
                                        </p:tav>
                                        <p:tav tm="100000">
                                          <p:val>
                                            <p:strVal val="#ppt_x"/>
                                          </p:val>
                                        </p:tav>
                                      </p:tavLst>
                                    </p:anim>
                                    <p:anim calcmode="lin" valueType="num">
                                      <p:cBhvr additive="base">
                                        <p:cTn id="172" dur="500" fill="hold"/>
                                        <p:tgtEl>
                                          <p:spTgt spid="110627"/>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110628"/>
                                        </p:tgtEl>
                                        <p:attrNameLst>
                                          <p:attrName>style.visibility</p:attrName>
                                        </p:attrNameLst>
                                      </p:cBhvr>
                                      <p:to>
                                        <p:strVal val="visible"/>
                                      </p:to>
                                    </p:set>
                                    <p:anim calcmode="lin" valueType="num">
                                      <p:cBhvr additive="base">
                                        <p:cTn id="175" dur="500" fill="hold"/>
                                        <p:tgtEl>
                                          <p:spTgt spid="110628"/>
                                        </p:tgtEl>
                                        <p:attrNameLst>
                                          <p:attrName>ppt_x</p:attrName>
                                        </p:attrNameLst>
                                      </p:cBhvr>
                                      <p:tavLst>
                                        <p:tav tm="0">
                                          <p:val>
                                            <p:strVal val="#ppt_x"/>
                                          </p:val>
                                        </p:tav>
                                        <p:tav tm="100000">
                                          <p:val>
                                            <p:strVal val="#ppt_x"/>
                                          </p:val>
                                        </p:tav>
                                      </p:tavLst>
                                    </p:anim>
                                    <p:anim calcmode="lin" valueType="num">
                                      <p:cBhvr additive="base">
                                        <p:cTn id="176" dur="500" fill="hold"/>
                                        <p:tgtEl>
                                          <p:spTgt spid="110628"/>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110663"/>
                                        </p:tgtEl>
                                        <p:attrNameLst>
                                          <p:attrName>style.visibility</p:attrName>
                                        </p:attrNameLst>
                                      </p:cBhvr>
                                      <p:to>
                                        <p:strVal val="visible"/>
                                      </p:to>
                                    </p:set>
                                    <p:anim calcmode="lin" valueType="num">
                                      <p:cBhvr additive="base">
                                        <p:cTn id="179" dur="500" fill="hold"/>
                                        <p:tgtEl>
                                          <p:spTgt spid="110663"/>
                                        </p:tgtEl>
                                        <p:attrNameLst>
                                          <p:attrName>ppt_x</p:attrName>
                                        </p:attrNameLst>
                                      </p:cBhvr>
                                      <p:tavLst>
                                        <p:tav tm="0">
                                          <p:val>
                                            <p:strVal val="#ppt_x"/>
                                          </p:val>
                                        </p:tav>
                                        <p:tav tm="100000">
                                          <p:val>
                                            <p:strVal val="#ppt_x"/>
                                          </p:val>
                                        </p:tav>
                                      </p:tavLst>
                                    </p:anim>
                                    <p:anim calcmode="lin" valueType="num">
                                      <p:cBhvr additive="base">
                                        <p:cTn id="180" dur="500" fill="hold"/>
                                        <p:tgtEl>
                                          <p:spTgt spid="11066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10665"/>
                                        </p:tgtEl>
                                        <p:attrNameLst>
                                          <p:attrName>style.visibility</p:attrName>
                                        </p:attrNameLst>
                                      </p:cBhvr>
                                      <p:to>
                                        <p:strVal val="visible"/>
                                      </p:to>
                                    </p:set>
                                    <p:anim calcmode="lin" valueType="num">
                                      <p:cBhvr additive="base">
                                        <p:cTn id="183" dur="500" fill="hold"/>
                                        <p:tgtEl>
                                          <p:spTgt spid="110665"/>
                                        </p:tgtEl>
                                        <p:attrNameLst>
                                          <p:attrName>ppt_x</p:attrName>
                                        </p:attrNameLst>
                                      </p:cBhvr>
                                      <p:tavLst>
                                        <p:tav tm="0">
                                          <p:val>
                                            <p:strVal val="#ppt_x"/>
                                          </p:val>
                                        </p:tav>
                                        <p:tav tm="100000">
                                          <p:val>
                                            <p:strVal val="#ppt_x"/>
                                          </p:val>
                                        </p:tav>
                                      </p:tavLst>
                                    </p:anim>
                                    <p:anim calcmode="lin" valueType="num">
                                      <p:cBhvr additive="base">
                                        <p:cTn id="184" dur="500" fill="hold"/>
                                        <p:tgtEl>
                                          <p:spTgt spid="11066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110666"/>
                                        </p:tgtEl>
                                        <p:attrNameLst>
                                          <p:attrName>style.visibility</p:attrName>
                                        </p:attrNameLst>
                                      </p:cBhvr>
                                      <p:to>
                                        <p:strVal val="visible"/>
                                      </p:to>
                                    </p:set>
                                    <p:anim calcmode="lin" valueType="num">
                                      <p:cBhvr additive="base">
                                        <p:cTn id="187" dur="500" fill="hold"/>
                                        <p:tgtEl>
                                          <p:spTgt spid="110666"/>
                                        </p:tgtEl>
                                        <p:attrNameLst>
                                          <p:attrName>ppt_x</p:attrName>
                                        </p:attrNameLst>
                                      </p:cBhvr>
                                      <p:tavLst>
                                        <p:tav tm="0">
                                          <p:val>
                                            <p:strVal val="#ppt_x"/>
                                          </p:val>
                                        </p:tav>
                                        <p:tav tm="100000">
                                          <p:val>
                                            <p:strVal val="#ppt_x"/>
                                          </p:val>
                                        </p:tav>
                                      </p:tavLst>
                                    </p:anim>
                                    <p:anim calcmode="lin" valueType="num">
                                      <p:cBhvr additive="base">
                                        <p:cTn id="188" dur="500" fill="hold"/>
                                        <p:tgtEl>
                                          <p:spTgt spid="11066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10704"/>
                                        </p:tgtEl>
                                        <p:attrNameLst>
                                          <p:attrName>style.visibility</p:attrName>
                                        </p:attrNameLst>
                                      </p:cBhvr>
                                      <p:to>
                                        <p:strVal val="visible"/>
                                      </p:to>
                                    </p:set>
                                    <p:anim calcmode="lin" valueType="num">
                                      <p:cBhvr additive="base">
                                        <p:cTn id="191" dur="500" fill="hold"/>
                                        <p:tgtEl>
                                          <p:spTgt spid="110704"/>
                                        </p:tgtEl>
                                        <p:attrNameLst>
                                          <p:attrName>ppt_x</p:attrName>
                                        </p:attrNameLst>
                                      </p:cBhvr>
                                      <p:tavLst>
                                        <p:tav tm="0">
                                          <p:val>
                                            <p:strVal val="#ppt_x"/>
                                          </p:val>
                                        </p:tav>
                                        <p:tav tm="100000">
                                          <p:val>
                                            <p:strVal val="#ppt_x"/>
                                          </p:val>
                                        </p:tav>
                                      </p:tavLst>
                                    </p:anim>
                                    <p:anim calcmode="lin" valueType="num">
                                      <p:cBhvr additive="base">
                                        <p:cTn id="192" dur="500" fill="hold"/>
                                        <p:tgtEl>
                                          <p:spTgt spid="110704"/>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10705"/>
                                        </p:tgtEl>
                                        <p:attrNameLst>
                                          <p:attrName>style.visibility</p:attrName>
                                        </p:attrNameLst>
                                      </p:cBhvr>
                                      <p:to>
                                        <p:strVal val="visible"/>
                                      </p:to>
                                    </p:set>
                                    <p:anim calcmode="lin" valueType="num">
                                      <p:cBhvr additive="base">
                                        <p:cTn id="195" dur="500" fill="hold"/>
                                        <p:tgtEl>
                                          <p:spTgt spid="110705"/>
                                        </p:tgtEl>
                                        <p:attrNameLst>
                                          <p:attrName>ppt_x</p:attrName>
                                        </p:attrNameLst>
                                      </p:cBhvr>
                                      <p:tavLst>
                                        <p:tav tm="0">
                                          <p:val>
                                            <p:strVal val="#ppt_x"/>
                                          </p:val>
                                        </p:tav>
                                        <p:tav tm="100000">
                                          <p:val>
                                            <p:strVal val="#ppt_x"/>
                                          </p:val>
                                        </p:tav>
                                      </p:tavLst>
                                    </p:anim>
                                    <p:anim calcmode="lin" valueType="num">
                                      <p:cBhvr additive="base">
                                        <p:cTn id="196" dur="500" fill="hold"/>
                                        <p:tgtEl>
                                          <p:spTgt spid="110705"/>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10706"/>
                                        </p:tgtEl>
                                        <p:attrNameLst>
                                          <p:attrName>style.visibility</p:attrName>
                                        </p:attrNameLst>
                                      </p:cBhvr>
                                      <p:to>
                                        <p:strVal val="visible"/>
                                      </p:to>
                                    </p:set>
                                    <p:anim calcmode="lin" valueType="num">
                                      <p:cBhvr additive="base">
                                        <p:cTn id="199" dur="500" fill="hold"/>
                                        <p:tgtEl>
                                          <p:spTgt spid="110706"/>
                                        </p:tgtEl>
                                        <p:attrNameLst>
                                          <p:attrName>ppt_x</p:attrName>
                                        </p:attrNameLst>
                                      </p:cBhvr>
                                      <p:tavLst>
                                        <p:tav tm="0">
                                          <p:val>
                                            <p:strVal val="#ppt_x"/>
                                          </p:val>
                                        </p:tav>
                                        <p:tav tm="100000">
                                          <p:val>
                                            <p:strVal val="#ppt_x"/>
                                          </p:val>
                                        </p:tav>
                                      </p:tavLst>
                                    </p:anim>
                                    <p:anim calcmode="lin" valueType="num">
                                      <p:cBhvr additive="base">
                                        <p:cTn id="200" dur="500" fill="hold"/>
                                        <p:tgtEl>
                                          <p:spTgt spid="11070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110642"/>
                                        </p:tgtEl>
                                        <p:attrNameLst>
                                          <p:attrName>style.visibility</p:attrName>
                                        </p:attrNameLst>
                                      </p:cBhvr>
                                      <p:to>
                                        <p:strVal val="visible"/>
                                      </p:to>
                                    </p:set>
                                    <p:anim calcmode="lin" valueType="num">
                                      <p:cBhvr additive="base">
                                        <p:cTn id="205" dur="500" fill="hold"/>
                                        <p:tgtEl>
                                          <p:spTgt spid="110642"/>
                                        </p:tgtEl>
                                        <p:attrNameLst>
                                          <p:attrName>ppt_x</p:attrName>
                                        </p:attrNameLst>
                                      </p:cBhvr>
                                      <p:tavLst>
                                        <p:tav tm="0">
                                          <p:val>
                                            <p:strVal val="#ppt_x"/>
                                          </p:val>
                                        </p:tav>
                                        <p:tav tm="100000">
                                          <p:val>
                                            <p:strVal val="#ppt_x"/>
                                          </p:val>
                                        </p:tav>
                                      </p:tavLst>
                                    </p:anim>
                                    <p:anim calcmode="lin" valueType="num">
                                      <p:cBhvr additive="base">
                                        <p:cTn id="206" dur="500" fill="hold"/>
                                        <p:tgtEl>
                                          <p:spTgt spid="110642"/>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10643"/>
                                        </p:tgtEl>
                                        <p:attrNameLst>
                                          <p:attrName>style.visibility</p:attrName>
                                        </p:attrNameLst>
                                      </p:cBhvr>
                                      <p:to>
                                        <p:strVal val="visible"/>
                                      </p:to>
                                    </p:set>
                                    <p:anim calcmode="lin" valueType="num">
                                      <p:cBhvr additive="base">
                                        <p:cTn id="209" dur="500" fill="hold"/>
                                        <p:tgtEl>
                                          <p:spTgt spid="110643"/>
                                        </p:tgtEl>
                                        <p:attrNameLst>
                                          <p:attrName>ppt_x</p:attrName>
                                        </p:attrNameLst>
                                      </p:cBhvr>
                                      <p:tavLst>
                                        <p:tav tm="0">
                                          <p:val>
                                            <p:strVal val="#ppt_x"/>
                                          </p:val>
                                        </p:tav>
                                        <p:tav tm="100000">
                                          <p:val>
                                            <p:strVal val="#ppt_x"/>
                                          </p:val>
                                        </p:tav>
                                      </p:tavLst>
                                    </p:anim>
                                    <p:anim calcmode="lin" valueType="num">
                                      <p:cBhvr additive="base">
                                        <p:cTn id="210" dur="500" fill="hold"/>
                                        <p:tgtEl>
                                          <p:spTgt spid="110643"/>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10644"/>
                                        </p:tgtEl>
                                        <p:attrNameLst>
                                          <p:attrName>style.visibility</p:attrName>
                                        </p:attrNameLst>
                                      </p:cBhvr>
                                      <p:to>
                                        <p:strVal val="visible"/>
                                      </p:to>
                                    </p:set>
                                    <p:anim calcmode="lin" valueType="num">
                                      <p:cBhvr additive="base">
                                        <p:cTn id="213" dur="500" fill="hold"/>
                                        <p:tgtEl>
                                          <p:spTgt spid="110644"/>
                                        </p:tgtEl>
                                        <p:attrNameLst>
                                          <p:attrName>ppt_x</p:attrName>
                                        </p:attrNameLst>
                                      </p:cBhvr>
                                      <p:tavLst>
                                        <p:tav tm="0">
                                          <p:val>
                                            <p:strVal val="#ppt_x"/>
                                          </p:val>
                                        </p:tav>
                                        <p:tav tm="100000">
                                          <p:val>
                                            <p:strVal val="#ppt_x"/>
                                          </p:val>
                                        </p:tav>
                                      </p:tavLst>
                                    </p:anim>
                                    <p:anim calcmode="lin" valueType="num">
                                      <p:cBhvr additive="base">
                                        <p:cTn id="214" dur="500" fill="hold"/>
                                        <p:tgtEl>
                                          <p:spTgt spid="110644"/>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10645"/>
                                        </p:tgtEl>
                                        <p:attrNameLst>
                                          <p:attrName>style.visibility</p:attrName>
                                        </p:attrNameLst>
                                      </p:cBhvr>
                                      <p:to>
                                        <p:strVal val="visible"/>
                                      </p:to>
                                    </p:set>
                                    <p:anim calcmode="lin" valueType="num">
                                      <p:cBhvr additive="base">
                                        <p:cTn id="217" dur="500" fill="hold"/>
                                        <p:tgtEl>
                                          <p:spTgt spid="110645"/>
                                        </p:tgtEl>
                                        <p:attrNameLst>
                                          <p:attrName>ppt_x</p:attrName>
                                        </p:attrNameLst>
                                      </p:cBhvr>
                                      <p:tavLst>
                                        <p:tav tm="0">
                                          <p:val>
                                            <p:strVal val="#ppt_x"/>
                                          </p:val>
                                        </p:tav>
                                        <p:tav tm="100000">
                                          <p:val>
                                            <p:strVal val="#ppt_x"/>
                                          </p:val>
                                        </p:tav>
                                      </p:tavLst>
                                    </p:anim>
                                    <p:anim calcmode="lin" valueType="num">
                                      <p:cBhvr additive="base">
                                        <p:cTn id="218" dur="500" fill="hold"/>
                                        <p:tgtEl>
                                          <p:spTgt spid="110645"/>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10646"/>
                                        </p:tgtEl>
                                        <p:attrNameLst>
                                          <p:attrName>style.visibility</p:attrName>
                                        </p:attrNameLst>
                                      </p:cBhvr>
                                      <p:to>
                                        <p:strVal val="visible"/>
                                      </p:to>
                                    </p:set>
                                    <p:anim calcmode="lin" valueType="num">
                                      <p:cBhvr additive="base">
                                        <p:cTn id="221" dur="500" fill="hold"/>
                                        <p:tgtEl>
                                          <p:spTgt spid="110646"/>
                                        </p:tgtEl>
                                        <p:attrNameLst>
                                          <p:attrName>ppt_x</p:attrName>
                                        </p:attrNameLst>
                                      </p:cBhvr>
                                      <p:tavLst>
                                        <p:tav tm="0">
                                          <p:val>
                                            <p:strVal val="#ppt_x"/>
                                          </p:val>
                                        </p:tav>
                                        <p:tav tm="100000">
                                          <p:val>
                                            <p:strVal val="#ppt_x"/>
                                          </p:val>
                                        </p:tav>
                                      </p:tavLst>
                                    </p:anim>
                                    <p:anim calcmode="lin" valueType="num">
                                      <p:cBhvr additive="base">
                                        <p:cTn id="222" dur="500" fill="hold"/>
                                        <p:tgtEl>
                                          <p:spTgt spid="110646"/>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10647"/>
                                        </p:tgtEl>
                                        <p:attrNameLst>
                                          <p:attrName>style.visibility</p:attrName>
                                        </p:attrNameLst>
                                      </p:cBhvr>
                                      <p:to>
                                        <p:strVal val="visible"/>
                                      </p:to>
                                    </p:set>
                                    <p:anim calcmode="lin" valueType="num">
                                      <p:cBhvr additive="base">
                                        <p:cTn id="225" dur="500" fill="hold"/>
                                        <p:tgtEl>
                                          <p:spTgt spid="110647"/>
                                        </p:tgtEl>
                                        <p:attrNameLst>
                                          <p:attrName>ppt_x</p:attrName>
                                        </p:attrNameLst>
                                      </p:cBhvr>
                                      <p:tavLst>
                                        <p:tav tm="0">
                                          <p:val>
                                            <p:strVal val="#ppt_x"/>
                                          </p:val>
                                        </p:tav>
                                        <p:tav tm="100000">
                                          <p:val>
                                            <p:strVal val="#ppt_x"/>
                                          </p:val>
                                        </p:tav>
                                      </p:tavLst>
                                    </p:anim>
                                    <p:anim calcmode="lin" valueType="num">
                                      <p:cBhvr additive="base">
                                        <p:cTn id="226" dur="500" fill="hold"/>
                                        <p:tgtEl>
                                          <p:spTgt spid="110647"/>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10648"/>
                                        </p:tgtEl>
                                        <p:attrNameLst>
                                          <p:attrName>style.visibility</p:attrName>
                                        </p:attrNameLst>
                                      </p:cBhvr>
                                      <p:to>
                                        <p:strVal val="visible"/>
                                      </p:to>
                                    </p:set>
                                    <p:anim calcmode="lin" valueType="num">
                                      <p:cBhvr additive="base">
                                        <p:cTn id="229" dur="500" fill="hold"/>
                                        <p:tgtEl>
                                          <p:spTgt spid="110648"/>
                                        </p:tgtEl>
                                        <p:attrNameLst>
                                          <p:attrName>ppt_x</p:attrName>
                                        </p:attrNameLst>
                                      </p:cBhvr>
                                      <p:tavLst>
                                        <p:tav tm="0">
                                          <p:val>
                                            <p:strVal val="#ppt_x"/>
                                          </p:val>
                                        </p:tav>
                                        <p:tav tm="100000">
                                          <p:val>
                                            <p:strVal val="#ppt_x"/>
                                          </p:val>
                                        </p:tav>
                                      </p:tavLst>
                                    </p:anim>
                                    <p:anim calcmode="lin" valueType="num">
                                      <p:cBhvr additive="base">
                                        <p:cTn id="230" dur="500" fill="hold"/>
                                        <p:tgtEl>
                                          <p:spTgt spid="110648"/>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10649"/>
                                        </p:tgtEl>
                                        <p:attrNameLst>
                                          <p:attrName>style.visibility</p:attrName>
                                        </p:attrNameLst>
                                      </p:cBhvr>
                                      <p:to>
                                        <p:strVal val="visible"/>
                                      </p:to>
                                    </p:set>
                                    <p:anim calcmode="lin" valueType="num">
                                      <p:cBhvr additive="base">
                                        <p:cTn id="233" dur="500" fill="hold"/>
                                        <p:tgtEl>
                                          <p:spTgt spid="110649"/>
                                        </p:tgtEl>
                                        <p:attrNameLst>
                                          <p:attrName>ppt_x</p:attrName>
                                        </p:attrNameLst>
                                      </p:cBhvr>
                                      <p:tavLst>
                                        <p:tav tm="0">
                                          <p:val>
                                            <p:strVal val="#ppt_x"/>
                                          </p:val>
                                        </p:tav>
                                        <p:tav tm="100000">
                                          <p:val>
                                            <p:strVal val="#ppt_x"/>
                                          </p:val>
                                        </p:tav>
                                      </p:tavLst>
                                    </p:anim>
                                    <p:anim calcmode="lin" valueType="num">
                                      <p:cBhvr additive="base">
                                        <p:cTn id="234" dur="500" fill="hold"/>
                                        <p:tgtEl>
                                          <p:spTgt spid="110649"/>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10650"/>
                                        </p:tgtEl>
                                        <p:attrNameLst>
                                          <p:attrName>style.visibility</p:attrName>
                                        </p:attrNameLst>
                                      </p:cBhvr>
                                      <p:to>
                                        <p:strVal val="visible"/>
                                      </p:to>
                                    </p:set>
                                    <p:anim calcmode="lin" valueType="num">
                                      <p:cBhvr additive="base">
                                        <p:cTn id="237" dur="500" fill="hold"/>
                                        <p:tgtEl>
                                          <p:spTgt spid="110650"/>
                                        </p:tgtEl>
                                        <p:attrNameLst>
                                          <p:attrName>ppt_x</p:attrName>
                                        </p:attrNameLst>
                                      </p:cBhvr>
                                      <p:tavLst>
                                        <p:tav tm="0">
                                          <p:val>
                                            <p:strVal val="#ppt_x"/>
                                          </p:val>
                                        </p:tav>
                                        <p:tav tm="100000">
                                          <p:val>
                                            <p:strVal val="#ppt_x"/>
                                          </p:val>
                                        </p:tav>
                                      </p:tavLst>
                                    </p:anim>
                                    <p:anim calcmode="lin" valueType="num">
                                      <p:cBhvr additive="base">
                                        <p:cTn id="238" dur="500" fill="hold"/>
                                        <p:tgtEl>
                                          <p:spTgt spid="110650"/>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10667"/>
                                        </p:tgtEl>
                                        <p:attrNameLst>
                                          <p:attrName>style.visibility</p:attrName>
                                        </p:attrNameLst>
                                      </p:cBhvr>
                                      <p:to>
                                        <p:strVal val="visible"/>
                                      </p:to>
                                    </p:set>
                                    <p:anim calcmode="lin" valueType="num">
                                      <p:cBhvr additive="base">
                                        <p:cTn id="241" dur="500" fill="hold"/>
                                        <p:tgtEl>
                                          <p:spTgt spid="110667"/>
                                        </p:tgtEl>
                                        <p:attrNameLst>
                                          <p:attrName>ppt_x</p:attrName>
                                        </p:attrNameLst>
                                      </p:cBhvr>
                                      <p:tavLst>
                                        <p:tav tm="0">
                                          <p:val>
                                            <p:strVal val="#ppt_x"/>
                                          </p:val>
                                        </p:tav>
                                        <p:tav tm="100000">
                                          <p:val>
                                            <p:strVal val="#ppt_x"/>
                                          </p:val>
                                        </p:tav>
                                      </p:tavLst>
                                    </p:anim>
                                    <p:anim calcmode="lin" valueType="num">
                                      <p:cBhvr additive="base">
                                        <p:cTn id="242" dur="500" fill="hold"/>
                                        <p:tgtEl>
                                          <p:spTgt spid="110667"/>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10673"/>
                                        </p:tgtEl>
                                        <p:attrNameLst>
                                          <p:attrName>style.visibility</p:attrName>
                                        </p:attrNameLst>
                                      </p:cBhvr>
                                      <p:to>
                                        <p:strVal val="visible"/>
                                      </p:to>
                                    </p:set>
                                    <p:anim calcmode="lin" valueType="num">
                                      <p:cBhvr additive="base">
                                        <p:cTn id="245" dur="500" fill="hold"/>
                                        <p:tgtEl>
                                          <p:spTgt spid="110673"/>
                                        </p:tgtEl>
                                        <p:attrNameLst>
                                          <p:attrName>ppt_x</p:attrName>
                                        </p:attrNameLst>
                                      </p:cBhvr>
                                      <p:tavLst>
                                        <p:tav tm="0">
                                          <p:val>
                                            <p:strVal val="#ppt_x"/>
                                          </p:val>
                                        </p:tav>
                                        <p:tav tm="100000">
                                          <p:val>
                                            <p:strVal val="#ppt_x"/>
                                          </p:val>
                                        </p:tav>
                                      </p:tavLst>
                                    </p:anim>
                                    <p:anim calcmode="lin" valueType="num">
                                      <p:cBhvr additive="base">
                                        <p:cTn id="246" dur="500" fill="hold"/>
                                        <p:tgtEl>
                                          <p:spTgt spid="110673"/>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10707"/>
                                        </p:tgtEl>
                                        <p:attrNameLst>
                                          <p:attrName>style.visibility</p:attrName>
                                        </p:attrNameLst>
                                      </p:cBhvr>
                                      <p:to>
                                        <p:strVal val="visible"/>
                                      </p:to>
                                    </p:set>
                                    <p:anim calcmode="lin" valueType="num">
                                      <p:cBhvr additive="base">
                                        <p:cTn id="249" dur="500" fill="hold"/>
                                        <p:tgtEl>
                                          <p:spTgt spid="110707"/>
                                        </p:tgtEl>
                                        <p:attrNameLst>
                                          <p:attrName>ppt_x</p:attrName>
                                        </p:attrNameLst>
                                      </p:cBhvr>
                                      <p:tavLst>
                                        <p:tav tm="0">
                                          <p:val>
                                            <p:strVal val="#ppt_x"/>
                                          </p:val>
                                        </p:tav>
                                        <p:tav tm="100000">
                                          <p:val>
                                            <p:strVal val="#ppt_x"/>
                                          </p:val>
                                        </p:tav>
                                      </p:tavLst>
                                    </p:anim>
                                    <p:anim calcmode="lin" valueType="num">
                                      <p:cBhvr additive="base">
                                        <p:cTn id="250" dur="500" fill="hold"/>
                                        <p:tgtEl>
                                          <p:spTgt spid="110707"/>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10708"/>
                                        </p:tgtEl>
                                        <p:attrNameLst>
                                          <p:attrName>style.visibility</p:attrName>
                                        </p:attrNameLst>
                                      </p:cBhvr>
                                      <p:to>
                                        <p:strVal val="visible"/>
                                      </p:to>
                                    </p:set>
                                    <p:anim calcmode="lin" valueType="num">
                                      <p:cBhvr additive="base">
                                        <p:cTn id="253" dur="500" fill="hold"/>
                                        <p:tgtEl>
                                          <p:spTgt spid="110708"/>
                                        </p:tgtEl>
                                        <p:attrNameLst>
                                          <p:attrName>ppt_x</p:attrName>
                                        </p:attrNameLst>
                                      </p:cBhvr>
                                      <p:tavLst>
                                        <p:tav tm="0">
                                          <p:val>
                                            <p:strVal val="#ppt_x"/>
                                          </p:val>
                                        </p:tav>
                                        <p:tav tm="100000">
                                          <p:val>
                                            <p:strVal val="#ppt_x"/>
                                          </p:val>
                                        </p:tav>
                                      </p:tavLst>
                                    </p:anim>
                                    <p:anim calcmode="lin" valueType="num">
                                      <p:cBhvr additive="base">
                                        <p:cTn id="254" dur="500" fill="hold"/>
                                        <p:tgtEl>
                                          <p:spTgt spid="110708"/>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10709"/>
                                        </p:tgtEl>
                                        <p:attrNameLst>
                                          <p:attrName>style.visibility</p:attrName>
                                        </p:attrNameLst>
                                      </p:cBhvr>
                                      <p:to>
                                        <p:strVal val="visible"/>
                                      </p:to>
                                    </p:set>
                                    <p:anim calcmode="lin" valueType="num">
                                      <p:cBhvr additive="base">
                                        <p:cTn id="257" dur="500" fill="hold"/>
                                        <p:tgtEl>
                                          <p:spTgt spid="110709"/>
                                        </p:tgtEl>
                                        <p:attrNameLst>
                                          <p:attrName>ppt_x</p:attrName>
                                        </p:attrNameLst>
                                      </p:cBhvr>
                                      <p:tavLst>
                                        <p:tav tm="0">
                                          <p:val>
                                            <p:strVal val="#ppt_x"/>
                                          </p:val>
                                        </p:tav>
                                        <p:tav tm="100000">
                                          <p:val>
                                            <p:strVal val="#ppt_x"/>
                                          </p:val>
                                        </p:tav>
                                      </p:tavLst>
                                    </p:anim>
                                    <p:anim calcmode="lin" valueType="num">
                                      <p:cBhvr additive="base">
                                        <p:cTn id="258" dur="500" fill="hold"/>
                                        <p:tgtEl>
                                          <p:spTgt spid="110709"/>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110629"/>
                                        </p:tgtEl>
                                        <p:attrNameLst>
                                          <p:attrName>style.visibility</p:attrName>
                                        </p:attrNameLst>
                                      </p:cBhvr>
                                      <p:to>
                                        <p:strVal val="visible"/>
                                      </p:to>
                                    </p:set>
                                    <p:anim calcmode="lin" valueType="num">
                                      <p:cBhvr additive="base">
                                        <p:cTn id="263" dur="500" fill="hold"/>
                                        <p:tgtEl>
                                          <p:spTgt spid="110629"/>
                                        </p:tgtEl>
                                        <p:attrNameLst>
                                          <p:attrName>ppt_x</p:attrName>
                                        </p:attrNameLst>
                                      </p:cBhvr>
                                      <p:tavLst>
                                        <p:tav tm="0">
                                          <p:val>
                                            <p:strVal val="#ppt_x"/>
                                          </p:val>
                                        </p:tav>
                                        <p:tav tm="100000">
                                          <p:val>
                                            <p:strVal val="#ppt_x"/>
                                          </p:val>
                                        </p:tav>
                                      </p:tavLst>
                                    </p:anim>
                                    <p:anim calcmode="lin" valueType="num">
                                      <p:cBhvr additive="base">
                                        <p:cTn id="264" dur="500" fill="hold"/>
                                        <p:tgtEl>
                                          <p:spTgt spid="110629"/>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10630"/>
                                        </p:tgtEl>
                                        <p:attrNameLst>
                                          <p:attrName>style.visibility</p:attrName>
                                        </p:attrNameLst>
                                      </p:cBhvr>
                                      <p:to>
                                        <p:strVal val="visible"/>
                                      </p:to>
                                    </p:set>
                                    <p:anim calcmode="lin" valueType="num">
                                      <p:cBhvr additive="base">
                                        <p:cTn id="267" dur="500" fill="hold"/>
                                        <p:tgtEl>
                                          <p:spTgt spid="110630"/>
                                        </p:tgtEl>
                                        <p:attrNameLst>
                                          <p:attrName>ppt_x</p:attrName>
                                        </p:attrNameLst>
                                      </p:cBhvr>
                                      <p:tavLst>
                                        <p:tav tm="0">
                                          <p:val>
                                            <p:strVal val="#ppt_x"/>
                                          </p:val>
                                        </p:tav>
                                        <p:tav tm="100000">
                                          <p:val>
                                            <p:strVal val="#ppt_x"/>
                                          </p:val>
                                        </p:tav>
                                      </p:tavLst>
                                    </p:anim>
                                    <p:anim calcmode="lin" valueType="num">
                                      <p:cBhvr additive="base">
                                        <p:cTn id="268" dur="500" fill="hold"/>
                                        <p:tgtEl>
                                          <p:spTgt spid="110630"/>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110631"/>
                                        </p:tgtEl>
                                        <p:attrNameLst>
                                          <p:attrName>style.visibility</p:attrName>
                                        </p:attrNameLst>
                                      </p:cBhvr>
                                      <p:to>
                                        <p:strVal val="visible"/>
                                      </p:to>
                                    </p:set>
                                    <p:anim calcmode="lin" valueType="num">
                                      <p:cBhvr additive="base">
                                        <p:cTn id="271" dur="500" fill="hold"/>
                                        <p:tgtEl>
                                          <p:spTgt spid="110631"/>
                                        </p:tgtEl>
                                        <p:attrNameLst>
                                          <p:attrName>ppt_x</p:attrName>
                                        </p:attrNameLst>
                                      </p:cBhvr>
                                      <p:tavLst>
                                        <p:tav tm="0">
                                          <p:val>
                                            <p:strVal val="#ppt_x"/>
                                          </p:val>
                                        </p:tav>
                                        <p:tav tm="100000">
                                          <p:val>
                                            <p:strVal val="#ppt_x"/>
                                          </p:val>
                                        </p:tav>
                                      </p:tavLst>
                                    </p:anim>
                                    <p:anim calcmode="lin" valueType="num">
                                      <p:cBhvr additive="base">
                                        <p:cTn id="272" dur="500" fill="hold"/>
                                        <p:tgtEl>
                                          <p:spTgt spid="110631"/>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110632"/>
                                        </p:tgtEl>
                                        <p:attrNameLst>
                                          <p:attrName>style.visibility</p:attrName>
                                        </p:attrNameLst>
                                      </p:cBhvr>
                                      <p:to>
                                        <p:strVal val="visible"/>
                                      </p:to>
                                    </p:set>
                                    <p:anim calcmode="lin" valueType="num">
                                      <p:cBhvr additive="base">
                                        <p:cTn id="275" dur="500" fill="hold"/>
                                        <p:tgtEl>
                                          <p:spTgt spid="110632"/>
                                        </p:tgtEl>
                                        <p:attrNameLst>
                                          <p:attrName>ppt_x</p:attrName>
                                        </p:attrNameLst>
                                      </p:cBhvr>
                                      <p:tavLst>
                                        <p:tav tm="0">
                                          <p:val>
                                            <p:strVal val="#ppt_x"/>
                                          </p:val>
                                        </p:tav>
                                        <p:tav tm="100000">
                                          <p:val>
                                            <p:strVal val="#ppt_x"/>
                                          </p:val>
                                        </p:tav>
                                      </p:tavLst>
                                    </p:anim>
                                    <p:anim calcmode="lin" valueType="num">
                                      <p:cBhvr additive="base">
                                        <p:cTn id="276" dur="500" fill="hold"/>
                                        <p:tgtEl>
                                          <p:spTgt spid="110632"/>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10633"/>
                                        </p:tgtEl>
                                        <p:attrNameLst>
                                          <p:attrName>style.visibility</p:attrName>
                                        </p:attrNameLst>
                                      </p:cBhvr>
                                      <p:to>
                                        <p:strVal val="visible"/>
                                      </p:to>
                                    </p:set>
                                    <p:anim calcmode="lin" valueType="num">
                                      <p:cBhvr additive="base">
                                        <p:cTn id="279" dur="500" fill="hold"/>
                                        <p:tgtEl>
                                          <p:spTgt spid="110633"/>
                                        </p:tgtEl>
                                        <p:attrNameLst>
                                          <p:attrName>ppt_x</p:attrName>
                                        </p:attrNameLst>
                                      </p:cBhvr>
                                      <p:tavLst>
                                        <p:tav tm="0">
                                          <p:val>
                                            <p:strVal val="#ppt_x"/>
                                          </p:val>
                                        </p:tav>
                                        <p:tav tm="100000">
                                          <p:val>
                                            <p:strVal val="#ppt_x"/>
                                          </p:val>
                                        </p:tav>
                                      </p:tavLst>
                                    </p:anim>
                                    <p:anim calcmode="lin" valueType="num">
                                      <p:cBhvr additive="base">
                                        <p:cTn id="280" dur="500" fill="hold"/>
                                        <p:tgtEl>
                                          <p:spTgt spid="110633"/>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10634"/>
                                        </p:tgtEl>
                                        <p:attrNameLst>
                                          <p:attrName>style.visibility</p:attrName>
                                        </p:attrNameLst>
                                      </p:cBhvr>
                                      <p:to>
                                        <p:strVal val="visible"/>
                                      </p:to>
                                    </p:set>
                                    <p:anim calcmode="lin" valueType="num">
                                      <p:cBhvr additive="base">
                                        <p:cTn id="283" dur="500" fill="hold"/>
                                        <p:tgtEl>
                                          <p:spTgt spid="110634"/>
                                        </p:tgtEl>
                                        <p:attrNameLst>
                                          <p:attrName>ppt_x</p:attrName>
                                        </p:attrNameLst>
                                      </p:cBhvr>
                                      <p:tavLst>
                                        <p:tav tm="0">
                                          <p:val>
                                            <p:strVal val="#ppt_x"/>
                                          </p:val>
                                        </p:tav>
                                        <p:tav tm="100000">
                                          <p:val>
                                            <p:strVal val="#ppt_x"/>
                                          </p:val>
                                        </p:tav>
                                      </p:tavLst>
                                    </p:anim>
                                    <p:anim calcmode="lin" valueType="num">
                                      <p:cBhvr additive="base">
                                        <p:cTn id="284" dur="500" fill="hold"/>
                                        <p:tgtEl>
                                          <p:spTgt spid="110634"/>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110635"/>
                                        </p:tgtEl>
                                        <p:attrNameLst>
                                          <p:attrName>style.visibility</p:attrName>
                                        </p:attrNameLst>
                                      </p:cBhvr>
                                      <p:to>
                                        <p:strVal val="visible"/>
                                      </p:to>
                                    </p:set>
                                    <p:anim calcmode="lin" valueType="num">
                                      <p:cBhvr additive="base">
                                        <p:cTn id="287" dur="500" fill="hold"/>
                                        <p:tgtEl>
                                          <p:spTgt spid="110635"/>
                                        </p:tgtEl>
                                        <p:attrNameLst>
                                          <p:attrName>ppt_x</p:attrName>
                                        </p:attrNameLst>
                                      </p:cBhvr>
                                      <p:tavLst>
                                        <p:tav tm="0">
                                          <p:val>
                                            <p:strVal val="#ppt_x"/>
                                          </p:val>
                                        </p:tav>
                                        <p:tav tm="100000">
                                          <p:val>
                                            <p:strVal val="#ppt_x"/>
                                          </p:val>
                                        </p:tav>
                                      </p:tavLst>
                                    </p:anim>
                                    <p:anim calcmode="lin" valueType="num">
                                      <p:cBhvr additive="base">
                                        <p:cTn id="288" dur="500" fill="hold"/>
                                        <p:tgtEl>
                                          <p:spTgt spid="110635"/>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10636"/>
                                        </p:tgtEl>
                                        <p:attrNameLst>
                                          <p:attrName>style.visibility</p:attrName>
                                        </p:attrNameLst>
                                      </p:cBhvr>
                                      <p:to>
                                        <p:strVal val="visible"/>
                                      </p:to>
                                    </p:set>
                                    <p:anim calcmode="lin" valueType="num">
                                      <p:cBhvr additive="base">
                                        <p:cTn id="291" dur="500" fill="hold"/>
                                        <p:tgtEl>
                                          <p:spTgt spid="110636"/>
                                        </p:tgtEl>
                                        <p:attrNameLst>
                                          <p:attrName>ppt_x</p:attrName>
                                        </p:attrNameLst>
                                      </p:cBhvr>
                                      <p:tavLst>
                                        <p:tav tm="0">
                                          <p:val>
                                            <p:strVal val="#ppt_x"/>
                                          </p:val>
                                        </p:tav>
                                        <p:tav tm="100000">
                                          <p:val>
                                            <p:strVal val="#ppt_x"/>
                                          </p:val>
                                        </p:tav>
                                      </p:tavLst>
                                    </p:anim>
                                    <p:anim calcmode="lin" valueType="num">
                                      <p:cBhvr additive="base">
                                        <p:cTn id="292" dur="500" fill="hold"/>
                                        <p:tgtEl>
                                          <p:spTgt spid="110636"/>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10637"/>
                                        </p:tgtEl>
                                        <p:attrNameLst>
                                          <p:attrName>style.visibility</p:attrName>
                                        </p:attrNameLst>
                                      </p:cBhvr>
                                      <p:to>
                                        <p:strVal val="visible"/>
                                      </p:to>
                                    </p:set>
                                    <p:anim calcmode="lin" valueType="num">
                                      <p:cBhvr additive="base">
                                        <p:cTn id="295" dur="500" fill="hold"/>
                                        <p:tgtEl>
                                          <p:spTgt spid="110637"/>
                                        </p:tgtEl>
                                        <p:attrNameLst>
                                          <p:attrName>ppt_x</p:attrName>
                                        </p:attrNameLst>
                                      </p:cBhvr>
                                      <p:tavLst>
                                        <p:tav tm="0">
                                          <p:val>
                                            <p:strVal val="#ppt_x"/>
                                          </p:val>
                                        </p:tav>
                                        <p:tav tm="100000">
                                          <p:val>
                                            <p:strVal val="#ppt_x"/>
                                          </p:val>
                                        </p:tav>
                                      </p:tavLst>
                                    </p:anim>
                                    <p:anim calcmode="lin" valueType="num">
                                      <p:cBhvr additive="base">
                                        <p:cTn id="296" dur="500" fill="hold"/>
                                        <p:tgtEl>
                                          <p:spTgt spid="110637"/>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10638"/>
                                        </p:tgtEl>
                                        <p:attrNameLst>
                                          <p:attrName>style.visibility</p:attrName>
                                        </p:attrNameLst>
                                      </p:cBhvr>
                                      <p:to>
                                        <p:strVal val="visible"/>
                                      </p:to>
                                    </p:set>
                                    <p:anim calcmode="lin" valueType="num">
                                      <p:cBhvr additive="base">
                                        <p:cTn id="299" dur="500" fill="hold"/>
                                        <p:tgtEl>
                                          <p:spTgt spid="110638"/>
                                        </p:tgtEl>
                                        <p:attrNameLst>
                                          <p:attrName>ppt_x</p:attrName>
                                        </p:attrNameLst>
                                      </p:cBhvr>
                                      <p:tavLst>
                                        <p:tav tm="0">
                                          <p:val>
                                            <p:strVal val="#ppt_x"/>
                                          </p:val>
                                        </p:tav>
                                        <p:tav tm="100000">
                                          <p:val>
                                            <p:strVal val="#ppt_x"/>
                                          </p:val>
                                        </p:tav>
                                      </p:tavLst>
                                    </p:anim>
                                    <p:anim calcmode="lin" valueType="num">
                                      <p:cBhvr additive="base">
                                        <p:cTn id="300" dur="500" fill="hold"/>
                                        <p:tgtEl>
                                          <p:spTgt spid="110638"/>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10639"/>
                                        </p:tgtEl>
                                        <p:attrNameLst>
                                          <p:attrName>style.visibility</p:attrName>
                                        </p:attrNameLst>
                                      </p:cBhvr>
                                      <p:to>
                                        <p:strVal val="visible"/>
                                      </p:to>
                                    </p:set>
                                    <p:anim calcmode="lin" valueType="num">
                                      <p:cBhvr additive="base">
                                        <p:cTn id="303" dur="500" fill="hold"/>
                                        <p:tgtEl>
                                          <p:spTgt spid="110639"/>
                                        </p:tgtEl>
                                        <p:attrNameLst>
                                          <p:attrName>ppt_x</p:attrName>
                                        </p:attrNameLst>
                                      </p:cBhvr>
                                      <p:tavLst>
                                        <p:tav tm="0">
                                          <p:val>
                                            <p:strVal val="#ppt_x"/>
                                          </p:val>
                                        </p:tav>
                                        <p:tav tm="100000">
                                          <p:val>
                                            <p:strVal val="#ppt_x"/>
                                          </p:val>
                                        </p:tav>
                                      </p:tavLst>
                                    </p:anim>
                                    <p:anim calcmode="lin" valueType="num">
                                      <p:cBhvr additive="base">
                                        <p:cTn id="304" dur="500" fill="hold"/>
                                        <p:tgtEl>
                                          <p:spTgt spid="110639"/>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10679"/>
                                        </p:tgtEl>
                                        <p:attrNameLst>
                                          <p:attrName>style.visibility</p:attrName>
                                        </p:attrNameLst>
                                      </p:cBhvr>
                                      <p:to>
                                        <p:strVal val="visible"/>
                                      </p:to>
                                    </p:set>
                                    <p:anim calcmode="lin" valueType="num">
                                      <p:cBhvr additive="base">
                                        <p:cTn id="307" dur="500" fill="hold"/>
                                        <p:tgtEl>
                                          <p:spTgt spid="110679"/>
                                        </p:tgtEl>
                                        <p:attrNameLst>
                                          <p:attrName>ppt_x</p:attrName>
                                        </p:attrNameLst>
                                      </p:cBhvr>
                                      <p:tavLst>
                                        <p:tav tm="0">
                                          <p:val>
                                            <p:strVal val="#ppt_x"/>
                                          </p:val>
                                        </p:tav>
                                        <p:tav tm="100000">
                                          <p:val>
                                            <p:strVal val="#ppt_x"/>
                                          </p:val>
                                        </p:tav>
                                      </p:tavLst>
                                    </p:anim>
                                    <p:anim calcmode="lin" valueType="num">
                                      <p:cBhvr additive="base">
                                        <p:cTn id="308" dur="500" fill="hold"/>
                                        <p:tgtEl>
                                          <p:spTgt spid="110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p:bldP spid="110596" grpId="0" animBg="1"/>
      <p:bldP spid="110597" grpId="0" animBg="1"/>
      <p:bldP spid="110598" grpId="0" animBg="1"/>
      <p:bldP spid="110599" grpId="0" animBg="1"/>
      <p:bldP spid="110600" grpId="0" animBg="1"/>
      <p:bldP spid="110601" grpId="0" animBg="1"/>
      <p:bldP spid="110602" grpId="0" animBg="1"/>
      <p:bldP spid="110603" grpId="0" animBg="1"/>
      <p:bldP spid="110609" grpId="0" animBg="1"/>
      <p:bldP spid="110610" grpId="0" animBg="1"/>
      <p:bldP spid="110611" grpId="0" animBg="1"/>
      <p:bldP spid="110612" grpId="0" animBg="1"/>
      <p:bldP spid="110613" grpId="0" animBg="1"/>
      <p:bldP spid="110614" grpId="0" animBg="1"/>
      <p:bldP spid="110615" grpId="0" animBg="1"/>
      <p:bldP spid="110616" grpId="0" animBg="1"/>
      <p:bldP spid="110617" grpId="0" animBg="1"/>
      <p:bldP spid="110620" grpId="0" animBg="1"/>
      <p:bldP spid="110621" grpId="0" animBg="1"/>
      <p:bldP spid="110622" grpId="0" animBg="1"/>
      <p:bldP spid="110623" grpId="0" animBg="1"/>
      <p:bldP spid="110624" grpId="0" animBg="1"/>
      <p:bldP spid="110625" grpId="0" animBg="1"/>
      <p:bldP spid="110626" grpId="0" animBg="1"/>
      <p:bldP spid="110627" grpId="0" animBg="1"/>
      <p:bldP spid="110628" grpId="0" animBg="1"/>
      <p:bldP spid="110629" grpId="0"/>
      <p:bldP spid="110630" grpId="0" animBg="1"/>
      <p:bldP spid="110631" grpId="0" animBg="1"/>
      <p:bldP spid="110632" grpId="0" animBg="1"/>
      <p:bldP spid="110633" grpId="0" animBg="1"/>
      <p:bldP spid="110634" grpId="0" animBg="1"/>
      <p:bldP spid="110635" grpId="0" animBg="1"/>
      <p:bldP spid="110636" grpId="0" animBg="1"/>
      <p:bldP spid="110637" grpId="0" animBg="1"/>
      <p:bldP spid="110638" grpId="0" animBg="1"/>
      <p:bldP spid="110639" grpId="0" animBg="1"/>
      <p:bldP spid="110642" grpId="0" animBg="1"/>
      <p:bldP spid="110643" grpId="0" animBg="1"/>
      <p:bldP spid="110644" grpId="0" animBg="1"/>
      <p:bldP spid="110645" grpId="0" animBg="1"/>
      <p:bldP spid="110646" grpId="0" animBg="1"/>
      <p:bldP spid="110647" grpId="0" animBg="1"/>
      <p:bldP spid="110648" grpId="0" animBg="1"/>
      <p:bldP spid="110649" grpId="0" animBg="1"/>
      <p:bldP spid="110650" grpId="0" animBg="1"/>
      <p:bldP spid="110662" grpId="0"/>
      <p:bldP spid="110663" grpId="0"/>
      <p:bldP spid="110665" grpId="0"/>
      <p:bldP spid="110666" grpId="0"/>
      <p:bldP spid="110667" grpId="0"/>
      <p:bldP spid="110673" grpId="0"/>
      <p:bldP spid="110679" grpId="0"/>
      <p:bldP spid="110689" grpId="0"/>
      <p:bldP spid="110690" grpId="0" animBg="1"/>
      <p:bldP spid="110691" grpId="0"/>
      <p:bldP spid="110692" grpId="0"/>
      <p:bldP spid="110693" grpId="0"/>
      <p:bldP spid="110695" grpId="0"/>
      <p:bldP spid="110696" grpId="0"/>
      <p:bldP spid="110697" grpId="0" animBg="1"/>
      <p:bldP spid="110698" grpId="0"/>
      <p:bldP spid="110699" grpId="0" animBg="1"/>
      <p:bldP spid="110700" grpId="0"/>
      <p:bldP spid="110701" grpId="0"/>
      <p:bldP spid="110702" grpId="0"/>
      <p:bldP spid="110703" grpId="0" animBg="1"/>
      <p:bldP spid="110704" grpId="0"/>
      <p:bldP spid="110705" grpId="0" animBg="1"/>
      <p:bldP spid="110706" grpId="0" animBg="1"/>
      <p:bldP spid="110707" grpId="0"/>
      <p:bldP spid="110708" grpId="0" animBg="1"/>
      <p:bldP spid="110709"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xfrm>
            <a:off x="1082675" y="1100138"/>
            <a:ext cx="6886575" cy="609600"/>
          </a:xfrm>
        </p:spPr>
        <p:txBody>
          <a:bodyPr/>
          <a:lstStyle/>
          <a:p>
            <a:pPr algn="l" eaLnBrk="1" hangingPunct="1">
              <a:defRPr/>
            </a:pPr>
            <a:r>
              <a:rPr lang="zh-CN" altLang="en-US" sz="3600" b="1" smtClean="0">
                <a:solidFill>
                  <a:srgbClr val="CC3300"/>
                </a:solidFill>
                <a:effectLst>
                  <a:outerShdw blurRad="38100" dist="38100" dir="2700000" algn="tl">
                    <a:srgbClr val="C0C0C0"/>
                  </a:outerShdw>
                </a:effectLst>
                <a:ea typeface="仿宋_GB2312" pitchFamily="49" charset="-122"/>
              </a:rPr>
              <a:t>队列的链接存储表示 </a:t>
            </a:r>
            <a:r>
              <a:rPr lang="en-US" altLang="zh-CN" sz="3600" b="1" smtClean="0">
                <a:solidFill>
                  <a:srgbClr val="CC3300"/>
                </a:solidFill>
                <a:effectLst>
                  <a:outerShdw blurRad="38100" dist="38100" dir="2700000" algn="tl">
                    <a:srgbClr val="C0C0C0"/>
                  </a:outerShdw>
                </a:effectLst>
                <a:ea typeface="仿宋_GB2312" pitchFamily="49" charset="-122"/>
              </a:rPr>
              <a:t>— </a:t>
            </a:r>
            <a:r>
              <a:rPr lang="zh-CN" altLang="en-US" sz="3600" b="1" smtClean="0">
                <a:solidFill>
                  <a:srgbClr val="CC3300"/>
                </a:solidFill>
                <a:effectLst>
                  <a:outerShdw blurRad="38100" dist="38100" dir="2700000" algn="tl">
                    <a:srgbClr val="C0C0C0"/>
                  </a:outerShdw>
                </a:effectLst>
                <a:ea typeface="仿宋_GB2312" pitchFamily="49" charset="-122"/>
              </a:rPr>
              <a:t>链式队列</a:t>
            </a:r>
            <a:endParaRPr lang="zh-CN" altLang="en-US" smtClean="0">
              <a:ea typeface="仿宋_GB2312" pitchFamily="49" charset="-122"/>
            </a:endParaRPr>
          </a:p>
        </p:txBody>
      </p:sp>
      <p:sp>
        <p:nvSpPr>
          <p:cNvPr id="74756" name="Rectangle 4"/>
          <p:cNvSpPr>
            <a:spLocks noGrp="1" noChangeArrowheads="1"/>
          </p:cNvSpPr>
          <p:nvPr>
            <p:ph type="body" idx="1"/>
          </p:nvPr>
        </p:nvSpPr>
        <p:spPr>
          <a:xfrm>
            <a:off x="976313" y="3384550"/>
            <a:ext cx="7467600" cy="2590800"/>
          </a:xfrm>
        </p:spPr>
        <p:txBody>
          <a:bodyPr/>
          <a:lstStyle/>
          <a:p>
            <a:pPr eaLnBrk="1" hangingPunct="1">
              <a:buClr>
                <a:srgbClr val="FF66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队头在链头，队尾在链尾。</a:t>
            </a:r>
          </a:p>
          <a:p>
            <a:pPr eaLnBrk="1" hangingPunct="1">
              <a:buClr>
                <a:srgbClr val="FF66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链式队列在进队时无队满问题，但有队空问题。</a:t>
            </a:r>
          </a:p>
          <a:p>
            <a:pPr eaLnBrk="1" hangingPunct="1">
              <a:buClr>
                <a:srgbClr val="FF66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队空条件为</a:t>
            </a:r>
            <a:r>
              <a:rPr lang="zh-CN" altLang="en-US" b="1" dirty="0" smtClean="0">
                <a:solidFill>
                  <a:srgbClr val="3333CC"/>
                </a:solidFill>
                <a:effectLst>
                  <a:outerShdw blurRad="38100" dist="38100" dir="2700000" algn="tl">
                    <a:srgbClr val="C0C0C0"/>
                  </a:outerShdw>
                </a:effectLst>
                <a:ea typeface="仿宋_GB2312" pitchFamily="49" charset="-122"/>
              </a:rPr>
              <a:t> </a:t>
            </a:r>
            <a:r>
              <a:rPr lang="en-US" altLang="zh-CN" b="1" dirty="0" smtClean="0">
                <a:solidFill>
                  <a:srgbClr val="FF3300"/>
                </a:solidFill>
                <a:effectLst>
                  <a:outerShdw blurRad="38100" dist="38100" dir="2700000" algn="tl">
                    <a:srgbClr val="C0C0C0"/>
                  </a:outerShdw>
                </a:effectLst>
                <a:ea typeface="仿宋_GB2312" pitchFamily="49" charset="-122"/>
              </a:rPr>
              <a:t>front</a:t>
            </a:r>
            <a:r>
              <a:rPr lang="en-US" altLang="zh-CN" i="1" dirty="0" smtClean="0">
                <a:solidFill>
                  <a:srgbClr val="FF3300"/>
                </a:solidFill>
                <a:effectLst>
                  <a:outerShdw blurRad="38100" dist="38100" dir="2700000" algn="tl">
                    <a:srgbClr val="C0C0C0"/>
                  </a:outerShdw>
                </a:effectLst>
                <a:ea typeface="仿宋_GB2312" pitchFamily="49" charset="-122"/>
              </a:rPr>
              <a:t>==</a:t>
            </a:r>
            <a:r>
              <a:rPr lang="en-US" altLang="zh-CN" b="1" dirty="0" smtClean="0">
                <a:solidFill>
                  <a:srgbClr val="FF3300"/>
                </a:solidFill>
                <a:effectLst>
                  <a:outerShdw blurRad="38100" dist="38100" dir="2700000" algn="tl">
                    <a:srgbClr val="C0C0C0"/>
                  </a:outerShdw>
                </a:effectLst>
                <a:ea typeface="仿宋_GB2312" pitchFamily="49" charset="-122"/>
              </a:rPr>
              <a:t>NULL </a:t>
            </a:r>
            <a:r>
              <a:rPr lang="zh-CN" altLang="en-US" b="1" dirty="0" smtClean="0">
                <a:solidFill>
                  <a:srgbClr val="FF3300"/>
                </a:solidFill>
                <a:effectLst>
                  <a:outerShdw blurRad="38100" dist="38100" dir="2700000" algn="tl">
                    <a:srgbClr val="C0C0C0"/>
                  </a:outerShdw>
                </a:effectLst>
                <a:ea typeface="仿宋_GB2312" pitchFamily="49" charset="-122"/>
              </a:rPr>
              <a:t>。</a:t>
            </a:r>
            <a:endParaRPr lang="zh-CN" altLang="en-US" b="1" dirty="0" smtClean="0">
              <a:solidFill>
                <a:srgbClr val="3333CC"/>
              </a:solidFill>
              <a:effectLst>
                <a:outerShdw blurRad="38100" dist="38100" dir="2700000" algn="tl">
                  <a:srgbClr val="C0C0C0"/>
                </a:outerShdw>
              </a:effectLst>
              <a:ea typeface="仿宋_GB2312" pitchFamily="49" charset="-122"/>
            </a:endParaRPr>
          </a:p>
        </p:txBody>
      </p:sp>
      <p:sp>
        <p:nvSpPr>
          <p:cNvPr id="74758" name="Rectangle 6"/>
          <p:cNvSpPr>
            <a:spLocks noChangeArrowheads="1"/>
          </p:cNvSpPr>
          <p:nvPr/>
        </p:nvSpPr>
        <p:spPr bwMode="auto">
          <a:xfrm>
            <a:off x="1966913" y="2317750"/>
            <a:ext cx="838200" cy="457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59" name="Text Box 7"/>
          <p:cNvSpPr txBox="1">
            <a:spLocks noChangeArrowheads="1"/>
          </p:cNvSpPr>
          <p:nvPr/>
        </p:nvSpPr>
        <p:spPr bwMode="auto">
          <a:xfrm>
            <a:off x="671513" y="2165350"/>
            <a:ext cx="955675" cy="519113"/>
          </a:xfrm>
          <a:prstGeom prst="rect">
            <a:avLst/>
          </a:prstGeom>
          <a:noFill/>
          <a:ln w="9525">
            <a:noFill/>
            <a:miter lim="800000"/>
            <a:headEnd/>
            <a:tailEnd/>
          </a:ln>
        </p:spPr>
        <p:txBody>
          <a:bodyPr wrap="none">
            <a:spAutoFit/>
          </a:bodyPr>
          <a:lstStyle/>
          <a:p>
            <a:r>
              <a:rPr lang="en-US" altLang="zh-CN" sz="2800" b="1">
                <a:solidFill>
                  <a:schemeClr val="accent2"/>
                </a:solidFill>
              </a:rPr>
              <a:t>front</a:t>
            </a:r>
            <a:endParaRPr lang="en-US" altLang="zh-CN"/>
          </a:p>
        </p:txBody>
      </p:sp>
      <p:sp>
        <p:nvSpPr>
          <p:cNvPr id="74760" name="Line 8"/>
          <p:cNvSpPr>
            <a:spLocks noChangeShapeType="1"/>
          </p:cNvSpPr>
          <p:nvPr/>
        </p:nvSpPr>
        <p:spPr bwMode="auto">
          <a:xfrm>
            <a:off x="1585913" y="2470150"/>
            <a:ext cx="381000" cy="0"/>
          </a:xfrm>
          <a:prstGeom prst="line">
            <a:avLst/>
          </a:prstGeom>
          <a:noFill/>
          <a:ln w="38100">
            <a:solidFill>
              <a:srgbClr val="008000"/>
            </a:solidFill>
            <a:round/>
            <a:headEnd/>
            <a:tailEnd type="triangle" w="sm" len="med"/>
          </a:ln>
        </p:spPr>
        <p:txBody>
          <a:bodyPr wrap="none" anchor="ctr"/>
          <a:lstStyle/>
          <a:p>
            <a:endParaRPr lang="zh-CN" altLang="en-US"/>
          </a:p>
        </p:txBody>
      </p:sp>
      <p:sp>
        <p:nvSpPr>
          <p:cNvPr id="74761" name="Line 9"/>
          <p:cNvSpPr>
            <a:spLocks noChangeShapeType="1"/>
          </p:cNvSpPr>
          <p:nvPr/>
        </p:nvSpPr>
        <p:spPr bwMode="auto">
          <a:xfrm>
            <a:off x="2500313" y="2317750"/>
            <a:ext cx="0" cy="457200"/>
          </a:xfrm>
          <a:prstGeom prst="line">
            <a:avLst/>
          </a:prstGeom>
          <a:noFill/>
          <a:ln w="9525">
            <a:solidFill>
              <a:schemeClr val="tx1"/>
            </a:solidFill>
            <a:round/>
            <a:headEnd/>
            <a:tailEnd/>
          </a:ln>
        </p:spPr>
        <p:txBody>
          <a:bodyPr wrap="none" anchor="ctr"/>
          <a:lstStyle/>
          <a:p>
            <a:endParaRPr lang="zh-CN" altLang="en-US"/>
          </a:p>
        </p:txBody>
      </p:sp>
      <p:sp>
        <p:nvSpPr>
          <p:cNvPr id="74762" name="Line 10"/>
          <p:cNvSpPr>
            <a:spLocks noChangeShapeType="1"/>
          </p:cNvSpPr>
          <p:nvPr/>
        </p:nvSpPr>
        <p:spPr bwMode="auto">
          <a:xfrm flipV="1">
            <a:off x="2500313" y="2165350"/>
            <a:ext cx="152400" cy="152400"/>
          </a:xfrm>
          <a:prstGeom prst="line">
            <a:avLst/>
          </a:prstGeom>
          <a:noFill/>
          <a:ln w="9525">
            <a:solidFill>
              <a:schemeClr val="tx1"/>
            </a:solidFill>
            <a:round/>
            <a:headEnd/>
            <a:tailEnd/>
          </a:ln>
        </p:spPr>
        <p:txBody>
          <a:bodyPr wrap="none" anchor="ctr"/>
          <a:lstStyle/>
          <a:p>
            <a:endParaRPr lang="zh-CN" altLang="en-US"/>
          </a:p>
        </p:txBody>
      </p:sp>
      <p:sp>
        <p:nvSpPr>
          <p:cNvPr id="74763" name="Rectangle 11"/>
          <p:cNvSpPr>
            <a:spLocks noChangeArrowheads="1"/>
          </p:cNvSpPr>
          <p:nvPr/>
        </p:nvSpPr>
        <p:spPr bwMode="auto">
          <a:xfrm>
            <a:off x="3262313" y="2317750"/>
            <a:ext cx="838200" cy="457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64" name="Line 12"/>
          <p:cNvSpPr>
            <a:spLocks noChangeShapeType="1"/>
          </p:cNvSpPr>
          <p:nvPr/>
        </p:nvSpPr>
        <p:spPr bwMode="auto">
          <a:xfrm>
            <a:off x="2881313" y="2470150"/>
            <a:ext cx="3810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74765" name="Line 13"/>
          <p:cNvSpPr>
            <a:spLocks noChangeShapeType="1"/>
          </p:cNvSpPr>
          <p:nvPr/>
        </p:nvSpPr>
        <p:spPr bwMode="auto">
          <a:xfrm>
            <a:off x="3795713" y="2317750"/>
            <a:ext cx="0" cy="457200"/>
          </a:xfrm>
          <a:prstGeom prst="line">
            <a:avLst/>
          </a:prstGeom>
          <a:noFill/>
          <a:ln w="9525">
            <a:solidFill>
              <a:schemeClr val="tx1"/>
            </a:solidFill>
            <a:round/>
            <a:headEnd/>
            <a:tailEnd/>
          </a:ln>
        </p:spPr>
        <p:txBody>
          <a:bodyPr wrap="none" anchor="ctr"/>
          <a:lstStyle/>
          <a:p>
            <a:endParaRPr lang="zh-CN" altLang="en-US"/>
          </a:p>
        </p:txBody>
      </p:sp>
      <p:sp>
        <p:nvSpPr>
          <p:cNvPr id="74766" name="Line 14"/>
          <p:cNvSpPr>
            <a:spLocks noChangeShapeType="1"/>
          </p:cNvSpPr>
          <p:nvPr/>
        </p:nvSpPr>
        <p:spPr bwMode="auto">
          <a:xfrm flipV="1">
            <a:off x="3795713" y="2165350"/>
            <a:ext cx="152400" cy="152400"/>
          </a:xfrm>
          <a:prstGeom prst="line">
            <a:avLst/>
          </a:prstGeom>
          <a:noFill/>
          <a:ln w="9525">
            <a:solidFill>
              <a:schemeClr val="tx1"/>
            </a:solidFill>
            <a:round/>
            <a:headEnd/>
            <a:tailEnd/>
          </a:ln>
        </p:spPr>
        <p:txBody>
          <a:bodyPr wrap="none" anchor="ctr"/>
          <a:lstStyle/>
          <a:p>
            <a:endParaRPr lang="zh-CN" altLang="en-US"/>
          </a:p>
        </p:txBody>
      </p:sp>
      <p:sp>
        <p:nvSpPr>
          <p:cNvPr id="74767" name="Rectangle 15"/>
          <p:cNvSpPr>
            <a:spLocks noChangeArrowheads="1"/>
          </p:cNvSpPr>
          <p:nvPr/>
        </p:nvSpPr>
        <p:spPr bwMode="auto">
          <a:xfrm>
            <a:off x="4557713" y="2317750"/>
            <a:ext cx="838200" cy="457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68" name="Line 16"/>
          <p:cNvSpPr>
            <a:spLocks noChangeShapeType="1"/>
          </p:cNvSpPr>
          <p:nvPr/>
        </p:nvSpPr>
        <p:spPr bwMode="auto">
          <a:xfrm>
            <a:off x="4176713" y="2470150"/>
            <a:ext cx="3810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74769" name="Line 17"/>
          <p:cNvSpPr>
            <a:spLocks noChangeShapeType="1"/>
          </p:cNvSpPr>
          <p:nvPr/>
        </p:nvSpPr>
        <p:spPr bwMode="auto">
          <a:xfrm>
            <a:off x="5091113" y="2317750"/>
            <a:ext cx="0" cy="457200"/>
          </a:xfrm>
          <a:prstGeom prst="line">
            <a:avLst/>
          </a:prstGeom>
          <a:noFill/>
          <a:ln w="9525">
            <a:solidFill>
              <a:schemeClr val="tx1"/>
            </a:solidFill>
            <a:round/>
            <a:headEnd/>
            <a:tailEnd/>
          </a:ln>
        </p:spPr>
        <p:txBody>
          <a:bodyPr wrap="none" anchor="ctr"/>
          <a:lstStyle/>
          <a:p>
            <a:endParaRPr lang="zh-CN" altLang="en-US"/>
          </a:p>
        </p:txBody>
      </p:sp>
      <p:sp>
        <p:nvSpPr>
          <p:cNvPr id="74770" name="Line 18"/>
          <p:cNvSpPr>
            <a:spLocks noChangeShapeType="1"/>
          </p:cNvSpPr>
          <p:nvPr/>
        </p:nvSpPr>
        <p:spPr bwMode="auto">
          <a:xfrm flipV="1">
            <a:off x="5091113" y="2165350"/>
            <a:ext cx="152400" cy="152400"/>
          </a:xfrm>
          <a:prstGeom prst="line">
            <a:avLst/>
          </a:prstGeom>
          <a:noFill/>
          <a:ln w="9525">
            <a:solidFill>
              <a:schemeClr val="tx1"/>
            </a:solidFill>
            <a:round/>
            <a:headEnd/>
            <a:tailEnd/>
          </a:ln>
        </p:spPr>
        <p:txBody>
          <a:bodyPr wrap="none" anchor="ctr"/>
          <a:lstStyle/>
          <a:p>
            <a:endParaRPr lang="zh-CN" altLang="en-US"/>
          </a:p>
        </p:txBody>
      </p:sp>
      <p:sp>
        <p:nvSpPr>
          <p:cNvPr id="74771" name="Rectangle 19"/>
          <p:cNvSpPr>
            <a:spLocks noChangeArrowheads="1"/>
          </p:cNvSpPr>
          <p:nvPr/>
        </p:nvSpPr>
        <p:spPr bwMode="auto">
          <a:xfrm>
            <a:off x="6996113" y="2317750"/>
            <a:ext cx="838200" cy="45720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72" name="Line 20"/>
          <p:cNvSpPr>
            <a:spLocks noChangeShapeType="1"/>
          </p:cNvSpPr>
          <p:nvPr/>
        </p:nvSpPr>
        <p:spPr bwMode="auto">
          <a:xfrm>
            <a:off x="6615113" y="2470150"/>
            <a:ext cx="3810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74773" name="Line 21"/>
          <p:cNvSpPr>
            <a:spLocks noChangeShapeType="1"/>
          </p:cNvSpPr>
          <p:nvPr/>
        </p:nvSpPr>
        <p:spPr bwMode="auto">
          <a:xfrm>
            <a:off x="7529513" y="2317750"/>
            <a:ext cx="0" cy="457200"/>
          </a:xfrm>
          <a:prstGeom prst="line">
            <a:avLst/>
          </a:prstGeom>
          <a:noFill/>
          <a:ln w="9525">
            <a:solidFill>
              <a:schemeClr val="tx1"/>
            </a:solidFill>
            <a:round/>
            <a:headEnd/>
            <a:tailEnd/>
          </a:ln>
        </p:spPr>
        <p:txBody>
          <a:bodyPr wrap="none" anchor="ctr"/>
          <a:lstStyle/>
          <a:p>
            <a:endParaRPr lang="zh-CN" altLang="en-US"/>
          </a:p>
        </p:txBody>
      </p:sp>
      <p:sp>
        <p:nvSpPr>
          <p:cNvPr id="74774" name="Line 22"/>
          <p:cNvSpPr>
            <a:spLocks noChangeShapeType="1"/>
          </p:cNvSpPr>
          <p:nvPr/>
        </p:nvSpPr>
        <p:spPr bwMode="auto">
          <a:xfrm flipV="1">
            <a:off x="7529513" y="2165350"/>
            <a:ext cx="152400" cy="152400"/>
          </a:xfrm>
          <a:prstGeom prst="line">
            <a:avLst/>
          </a:prstGeom>
          <a:noFill/>
          <a:ln w="9525">
            <a:solidFill>
              <a:schemeClr val="tx1"/>
            </a:solidFill>
            <a:round/>
            <a:headEnd/>
            <a:tailEnd/>
          </a:ln>
        </p:spPr>
        <p:txBody>
          <a:bodyPr wrap="none" anchor="ctr"/>
          <a:lstStyle/>
          <a:p>
            <a:endParaRPr lang="zh-CN" altLang="en-US"/>
          </a:p>
        </p:txBody>
      </p:sp>
      <p:sp>
        <p:nvSpPr>
          <p:cNvPr id="74775" name="Line 23"/>
          <p:cNvSpPr>
            <a:spLocks noChangeShapeType="1"/>
          </p:cNvSpPr>
          <p:nvPr/>
        </p:nvSpPr>
        <p:spPr bwMode="auto">
          <a:xfrm>
            <a:off x="5472113" y="2470150"/>
            <a:ext cx="3810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74776" name="Line 24"/>
          <p:cNvSpPr>
            <a:spLocks noChangeShapeType="1"/>
          </p:cNvSpPr>
          <p:nvPr/>
        </p:nvSpPr>
        <p:spPr bwMode="auto">
          <a:xfrm>
            <a:off x="5853113" y="2470150"/>
            <a:ext cx="762000" cy="0"/>
          </a:xfrm>
          <a:prstGeom prst="line">
            <a:avLst/>
          </a:prstGeom>
          <a:noFill/>
          <a:ln w="38100" cap="rnd">
            <a:solidFill>
              <a:schemeClr val="tx2"/>
            </a:solidFill>
            <a:prstDash val="sysDot"/>
            <a:round/>
            <a:headEnd/>
            <a:tailEnd/>
          </a:ln>
        </p:spPr>
        <p:txBody>
          <a:bodyPr wrap="none" anchor="ctr"/>
          <a:lstStyle/>
          <a:p>
            <a:endParaRPr lang="zh-CN" altLang="en-US"/>
          </a:p>
        </p:txBody>
      </p:sp>
      <p:sp>
        <p:nvSpPr>
          <p:cNvPr id="74777" name="Text Box 25"/>
          <p:cNvSpPr txBox="1">
            <a:spLocks noChangeArrowheads="1"/>
          </p:cNvSpPr>
          <p:nvPr/>
        </p:nvSpPr>
        <p:spPr bwMode="auto">
          <a:xfrm>
            <a:off x="6005513" y="2698750"/>
            <a:ext cx="833437" cy="519113"/>
          </a:xfrm>
          <a:prstGeom prst="rect">
            <a:avLst/>
          </a:prstGeom>
          <a:noFill/>
          <a:ln w="9525">
            <a:noFill/>
            <a:miter lim="800000"/>
            <a:headEnd/>
            <a:tailEnd/>
          </a:ln>
        </p:spPr>
        <p:txBody>
          <a:bodyPr wrap="none">
            <a:spAutoFit/>
          </a:bodyPr>
          <a:lstStyle/>
          <a:p>
            <a:r>
              <a:rPr lang="en-US" altLang="zh-CN" sz="2800" b="1">
                <a:solidFill>
                  <a:schemeClr val="accent2"/>
                </a:solidFill>
              </a:rPr>
              <a:t>rear</a:t>
            </a:r>
            <a:endParaRPr lang="en-US" altLang="zh-CN"/>
          </a:p>
        </p:txBody>
      </p:sp>
      <p:sp>
        <p:nvSpPr>
          <p:cNvPr id="74778" name="Line 26"/>
          <p:cNvSpPr>
            <a:spLocks noChangeShapeType="1"/>
          </p:cNvSpPr>
          <p:nvPr/>
        </p:nvSpPr>
        <p:spPr bwMode="auto">
          <a:xfrm flipV="1">
            <a:off x="6462713" y="2622550"/>
            <a:ext cx="533400" cy="228600"/>
          </a:xfrm>
          <a:prstGeom prst="line">
            <a:avLst/>
          </a:prstGeom>
          <a:noFill/>
          <a:ln w="38100">
            <a:solidFill>
              <a:srgbClr val="008000"/>
            </a:solidFill>
            <a:round/>
            <a:headEnd/>
            <a:tailEnd type="triangle" w="sm" len="med"/>
          </a:ln>
        </p:spPr>
        <p:txBody>
          <a:bodyPr wrap="none" anchor="ctr"/>
          <a:lstStyle/>
          <a:p>
            <a:endParaRPr lang="zh-CN" altLang="en-US"/>
          </a:p>
        </p:txBody>
      </p:sp>
      <p:sp>
        <p:nvSpPr>
          <p:cNvPr id="25" name="灯片编号占位符 24"/>
          <p:cNvSpPr>
            <a:spLocks noGrp="1"/>
          </p:cNvSpPr>
          <p:nvPr>
            <p:ph type="sldNum" sz="quarter" idx="12"/>
          </p:nvPr>
        </p:nvSpPr>
        <p:spPr/>
        <p:txBody>
          <a:bodyPr/>
          <a:lstStyle/>
          <a:p>
            <a:pPr>
              <a:defRPr/>
            </a:pPr>
            <a:fld id="{14F73A70-6F2C-43B6-AD83-DC060C9DC040}" type="slidenum">
              <a:rPr lang="en-US" altLang="zh-CN" smtClean="0"/>
              <a:pPr>
                <a:defRPr/>
              </a:pPr>
              <a:t>110</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box(in)">
                                      <p:cBhvr>
                                        <p:cTn id="7" dur="500"/>
                                        <p:tgtEl>
                                          <p:spTgt spid="7475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4759"/>
                                        </p:tgtEl>
                                        <p:attrNameLst>
                                          <p:attrName>style.visibility</p:attrName>
                                        </p:attrNameLst>
                                      </p:cBhvr>
                                      <p:to>
                                        <p:strVal val="visible"/>
                                      </p:to>
                                    </p:set>
                                    <p:animEffect transition="in" filter="box(in)">
                                      <p:cBhvr>
                                        <p:cTn id="10" dur="500"/>
                                        <p:tgtEl>
                                          <p:spTgt spid="7475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4760"/>
                                        </p:tgtEl>
                                        <p:attrNameLst>
                                          <p:attrName>style.visibility</p:attrName>
                                        </p:attrNameLst>
                                      </p:cBhvr>
                                      <p:to>
                                        <p:strVal val="visible"/>
                                      </p:to>
                                    </p:set>
                                    <p:animEffect transition="in" filter="box(in)">
                                      <p:cBhvr>
                                        <p:cTn id="13" dur="500"/>
                                        <p:tgtEl>
                                          <p:spTgt spid="7476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4761"/>
                                        </p:tgtEl>
                                        <p:attrNameLst>
                                          <p:attrName>style.visibility</p:attrName>
                                        </p:attrNameLst>
                                      </p:cBhvr>
                                      <p:to>
                                        <p:strVal val="visible"/>
                                      </p:to>
                                    </p:set>
                                    <p:animEffect transition="in" filter="box(in)">
                                      <p:cBhvr>
                                        <p:cTn id="16" dur="500"/>
                                        <p:tgtEl>
                                          <p:spTgt spid="74761"/>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4762"/>
                                        </p:tgtEl>
                                        <p:attrNameLst>
                                          <p:attrName>style.visibility</p:attrName>
                                        </p:attrNameLst>
                                      </p:cBhvr>
                                      <p:to>
                                        <p:strVal val="visible"/>
                                      </p:to>
                                    </p:set>
                                    <p:animEffect transition="in" filter="box(in)">
                                      <p:cBhvr>
                                        <p:cTn id="19" dur="500"/>
                                        <p:tgtEl>
                                          <p:spTgt spid="7476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4763"/>
                                        </p:tgtEl>
                                        <p:attrNameLst>
                                          <p:attrName>style.visibility</p:attrName>
                                        </p:attrNameLst>
                                      </p:cBhvr>
                                      <p:to>
                                        <p:strVal val="visible"/>
                                      </p:to>
                                    </p:set>
                                    <p:animEffect transition="in" filter="box(in)">
                                      <p:cBhvr>
                                        <p:cTn id="22" dur="500"/>
                                        <p:tgtEl>
                                          <p:spTgt spid="7476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4764"/>
                                        </p:tgtEl>
                                        <p:attrNameLst>
                                          <p:attrName>style.visibility</p:attrName>
                                        </p:attrNameLst>
                                      </p:cBhvr>
                                      <p:to>
                                        <p:strVal val="visible"/>
                                      </p:to>
                                    </p:set>
                                    <p:animEffect transition="in" filter="box(in)">
                                      <p:cBhvr>
                                        <p:cTn id="25" dur="500"/>
                                        <p:tgtEl>
                                          <p:spTgt spid="7476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4765"/>
                                        </p:tgtEl>
                                        <p:attrNameLst>
                                          <p:attrName>style.visibility</p:attrName>
                                        </p:attrNameLst>
                                      </p:cBhvr>
                                      <p:to>
                                        <p:strVal val="visible"/>
                                      </p:to>
                                    </p:set>
                                    <p:animEffect transition="in" filter="box(in)">
                                      <p:cBhvr>
                                        <p:cTn id="28" dur="500"/>
                                        <p:tgtEl>
                                          <p:spTgt spid="74765"/>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4766"/>
                                        </p:tgtEl>
                                        <p:attrNameLst>
                                          <p:attrName>style.visibility</p:attrName>
                                        </p:attrNameLst>
                                      </p:cBhvr>
                                      <p:to>
                                        <p:strVal val="visible"/>
                                      </p:to>
                                    </p:set>
                                    <p:animEffect transition="in" filter="box(in)">
                                      <p:cBhvr>
                                        <p:cTn id="31" dur="500"/>
                                        <p:tgtEl>
                                          <p:spTgt spid="7476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4767"/>
                                        </p:tgtEl>
                                        <p:attrNameLst>
                                          <p:attrName>style.visibility</p:attrName>
                                        </p:attrNameLst>
                                      </p:cBhvr>
                                      <p:to>
                                        <p:strVal val="visible"/>
                                      </p:to>
                                    </p:set>
                                    <p:animEffect transition="in" filter="box(in)">
                                      <p:cBhvr>
                                        <p:cTn id="34" dur="500"/>
                                        <p:tgtEl>
                                          <p:spTgt spid="7476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74768"/>
                                        </p:tgtEl>
                                        <p:attrNameLst>
                                          <p:attrName>style.visibility</p:attrName>
                                        </p:attrNameLst>
                                      </p:cBhvr>
                                      <p:to>
                                        <p:strVal val="visible"/>
                                      </p:to>
                                    </p:set>
                                    <p:animEffect transition="in" filter="box(in)">
                                      <p:cBhvr>
                                        <p:cTn id="37" dur="500"/>
                                        <p:tgtEl>
                                          <p:spTgt spid="7476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74769"/>
                                        </p:tgtEl>
                                        <p:attrNameLst>
                                          <p:attrName>style.visibility</p:attrName>
                                        </p:attrNameLst>
                                      </p:cBhvr>
                                      <p:to>
                                        <p:strVal val="visible"/>
                                      </p:to>
                                    </p:set>
                                    <p:animEffect transition="in" filter="box(in)">
                                      <p:cBhvr>
                                        <p:cTn id="40" dur="500"/>
                                        <p:tgtEl>
                                          <p:spTgt spid="7476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74770"/>
                                        </p:tgtEl>
                                        <p:attrNameLst>
                                          <p:attrName>style.visibility</p:attrName>
                                        </p:attrNameLst>
                                      </p:cBhvr>
                                      <p:to>
                                        <p:strVal val="visible"/>
                                      </p:to>
                                    </p:set>
                                    <p:animEffect transition="in" filter="box(in)">
                                      <p:cBhvr>
                                        <p:cTn id="43" dur="500"/>
                                        <p:tgtEl>
                                          <p:spTgt spid="7477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74771"/>
                                        </p:tgtEl>
                                        <p:attrNameLst>
                                          <p:attrName>style.visibility</p:attrName>
                                        </p:attrNameLst>
                                      </p:cBhvr>
                                      <p:to>
                                        <p:strVal val="visible"/>
                                      </p:to>
                                    </p:set>
                                    <p:animEffect transition="in" filter="box(in)">
                                      <p:cBhvr>
                                        <p:cTn id="46" dur="500"/>
                                        <p:tgtEl>
                                          <p:spTgt spid="74771"/>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74772"/>
                                        </p:tgtEl>
                                        <p:attrNameLst>
                                          <p:attrName>style.visibility</p:attrName>
                                        </p:attrNameLst>
                                      </p:cBhvr>
                                      <p:to>
                                        <p:strVal val="visible"/>
                                      </p:to>
                                    </p:set>
                                    <p:animEffect transition="in" filter="box(in)">
                                      <p:cBhvr>
                                        <p:cTn id="49" dur="500"/>
                                        <p:tgtEl>
                                          <p:spTgt spid="74772"/>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74773"/>
                                        </p:tgtEl>
                                        <p:attrNameLst>
                                          <p:attrName>style.visibility</p:attrName>
                                        </p:attrNameLst>
                                      </p:cBhvr>
                                      <p:to>
                                        <p:strVal val="visible"/>
                                      </p:to>
                                    </p:set>
                                    <p:animEffect transition="in" filter="box(in)">
                                      <p:cBhvr>
                                        <p:cTn id="52" dur="500"/>
                                        <p:tgtEl>
                                          <p:spTgt spid="74773"/>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74774"/>
                                        </p:tgtEl>
                                        <p:attrNameLst>
                                          <p:attrName>style.visibility</p:attrName>
                                        </p:attrNameLst>
                                      </p:cBhvr>
                                      <p:to>
                                        <p:strVal val="visible"/>
                                      </p:to>
                                    </p:set>
                                    <p:animEffect transition="in" filter="box(in)">
                                      <p:cBhvr>
                                        <p:cTn id="55" dur="500"/>
                                        <p:tgtEl>
                                          <p:spTgt spid="7477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74775"/>
                                        </p:tgtEl>
                                        <p:attrNameLst>
                                          <p:attrName>style.visibility</p:attrName>
                                        </p:attrNameLst>
                                      </p:cBhvr>
                                      <p:to>
                                        <p:strVal val="visible"/>
                                      </p:to>
                                    </p:set>
                                    <p:animEffect transition="in" filter="box(in)">
                                      <p:cBhvr>
                                        <p:cTn id="58" dur="500"/>
                                        <p:tgtEl>
                                          <p:spTgt spid="74775"/>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74776"/>
                                        </p:tgtEl>
                                        <p:attrNameLst>
                                          <p:attrName>style.visibility</p:attrName>
                                        </p:attrNameLst>
                                      </p:cBhvr>
                                      <p:to>
                                        <p:strVal val="visible"/>
                                      </p:to>
                                    </p:set>
                                    <p:animEffect transition="in" filter="box(in)">
                                      <p:cBhvr>
                                        <p:cTn id="61" dur="500"/>
                                        <p:tgtEl>
                                          <p:spTgt spid="74776"/>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74777"/>
                                        </p:tgtEl>
                                        <p:attrNameLst>
                                          <p:attrName>style.visibility</p:attrName>
                                        </p:attrNameLst>
                                      </p:cBhvr>
                                      <p:to>
                                        <p:strVal val="visible"/>
                                      </p:to>
                                    </p:set>
                                    <p:animEffect transition="in" filter="box(in)">
                                      <p:cBhvr>
                                        <p:cTn id="64" dur="500"/>
                                        <p:tgtEl>
                                          <p:spTgt spid="74777"/>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74778"/>
                                        </p:tgtEl>
                                        <p:attrNameLst>
                                          <p:attrName>style.visibility</p:attrName>
                                        </p:attrNameLst>
                                      </p:cBhvr>
                                      <p:to>
                                        <p:strVal val="visible"/>
                                      </p:to>
                                    </p:set>
                                    <p:animEffect transition="in" filter="box(in)">
                                      <p:cBhvr>
                                        <p:cTn id="67" dur="500"/>
                                        <p:tgtEl>
                                          <p:spTgt spid="74778"/>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74756">
                                            <p:txEl>
                                              <p:pRg st="0" end="0"/>
                                            </p:txEl>
                                          </p:spTgt>
                                        </p:tgtEl>
                                        <p:attrNameLst>
                                          <p:attrName>style.visibility</p:attrName>
                                        </p:attrNameLst>
                                      </p:cBhvr>
                                      <p:to>
                                        <p:strVal val="visible"/>
                                      </p:to>
                                    </p:set>
                                    <p:animEffect transition="in" filter="checkerboard(across)">
                                      <p:cBhvr>
                                        <p:cTn id="72" dur="500"/>
                                        <p:tgtEl>
                                          <p:spTgt spid="7475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74756">
                                            <p:txEl>
                                              <p:pRg st="1" end="1"/>
                                            </p:txEl>
                                          </p:spTgt>
                                        </p:tgtEl>
                                        <p:attrNameLst>
                                          <p:attrName>style.visibility</p:attrName>
                                        </p:attrNameLst>
                                      </p:cBhvr>
                                      <p:to>
                                        <p:strVal val="visible"/>
                                      </p:to>
                                    </p:set>
                                    <p:animEffect transition="in" filter="checkerboard(across)">
                                      <p:cBhvr>
                                        <p:cTn id="77" dur="500"/>
                                        <p:tgtEl>
                                          <p:spTgt spid="74756">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74756">
                                            <p:txEl>
                                              <p:pRg st="2" end="2"/>
                                            </p:txEl>
                                          </p:spTgt>
                                        </p:tgtEl>
                                        <p:attrNameLst>
                                          <p:attrName>style.visibility</p:attrName>
                                        </p:attrNameLst>
                                      </p:cBhvr>
                                      <p:to>
                                        <p:strVal val="visible"/>
                                      </p:to>
                                    </p:set>
                                    <p:animEffect transition="in" filter="checkerboard(across)">
                                      <p:cBhvr>
                                        <p:cTn id="82" dur="500"/>
                                        <p:tgtEl>
                                          <p:spTgt spid="747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p:bldP spid="74758" grpId="0" animBg="1"/>
      <p:bldP spid="74759" grpId="0"/>
      <p:bldP spid="74760" grpId="0" animBg="1"/>
      <p:bldP spid="74761" grpId="0" animBg="1"/>
      <p:bldP spid="74762" grpId="0" animBg="1"/>
      <p:bldP spid="74763" grpId="0" animBg="1"/>
      <p:bldP spid="74764" grpId="0" animBg="1"/>
      <p:bldP spid="74765" grpId="0" animBg="1"/>
      <p:bldP spid="74766" grpId="0" animBg="1"/>
      <p:bldP spid="74767" grpId="0" animBg="1"/>
      <p:bldP spid="74768" grpId="0" animBg="1"/>
      <p:bldP spid="74769" grpId="0" animBg="1"/>
      <p:bldP spid="74770" grpId="0" animBg="1"/>
      <p:bldP spid="74771" grpId="0" animBg="1"/>
      <p:bldP spid="74772" grpId="0" animBg="1"/>
      <p:bldP spid="74773" grpId="0" animBg="1"/>
      <p:bldP spid="74774" grpId="0" animBg="1"/>
      <p:bldP spid="74775" grpId="0" animBg="1"/>
      <p:bldP spid="74776" grpId="0" animBg="1"/>
      <p:bldP spid="74777" grpId="0"/>
      <p:bldP spid="7477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111</a:t>
            </a:fld>
            <a:endParaRPr lang="en-US" altLang="zh-CN"/>
          </a:p>
        </p:txBody>
      </p:sp>
      <p:sp>
        <p:nvSpPr>
          <p:cNvPr id="4" name="标题 3"/>
          <p:cNvSpPr txBox="1">
            <a:spLocks/>
          </p:cNvSpPr>
          <p:nvPr/>
        </p:nvSpPr>
        <p:spPr>
          <a:xfrm>
            <a:off x="713096" y="241111"/>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zh-CN"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程序</a:t>
            </a:r>
            <a:r>
              <a:rPr kumimoji="1" lang="en-US" altLang="zh-CN"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4-10  </a:t>
            </a:r>
            <a:r>
              <a:rPr kumimoji="1" lang="zh-CN" altLang="zh-CN"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用链表实现的队列的类定义</a:t>
            </a:r>
            <a:endParaRPr kumimoji="1" lang="zh-CN" altLang="en-US" sz="36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endParaRPr>
          </a:p>
        </p:txBody>
      </p:sp>
      <p:sp>
        <p:nvSpPr>
          <p:cNvPr id="5" name="内容占位符 4"/>
          <p:cNvSpPr txBox="1">
            <a:spLocks/>
          </p:cNvSpPr>
          <p:nvPr/>
        </p:nvSpPr>
        <p:spPr>
          <a:xfrm>
            <a:off x="383251" y="903027"/>
            <a:ext cx="4030662" cy="4114800"/>
          </a:xfrm>
          <a:prstGeom prst="rect">
            <a:avLst/>
          </a:prstGeom>
        </p:spPr>
        <p:txBody>
          <a:bodyPr/>
          <a:lstStyle/>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template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&lt;class</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Type&gt;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a:t>
            </a: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Type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data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template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&lt;class</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Type&gt;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class</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LinkedQueue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typedef</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i="0" u="none" strike="noStrike" kern="0" cap="none" spc="0" normalizeH="0" baseline="0" noProof="0" dirty="0" smtClean="0">
                <a:ln>
                  <a:noFill/>
                </a:ln>
                <a:solidFill>
                  <a:srgbClr val="FF0000"/>
                </a:solidFill>
                <a:effectLst/>
                <a:uLnTx/>
                <a:uFillTx/>
                <a:latin typeface="+mn-lt"/>
                <a:ea typeface="+mn-ea"/>
                <a:cs typeface="+mn-cs"/>
              </a:rPr>
              <a:t>node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&lt;Type&gt;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private:</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tail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public</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LinkedQueue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 {</a:t>
            </a:r>
          </a:p>
          <a:p>
            <a:pPr marL="342900" marR="0" lvl="0" indent="-342900" algn="l" defTabSz="914400" rtl="0" eaLnBrk="0" fontAlgn="base" latinLnBrk="0" hangingPunct="0">
              <a:lnSpc>
                <a:spcPct val="90000"/>
              </a:lnSpc>
              <a:spcBef>
                <a:spcPts val="0"/>
              </a:spcBef>
              <a:spcAft>
                <a:spcPct val="0"/>
              </a:spcAft>
              <a:buClrTx/>
              <a:buSzTx/>
              <a:buFontTx/>
              <a:buNone/>
              <a:tabLst/>
              <a:defRPr/>
            </a:pPr>
            <a:r>
              <a:rPr lang="en-US" altLang="zh-CN" sz="2000" b="1" kern="0" dirty="0" smtClean="0">
                <a:solidFill>
                  <a:srgbClr val="FF0000"/>
                </a:solidFill>
                <a:latin typeface="+mn-lt"/>
                <a:ea typeface="+mn-ea"/>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tail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void</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enqueue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(Type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x</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90000"/>
              </a:lnSpc>
              <a:spcBef>
                <a:spcPts val="0"/>
              </a:spcBef>
              <a:spcAft>
                <a:spcPct val="0"/>
              </a:spcAft>
              <a:buClrTx/>
              <a:buSzTx/>
              <a:buFontTx/>
              <a:buNone/>
              <a:tabLst/>
              <a:defRPr/>
            </a:pPr>
            <a:r>
              <a:rPr lang="en-US" altLang="zh-CN" sz="2000" b="1" kern="0" dirty="0" smtClean="0">
                <a:solidFill>
                  <a:srgbClr val="FF0000"/>
                </a:solidFill>
                <a:latin typeface="+mn-lt"/>
                <a:ea typeface="+mn-ea"/>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=new</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else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tail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tail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p:txBody>
      </p:sp>
      <p:sp>
        <p:nvSpPr>
          <p:cNvPr id="6" name="内容占位符 5"/>
          <p:cNvSpPr txBox="1">
            <a:spLocks/>
          </p:cNvSpPr>
          <p:nvPr/>
        </p:nvSpPr>
        <p:spPr>
          <a:xfrm>
            <a:off x="4702792" y="834788"/>
            <a:ext cx="3810000" cy="2863755"/>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dequeue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(Type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py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py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head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delete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return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zh-CN"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endParaRPr kumimoji="1" lang="zh-CN" altLang="en-US" sz="2000" b="0" i="0" u="none" strike="noStrike" kern="0" cap="none" spc="0" normalizeH="0" baseline="0" noProof="0" dirty="0" smtClean="0">
              <a:ln>
                <a:noFill/>
              </a:ln>
              <a:solidFill>
                <a:srgbClr val="FF0000"/>
              </a:solidFill>
              <a:effectLst/>
              <a:uLnTx/>
              <a:uFillTx/>
              <a:latin typeface="+mn-lt"/>
              <a:ea typeface="+mn-ea"/>
              <a:cs typeface="+mn-cs"/>
            </a:endParaRPr>
          </a:p>
        </p:txBody>
      </p:sp>
      <p:sp>
        <p:nvSpPr>
          <p:cNvPr id="7" name="内容占位符 3"/>
          <p:cNvSpPr txBox="1">
            <a:spLocks/>
          </p:cNvSpPr>
          <p:nvPr/>
        </p:nvSpPr>
        <p:spPr>
          <a:xfrm>
            <a:off x="4359822" y="3664425"/>
            <a:ext cx="526077" cy="382137"/>
          </a:xfrm>
          <a:prstGeom prst="rect">
            <a:avLst/>
          </a:prstGeom>
        </p:spPr>
        <p:txBody>
          <a:bodyPr/>
          <a:lstStyle/>
          <a:p>
            <a:pPr marL="342900" marR="0" lvl="0" indent="-342900" algn="l" defTabSz="914400" rtl="0" eaLnBrk="0" fontAlgn="base" latinLnBrk="0" hangingPunct="0">
              <a:lnSpc>
                <a:spcPct val="75000"/>
              </a:lnSpc>
              <a:spcBef>
                <a:spcPts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p:txBody>
      </p:sp>
    </p:spTree>
  </p:cSld>
  <p:clrMapOvr>
    <a:masterClrMapping/>
  </p:clrMapOvr>
  <p:transition>
    <p:strips dir="rd"/>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525463" y="1339850"/>
            <a:ext cx="8229600" cy="4576763"/>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class</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LinkedQueue</a:t>
            </a:r>
            <a:r>
              <a:rPr lang="en-US" altLang="zh-CN" sz="2800" b="1" dirty="0">
                <a:solidFill>
                  <a:schemeClr val="tx2"/>
                </a:solidFill>
                <a:ea typeface="仿宋_GB2312" pitchFamily="49" charset="-122"/>
              </a:rPr>
              <a:t>;</a:t>
            </a:r>
          </a:p>
          <a:p>
            <a:pPr>
              <a:spcBef>
                <a:spcPct val="50000"/>
              </a:spcBef>
            </a:pPr>
            <a:r>
              <a:rPr lang="en-US" altLang="zh-CN" sz="2800" b="1" dirty="0">
                <a:solidFill>
                  <a:schemeClr val="tx2"/>
                </a:solidFill>
                <a:ea typeface="仿宋_GB2312" pitchFamily="49" charset="-122"/>
              </a:rPr>
              <a:t>template &lt;class Type&gt; class </a:t>
            </a:r>
            <a:r>
              <a:rPr lang="en-US" altLang="zh-CN" sz="2800" dirty="0" err="1">
                <a:solidFill>
                  <a:schemeClr val="tx2"/>
                </a:solidFill>
                <a:ea typeface="仿宋_GB2312" pitchFamily="49" charset="-122"/>
              </a:rPr>
              <a:t>QueueNode</a:t>
            </a:r>
            <a:r>
              <a:rPr lang="en-US" altLang="zh-CN" sz="2800" b="1" dirty="0">
                <a:solidFill>
                  <a:schemeClr val="tx2"/>
                </a:solidFill>
                <a:ea typeface="仿宋_GB2312" pitchFamily="49" charset="-122"/>
              </a:rPr>
              <a:t> {	</a:t>
            </a:r>
          </a:p>
          <a:p>
            <a:r>
              <a:rPr lang="en-US" altLang="zh-CN" sz="2800" b="1" dirty="0" smtClean="0">
                <a:solidFill>
                  <a:schemeClr val="tx2"/>
                </a:solidFill>
                <a:ea typeface="仿宋_GB2312" pitchFamily="49" charset="-122"/>
              </a:rPr>
              <a:t>   friend </a:t>
            </a:r>
            <a:r>
              <a:rPr lang="en-US" altLang="zh-CN" sz="2800" b="1" dirty="0">
                <a:solidFill>
                  <a:schemeClr val="tx2"/>
                </a:solidFill>
                <a:ea typeface="仿宋_GB2312" pitchFamily="49" charset="-122"/>
              </a:rPr>
              <a:t>class </a:t>
            </a:r>
            <a:r>
              <a:rPr lang="en-US" altLang="zh-CN" sz="2800" dirty="0" err="1">
                <a:solidFill>
                  <a:schemeClr val="tx2"/>
                </a:solidFill>
                <a:ea typeface="仿宋_GB2312" pitchFamily="49" charset="-122"/>
              </a:rPr>
              <a:t>LinkedQueue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p>
          <a:p>
            <a:r>
              <a:rPr lang="en-US" altLang="zh-CN" sz="2800" b="1" dirty="0" smtClean="0">
                <a:solidFill>
                  <a:schemeClr val="tx2"/>
                </a:solidFill>
                <a:ea typeface="仿宋_GB2312" pitchFamily="49" charset="-122"/>
              </a:rPr>
              <a:t>   private</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b="1" dirty="0">
                <a:solidFill>
                  <a:schemeClr val="tx2"/>
                </a:solidFill>
                <a:ea typeface="仿宋_GB2312" pitchFamily="49" charset="-122"/>
              </a:rPr>
              <a:t>    </a:t>
            </a:r>
            <a:r>
              <a:rPr lang="en-US" altLang="zh-CN" sz="2800" b="1" dirty="0" smtClean="0">
                <a:solidFill>
                  <a:schemeClr val="tx2"/>
                </a:solidFill>
                <a:ea typeface="仿宋_GB2312" pitchFamily="49" charset="-122"/>
              </a:rPr>
              <a:t>   Type</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data</a:t>
            </a:r>
            <a:r>
              <a:rPr lang="en-US" altLang="zh-CN" sz="2800" b="1" dirty="0">
                <a:solidFill>
                  <a:schemeClr val="tx2"/>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队列结点数据</a:t>
            </a:r>
            <a:endParaRPr lang="zh-CN" altLang="en-US" sz="2800" dirty="0">
              <a:solidFill>
                <a:srgbClr val="0000FF"/>
              </a:solidFill>
              <a:ea typeface="仿宋_GB2312" pitchFamily="49" charset="-122"/>
            </a:endParaRPr>
          </a:p>
          <a:p>
            <a:r>
              <a:rPr lang="zh-CN" altLang="en-US" sz="2800" dirty="0">
                <a:solidFill>
                  <a:srgbClr val="CC3300"/>
                </a:solidFill>
                <a:ea typeface="仿宋_GB2312" pitchFamily="49" charset="-122"/>
              </a:rPr>
              <a:t>    </a:t>
            </a:r>
            <a:r>
              <a:rPr lang="zh-CN" altLang="en-US" sz="2800" dirty="0" smtClean="0">
                <a:solidFill>
                  <a:srgbClr val="CC3300"/>
                </a:solidFill>
                <a:ea typeface="仿宋_GB2312" pitchFamily="49" charset="-122"/>
              </a:rPr>
              <a:t>   </a:t>
            </a:r>
            <a:r>
              <a:rPr lang="en-US" altLang="zh-CN" sz="2800" dirty="0" err="1" smtClean="0">
                <a:solidFill>
                  <a:schemeClr val="tx2"/>
                </a:solidFill>
                <a:ea typeface="仿宋_GB2312" pitchFamily="49" charset="-122"/>
              </a:rPr>
              <a:t>QueueNode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结点链指针</a:t>
            </a:r>
            <a:endParaRPr lang="zh-CN" altLang="en-US" sz="2800" dirty="0">
              <a:solidFill>
                <a:srgbClr val="CC3300"/>
              </a:solidFill>
              <a:ea typeface="仿宋_GB2312" pitchFamily="49" charset="-122"/>
            </a:endParaRPr>
          </a:p>
          <a:p>
            <a:r>
              <a:rPr lang="en-US" altLang="zh-CN" sz="2800" b="1" dirty="0" smtClean="0">
                <a:solidFill>
                  <a:schemeClr val="tx2"/>
                </a:solidFill>
                <a:ea typeface="仿宋_GB2312" pitchFamily="49" charset="-122"/>
              </a:rPr>
              <a:t>   public</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dirty="0" err="1" smtClean="0">
                <a:solidFill>
                  <a:schemeClr val="tx2"/>
                </a:solidFill>
                <a:ea typeface="仿宋_GB2312" pitchFamily="49" charset="-122"/>
              </a:rPr>
              <a:t>QueueNode</a:t>
            </a:r>
            <a:r>
              <a:rPr lang="en-US" altLang="zh-CN" sz="2800" b="1" dirty="0" smtClean="0">
                <a:solidFill>
                  <a:schemeClr val="tx2"/>
                </a:solidFill>
                <a:ea typeface="仿宋_GB2312" pitchFamily="49" charset="-122"/>
              </a:rPr>
              <a:t>(Type</a:t>
            </a:r>
            <a:r>
              <a:rPr lang="en-US" altLang="zh-CN" sz="2800" dirty="0" smtClean="0">
                <a:solidFill>
                  <a:schemeClr val="tx2"/>
                </a:solidFill>
                <a:ea typeface="仿宋_GB2312" pitchFamily="49" charset="-122"/>
              </a:rPr>
              <a:t> d</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QueueNode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next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data</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d</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link</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next</a:t>
            </a:r>
            <a:r>
              <a:rPr lang="en-US" altLang="zh-CN" sz="2800" b="1" dirty="0">
                <a:solidFill>
                  <a:schemeClr val="tx2"/>
                </a:solidFill>
                <a:ea typeface="仿宋_GB2312" pitchFamily="49" charset="-122"/>
              </a:rPr>
              <a:t>) { }</a:t>
            </a:r>
          </a:p>
          <a:p>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p:txBody>
      </p:sp>
      <p:sp>
        <p:nvSpPr>
          <p:cNvPr id="75779" name="Rectangle 3"/>
          <p:cNvSpPr>
            <a:spLocks noGrp="1" noChangeArrowheads="1"/>
          </p:cNvSpPr>
          <p:nvPr>
            <p:ph type="title"/>
          </p:nvPr>
        </p:nvSpPr>
        <p:spPr>
          <a:xfrm>
            <a:off x="2325688" y="538163"/>
            <a:ext cx="4049712" cy="685800"/>
          </a:xfrm>
        </p:spPr>
        <p:txBody>
          <a:bodyPr/>
          <a:lstStyle/>
          <a:p>
            <a:pPr algn="l" eaLnBrk="1" hangingPunct="1">
              <a:defRPr/>
            </a:pPr>
            <a:r>
              <a:rPr lang="zh-CN" altLang="en-US" sz="3600" b="1" u="sng" smtClean="0">
                <a:solidFill>
                  <a:srgbClr val="3333CC"/>
                </a:solidFill>
                <a:effectLst>
                  <a:outerShdw blurRad="38100" dist="38100" dir="2700000" algn="tl">
                    <a:srgbClr val="C0C0C0"/>
                  </a:outerShdw>
                </a:effectLst>
                <a:ea typeface="仿宋_GB2312" pitchFamily="49" charset="-122"/>
              </a:rPr>
              <a:t>链式队列类定义</a:t>
            </a:r>
            <a:endParaRPr lang="zh-CN" altLang="en-US" sz="6000" b="1" u="sng" smtClean="0">
              <a:solidFill>
                <a:srgbClr val="3333CC"/>
              </a:solidFill>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112</a:t>
            </a:fld>
            <a:endParaRPr lang="en-US" altLang="zh-CN"/>
          </a:p>
        </p:txBody>
      </p:sp>
    </p:spTree>
  </p:cSld>
  <p:clrMapOvr>
    <a:masterClrMapping/>
  </p:clrMapOvr>
  <p:transition>
    <p:strips dir="rd"/>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22594" y="456347"/>
            <a:ext cx="8591550" cy="6001643"/>
          </a:xfrm>
          <a:prstGeom prst="rect">
            <a:avLst/>
          </a:prstGeom>
          <a:noFill/>
          <a:ln w="9525">
            <a:noFill/>
            <a:miter lim="800000"/>
            <a:headEnd/>
            <a:tailEnd/>
          </a:ln>
        </p:spPr>
        <p:txBody>
          <a:bodyPr>
            <a:spAutoFit/>
          </a:bodyPr>
          <a:lstStyle/>
          <a:p>
            <a:r>
              <a:rPr lang="en-US" altLang="zh-CN" b="1" dirty="0">
                <a:solidFill>
                  <a:schemeClr val="tx2"/>
                </a:solidFill>
                <a:ea typeface="仿宋_GB2312" pitchFamily="49" charset="-122"/>
              </a:rPr>
              <a:t>template &lt;class Type&gt; class </a:t>
            </a:r>
            <a:r>
              <a:rPr lang="en-US" altLang="zh-CN" dirty="0" err="1">
                <a:solidFill>
                  <a:schemeClr val="tx2"/>
                </a:solidFill>
                <a:ea typeface="仿宋_GB2312" pitchFamily="49" charset="-122"/>
              </a:rPr>
              <a:t>LinkedQueue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endParaRPr lang="en-US" altLang="zh-CN" b="1" dirty="0">
              <a:solidFill>
                <a:schemeClr val="tx2"/>
              </a:solidFill>
              <a:ea typeface="仿宋_GB2312" pitchFamily="49" charset="-122"/>
            </a:endParaRPr>
          </a:p>
          <a:p>
            <a:r>
              <a:rPr lang="en-US" altLang="zh-CN" b="1" dirty="0" smtClean="0">
                <a:solidFill>
                  <a:schemeClr val="tx2"/>
                </a:solidFill>
                <a:ea typeface="仿宋_GB2312" pitchFamily="49" charset="-122"/>
              </a:rPr>
              <a:t>    private</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dirty="0" err="1" smtClean="0">
                <a:solidFill>
                  <a:schemeClr val="tx2"/>
                </a:solidFill>
                <a:ea typeface="仿宋_GB2312" pitchFamily="49" charset="-122"/>
              </a:rPr>
              <a:t>QueueNode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&lt;Type&gt;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front</a:t>
            </a:r>
            <a:r>
              <a:rPr lang="en-US" altLang="zh-CN" b="1" dirty="0">
                <a:solidFill>
                  <a:schemeClr val="tx2"/>
                </a:solidFill>
                <a:ea typeface="仿宋_GB2312" pitchFamily="49" charset="-122"/>
              </a:rPr>
              <a:t>, *</a:t>
            </a:r>
            <a:r>
              <a:rPr lang="en-US" altLang="zh-CN" dirty="0">
                <a:solidFill>
                  <a:schemeClr val="tx2"/>
                </a:solidFill>
                <a:ea typeface="仿宋_GB2312" pitchFamily="49" charset="-122"/>
              </a:rPr>
              <a:t>rear</a:t>
            </a:r>
            <a:r>
              <a:rPr lang="en-US" altLang="zh-CN" b="1" dirty="0">
                <a:solidFill>
                  <a:schemeClr val="tx2"/>
                </a:solidFill>
                <a:ea typeface="仿宋_GB2312" pitchFamily="49" charset="-122"/>
              </a:rPr>
              <a:t>;   </a:t>
            </a:r>
          </a:p>
          <a:p>
            <a:r>
              <a:rPr lang="en-US" altLang="zh-CN" b="1" dirty="0" smtClean="0">
                <a:solidFill>
                  <a:schemeClr val="tx2"/>
                </a:solidFill>
                <a:ea typeface="仿宋_GB2312" pitchFamily="49" charset="-122"/>
              </a:rPr>
              <a:t>    public</a:t>
            </a:r>
            <a:r>
              <a:rPr lang="en-US" altLang="zh-CN" b="1" dirty="0">
                <a:solidFill>
                  <a:schemeClr val="tx2"/>
                </a:solidFill>
                <a:ea typeface="仿宋_GB2312" pitchFamily="49" charset="-122"/>
              </a:rPr>
              <a:t>: </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dirty="0" err="1" smtClean="0">
                <a:solidFill>
                  <a:schemeClr val="tx2"/>
                </a:solidFill>
                <a:ea typeface="仿宋_GB2312" pitchFamily="49" charset="-122"/>
              </a:rPr>
              <a:t>LinkedQueue</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 : </a:t>
            </a:r>
            <a:r>
              <a:rPr lang="en-US" altLang="zh-CN" dirty="0" smtClean="0">
                <a:solidFill>
                  <a:schemeClr val="tx2"/>
                </a:solidFill>
                <a:ea typeface="仿宋_GB2312" pitchFamily="49" charset="-122"/>
              </a:rPr>
              <a:t>rear</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NULL</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front</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NULL</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 }</a:t>
            </a:r>
          </a:p>
          <a:p>
            <a:r>
              <a:rPr lang="en-US" altLang="zh-CN" b="1" dirty="0">
                <a:solidFill>
                  <a:schemeClr val="tx2"/>
                </a:solidFill>
                <a:ea typeface="仿宋_GB2312" pitchFamily="49" charset="-122"/>
              </a:rPr>
              <a:t> </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err="1">
                <a:solidFill>
                  <a:schemeClr val="tx2"/>
                </a:solidFill>
                <a:ea typeface="仿宋_GB2312" pitchFamily="49" charset="-122"/>
              </a:rPr>
              <a:t>LinkedQueue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MakeEmpty</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EnQueue</a:t>
            </a:r>
            <a:r>
              <a:rPr lang="en-US" altLang="zh-CN" b="1" dirty="0" smtClean="0">
                <a:solidFill>
                  <a:schemeClr val="tx2"/>
                </a:solidFill>
                <a:ea typeface="仿宋_GB2312" pitchFamily="49" charset="-122"/>
              </a:rPr>
              <a:t>(const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Type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endParaRPr lang="en-US" altLang="zh-CN" b="1" dirty="0">
              <a:solidFill>
                <a:schemeClr val="tx2"/>
              </a:solidFill>
              <a:ea typeface="仿宋_GB2312" pitchFamily="49" charset="-122"/>
            </a:endParaRPr>
          </a:p>
          <a:p>
            <a:r>
              <a:rPr lang="en-US" altLang="zh-CN" b="1" dirty="0">
                <a:solidFill>
                  <a:schemeClr val="tx2"/>
                </a:solidFill>
                <a:ea typeface="仿宋_GB2312" pitchFamily="49" charset="-122"/>
              </a:rPr>
              <a:t>    </a:t>
            </a:r>
            <a:r>
              <a:rPr lang="en-US" altLang="zh-CN" b="1" dirty="0" smtClean="0">
                <a:solidFill>
                  <a:schemeClr val="tx2"/>
                </a:solidFill>
                <a:ea typeface="仿宋_GB2312" pitchFamily="49" charset="-122"/>
              </a:rPr>
              <a:t>    </a:t>
            </a:r>
            <a:r>
              <a:rPr lang="en-US" altLang="zh-CN" b="1" dirty="0" err="1" smtClean="0">
                <a:solidFill>
                  <a:schemeClr val="tx2"/>
                </a:solidFill>
                <a:ea typeface="仿宋_GB2312" pitchFamily="49" charset="-122"/>
              </a:rPr>
              <a:t>bool</a:t>
            </a:r>
            <a:r>
              <a:rPr lang="en-US" altLang="zh-CN" dirty="0" smtClean="0">
                <a:solidFill>
                  <a:schemeClr val="tx2"/>
                </a:solidFill>
                <a:ea typeface="仿宋_GB2312" pitchFamily="49" charset="-122"/>
              </a:rPr>
              <a:t> </a:t>
            </a:r>
            <a:r>
              <a:rPr lang="en-US" altLang="zh-CN" dirty="0" err="1" smtClean="0">
                <a:solidFill>
                  <a:schemeClr val="tx2"/>
                </a:solidFill>
                <a:ea typeface="仿宋_GB2312" pitchFamily="49" charset="-122"/>
              </a:rPr>
              <a:t>DeQueue</a:t>
            </a:r>
            <a:r>
              <a:rPr lang="en-US" altLang="zh-CN" b="1" dirty="0" smtClean="0">
                <a:solidFill>
                  <a:schemeClr val="tx2"/>
                </a:solidFill>
                <a:ea typeface="仿宋_GB2312" pitchFamily="49" charset="-122"/>
              </a:rPr>
              <a:t>(Type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a:solidFill>
                  <a:schemeClr val="tx2"/>
                </a:solidFill>
                <a:ea typeface="仿宋_GB2312" pitchFamily="49" charset="-122"/>
              </a:rPr>
              <a:t>			</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b="1" dirty="0" err="1" smtClean="0">
                <a:solidFill>
                  <a:schemeClr val="tx2"/>
                </a:solidFill>
                <a:ea typeface="仿宋_GB2312" pitchFamily="49" charset="-122"/>
              </a:rPr>
              <a:t>bool</a:t>
            </a:r>
            <a:r>
              <a:rPr lang="en-US" altLang="zh-CN" b="1" dirty="0" smtClean="0">
                <a:solidFill>
                  <a:schemeClr val="tx2"/>
                </a:solidFill>
                <a:ea typeface="仿宋_GB2312" pitchFamily="49" charset="-122"/>
              </a:rPr>
              <a:t> </a:t>
            </a:r>
            <a:r>
              <a:rPr lang="en-US" altLang="zh-CN" dirty="0" err="1" smtClean="0">
                <a:solidFill>
                  <a:schemeClr val="tx2"/>
                </a:solidFill>
                <a:ea typeface="仿宋_GB2312" pitchFamily="49" charset="-122"/>
              </a:rPr>
              <a:t>GetFront</a:t>
            </a:r>
            <a:r>
              <a:rPr lang="en-US" altLang="zh-CN" b="1" dirty="0" smtClean="0">
                <a:solidFill>
                  <a:schemeClr val="tx2"/>
                </a:solidFill>
                <a:ea typeface="仿宋_GB2312" pitchFamily="49" charset="-122"/>
              </a:rPr>
              <a:t>(Type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const;</a:t>
            </a:r>
            <a:r>
              <a:rPr lang="en-US" altLang="zh-CN" dirty="0">
                <a:solidFill>
                  <a:schemeClr val="tx2"/>
                </a:solidFill>
                <a:ea typeface="仿宋_GB2312" pitchFamily="49" charset="-122"/>
              </a:rPr>
              <a:t>			</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b="1" dirty="0" smtClean="0">
                <a:solidFill>
                  <a:schemeClr val="tx2"/>
                </a:solidFill>
                <a:ea typeface="仿宋_GB2312" pitchFamily="49" charset="-122"/>
              </a:rPr>
              <a:t>void</a:t>
            </a:r>
            <a:r>
              <a:rPr lang="en-US" altLang="zh-CN" dirty="0" smtClean="0">
                <a:solidFill>
                  <a:schemeClr val="tx2"/>
                </a:solidFill>
                <a:ea typeface="仿宋_GB2312" pitchFamily="49" charset="-122"/>
              </a:rPr>
              <a:t> </a:t>
            </a:r>
            <a:r>
              <a:rPr lang="en-US" altLang="zh-CN" dirty="0" err="1" smtClean="0">
                <a:solidFill>
                  <a:schemeClr val="tx2"/>
                </a:solidFill>
                <a:ea typeface="仿宋_GB2312" pitchFamily="49" charset="-122"/>
              </a:rPr>
              <a:t>MakeEmpty</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a:t>
            </a:r>
            <a:endParaRPr lang="en-US" altLang="zh-CN" dirty="0">
              <a:solidFill>
                <a:srgbClr val="000099"/>
              </a:solidFill>
              <a:ea typeface="隶书" pitchFamily="49" charset="-122"/>
            </a:endParaRPr>
          </a:p>
          <a:p>
            <a:r>
              <a:rPr lang="en-US" altLang="zh-CN" b="1" dirty="0">
                <a:solidFill>
                  <a:schemeClr val="tx2"/>
                </a:solidFill>
              </a:rPr>
              <a:t>    </a:t>
            </a:r>
            <a:r>
              <a:rPr lang="en-US" altLang="zh-CN" b="1" dirty="0" smtClean="0">
                <a:solidFill>
                  <a:schemeClr val="tx2"/>
                </a:solidFill>
              </a:rPr>
              <a:t>    </a:t>
            </a:r>
            <a:r>
              <a:rPr lang="en-US" altLang="zh-CN" b="1" dirty="0" err="1" smtClean="0">
                <a:solidFill>
                  <a:schemeClr val="tx2"/>
                </a:solidFill>
              </a:rPr>
              <a:t>bool</a:t>
            </a:r>
            <a:r>
              <a:rPr lang="en-US" altLang="zh-CN" b="1" dirty="0" smtClean="0">
                <a:solidFill>
                  <a:schemeClr val="tx2"/>
                </a:solidFill>
              </a:rPr>
              <a:t> </a:t>
            </a:r>
            <a:r>
              <a:rPr lang="en-US" altLang="zh-CN" dirty="0" err="1" smtClean="0">
                <a:solidFill>
                  <a:schemeClr val="tx2"/>
                </a:solidFill>
              </a:rPr>
              <a:t>IsEmpty</a:t>
            </a:r>
            <a:r>
              <a:rPr lang="en-US" altLang="zh-CN" b="1" dirty="0" smtClean="0">
                <a:solidFill>
                  <a:schemeClr val="tx2"/>
                </a:solidFill>
              </a:rPr>
              <a:t>( </a:t>
            </a:r>
            <a:r>
              <a:rPr lang="en-US" altLang="zh-CN" b="1" dirty="0">
                <a:solidFill>
                  <a:schemeClr val="tx2"/>
                </a:solidFill>
              </a:rPr>
              <a:t>)</a:t>
            </a:r>
            <a:r>
              <a:rPr lang="en-US" altLang="zh-CN" dirty="0">
                <a:solidFill>
                  <a:schemeClr val="tx2"/>
                </a:solidFill>
              </a:rPr>
              <a:t> </a:t>
            </a:r>
            <a:r>
              <a:rPr lang="en-US" altLang="zh-CN" b="1" dirty="0">
                <a:solidFill>
                  <a:schemeClr val="tx2"/>
                </a:solidFill>
              </a:rPr>
              <a:t>const { </a:t>
            </a:r>
            <a:endParaRPr lang="en-US" altLang="zh-CN" b="1" dirty="0" smtClean="0">
              <a:solidFill>
                <a:schemeClr val="tx2"/>
              </a:solidFill>
            </a:endParaRPr>
          </a:p>
          <a:p>
            <a:r>
              <a:rPr lang="en-US" altLang="zh-CN" b="1" dirty="0" smtClean="0">
                <a:solidFill>
                  <a:schemeClr val="tx2"/>
                </a:solidFill>
              </a:rPr>
              <a:t>                return (</a:t>
            </a:r>
            <a:r>
              <a:rPr lang="en-US" altLang="zh-CN" dirty="0" smtClean="0">
                <a:solidFill>
                  <a:schemeClr val="tx2"/>
                </a:solidFill>
              </a:rPr>
              <a:t>front</a:t>
            </a:r>
            <a:r>
              <a:rPr lang="en-US" altLang="zh-CN" b="1" dirty="0" smtClean="0">
                <a:solidFill>
                  <a:schemeClr val="tx2"/>
                </a:solidFill>
              </a:rPr>
              <a:t>==</a:t>
            </a:r>
            <a:r>
              <a:rPr lang="en-US" altLang="zh-CN" dirty="0" smtClean="0">
                <a:solidFill>
                  <a:schemeClr val="tx2"/>
                </a:solidFill>
              </a:rPr>
              <a:t>NULL</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r>
              <a:rPr lang="en-US" altLang="zh-CN" dirty="0">
                <a:solidFill>
                  <a:schemeClr val="tx2"/>
                </a:solidFill>
              </a:rPr>
              <a:t> true </a:t>
            </a:r>
            <a:r>
              <a:rPr lang="en-US" altLang="zh-CN" b="1" dirty="0">
                <a:solidFill>
                  <a:schemeClr val="tx2"/>
                </a:solidFill>
              </a:rPr>
              <a:t>:</a:t>
            </a:r>
            <a:r>
              <a:rPr lang="en-US" altLang="zh-CN" dirty="0">
                <a:solidFill>
                  <a:schemeClr val="tx2"/>
                </a:solidFill>
              </a:rPr>
              <a:t> false</a:t>
            </a:r>
            <a:r>
              <a:rPr lang="en-US" altLang="zh-CN" b="1" dirty="0">
                <a:solidFill>
                  <a:schemeClr val="tx2"/>
                </a:solidFill>
              </a:rPr>
              <a:t>;</a:t>
            </a:r>
            <a:r>
              <a:rPr lang="en-US" altLang="zh-CN" dirty="0">
                <a:solidFill>
                  <a:schemeClr val="tx2"/>
                </a:solidFill>
              </a:rPr>
              <a:t> </a:t>
            </a:r>
            <a:r>
              <a:rPr lang="en-US" altLang="zh-CN" b="1" dirty="0">
                <a:solidFill>
                  <a:schemeClr val="tx2"/>
                </a:solidFill>
              </a:rPr>
              <a:t>}</a:t>
            </a:r>
          </a:p>
          <a:p>
            <a:r>
              <a:rPr lang="en-US" altLang="zh-CN" b="1" dirty="0">
                <a:solidFill>
                  <a:schemeClr val="tx2"/>
                </a:solidFill>
              </a:rPr>
              <a:t>    </a:t>
            </a:r>
            <a:r>
              <a:rPr lang="en-US" altLang="zh-CN" b="1" dirty="0" smtClean="0">
                <a:solidFill>
                  <a:schemeClr val="tx2"/>
                </a:solidFill>
              </a:rPr>
              <a:t>    </a:t>
            </a:r>
            <a:r>
              <a:rPr lang="en-US" altLang="zh-CN" b="1" dirty="0" err="1" smtClean="0">
                <a:solidFill>
                  <a:schemeClr val="tx2"/>
                </a:solidFill>
              </a:rPr>
              <a:t>int</a:t>
            </a:r>
            <a:r>
              <a:rPr lang="en-US" altLang="zh-CN" dirty="0" smtClean="0">
                <a:solidFill>
                  <a:schemeClr val="tx2"/>
                </a:solidFill>
              </a:rPr>
              <a:t> </a:t>
            </a:r>
            <a:r>
              <a:rPr lang="en-US" altLang="zh-CN" dirty="0" err="1" smtClean="0">
                <a:solidFill>
                  <a:schemeClr val="tx2"/>
                </a:solidFill>
              </a:rPr>
              <a:t>GetSize</a:t>
            </a:r>
            <a:r>
              <a:rPr lang="en-US" altLang="zh-CN" b="1" dirty="0" smtClean="0">
                <a:solidFill>
                  <a:schemeClr val="tx2"/>
                </a:solidFill>
              </a:rPr>
              <a:t>( </a:t>
            </a:r>
            <a:r>
              <a:rPr lang="en-US" altLang="zh-CN" b="1" dirty="0">
                <a:solidFill>
                  <a:schemeClr val="tx2"/>
                </a:solidFill>
              </a:rPr>
              <a:t>)</a:t>
            </a:r>
            <a:r>
              <a:rPr lang="en-US" altLang="zh-CN" dirty="0">
                <a:solidFill>
                  <a:schemeClr val="tx2"/>
                </a:solidFill>
              </a:rPr>
              <a:t> </a:t>
            </a:r>
            <a:r>
              <a:rPr lang="en-US" altLang="zh-CN" b="1" dirty="0">
                <a:solidFill>
                  <a:schemeClr val="tx2"/>
                </a:solidFill>
              </a:rPr>
              <a:t>const;</a:t>
            </a:r>
          </a:p>
          <a:p>
            <a:r>
              <a:rPr lang="en-US" altLang="zh-CN" b="1" dirty="0">
                <a:solidFill>
                  <a:schemeClr val="tx2"/>
                </a:solidFill>
              </a:rPr>
              <a:t>   </a:t>
            </a:r>
            <a:r>
              <a:rPr lang="en-US" altLang="zh-CN" b="1" dirty="0" smtClean="0">
                <a:solidFill>
                  <a:schemeClr val="tx2"/>
                </a:solidFill>
              </a:rPr>
              <a:t>     </a:t>
            </a:r>
            <a:r>
              <a:rPr lang="en-US" altLang="zh-CN" b="1" dirty="0">
                <a:solidFill>
                  <a:schemeClr val="tx2"/>
                </a:solidFill>
              </a:rPr>
              <a:t>friend</a:t>
            </a:r>
            <a:r>
              <a:rPr lang="en-US" altLang="zh-CN" dirty="0">
                <a:solidFill>
                  <a:schemeClr val="tx2"/>
                </a:solidFill>
              </a:rPr>
              <a:t> </a:t>
            </a:r>
            <a:r>
              <a:rPr lang="en-US" altLang="zh-CN" b="1" dirty="0" err="1">
                <a:solidFill>
                  <a:schemeClr val="tx2"/>
                </a:solidFill>
              </a:rPr>
              <a:t>ostream</a:t>
            </a:r>
            <a:r>
              <a:rPr lang="en-US" altLang="zh-CN" dirty="0">
                <a:solidFill>
                  <a:schemeClr val="tx2"/>
                </a:solidFill>
              </a:rPr>
              <a:t> </a:t>
            </a:r>
            <a:r>
              <a:rPr lang="en-US" altLang="zh-CN" b="1" dirty="0">
                <a:solidFill>
                  <a:schemeClr val="tx2"/>
                </a:solidFill>
              </a:rPr>
              <a:t>&amp;</a:t>
            </a:r>
            <a:r>
              <a:rPr lang="en-US" altLang="zh-CN" dirty="0">
                <a:solidFill>
                  <a:schemeClr val="tx2"/>
                </a:solidFill>
              </a:rPr>
              <a:t> </a:t>
            </a:r>
            <a:r>
              <a:rPr lang="en-US" altLang="zh-CN" b="1" dirty="0">
                <a:solidFill>
                  <a:schemeClr val="tx2"/>
                </a:solidFill>
              </a:rPr>
              <a:t>operator</a:t>
            </a:r>
            <a:r>
              <a:rPr lang="en-US" altLang="zh-CN" dirty="0">
                <a:solidFill>
                  <a:schemeClr val="tx2"/>
                </a:solidFill>
              </a:rPr>
              <a:t> &lt;&lt; </a:t>
            </a:r>
          </a:p>
          <a:p>
            <a:r>
              <a:rPr lang="en-US" altLang="zh-CN" dirty="0">
                <a:solidFill>
                  <a:schemeClr val="tx2"/>
                </a:solidFill>
              </a:rPr>
              <a:t>              </a:t>
            </a:r>
            <a:r>
              <a:rPr lang="en-US" altLang="zh-CN" b="1" dirty="0" smtClean="0">
                <a:solidFill>
                  <a:schemeClr val="tx2"/>
                </a:solidFill>
              </a:rPr>
              <a:t>(</a:t>
            </a:r>
            <a:r>
              <a:rPr lang="en-US" altLang="zh-CN" b="1" dirty="0" err="1" smtClean="0">
                <a:solidFill>
                  <a:schemeClr val="tx2"/>
                </a:solidFill>
              </a:rPr>
              <a:t>ostream</a:t>
            </a:r>
            <a:r>
              <a:rPr lang="en-US" altLang="zh-CN" dirty="0" smtClean="0">
                <a:solidFill>
                  <a:schemeClr val="tx2"/>
                </a:solidFill>
              </a:rPr>
              <a:t> </a:t>
            </a:r>
            <a:r>
              <a:rPr lang="en-US" altLang="zh-CN" b="1" dirty="0">
                <a:solidFill>
                  <a:schemeClr val="tx2"/>
                </a:solidFill>
              </a:rPr>
              <a:t>&amp;</a:t>
            </a:r>
            <a:r>
              <a:rPr lang="en-US" altLang="zh-CN" dirty="0" err="1">
                <a:solidFill>
                  <a:schemeClr val="tx2"/>
                </a:solidFill>
              </a:rPr>
              <a:t>os</a:t>
            </a:r>
            <a:r>
              <a:rPr lang="en-US" altLang="zh-CN" b="1" dirty="0">
                <a:solidFill>
                  <a:schemeClr val="tx2"/>
                </a:solidFill>
              </a:rPr>
              <a:t>,</a:t>
            </a:r>
            <a:r>
              <a:rPr lang="en-US" altLang="zh-CN" dirty="0">
                <a:solidFill>
                  <a:schemeClr val="tx2"/>
                </a:solidFill>
              </a:rPr>
              <a:t> </a:t>
            </a:r>
            <a:r>
              <a:rPr lang="en-US" altLang="zh-CN" dirty="0" err="1">
                <a:solidFill>
                  <a:schemeClr val="tx2"/>
                </a:solidFill>
              </a:rPr>
              <a:t>LinkedQueue</a:t>
            </a:r>
            <a:r>
              <a:rPr lang="en-US" altLang="zh-CN" dirty="0">
                <a:solidFill>
                  <a:schemeClr val="tx2"/>
                </a:solidFill>
              </a:rPr>
              <a:t> </a:t>
            </a:r>
            <a:r>
              <a:rPr lang="en-US" altLang="zh-CN" b="1" dirty="0">
                <a:solidFill>
                  <a:schemeClr val="tx2"/>
                </a:solidFill>
              </a:rPr>
              <a:t>&lt;Type&gt;</a:t>
            </a:r>
            <a:r>
              <a:rPr lang="en-US" altLang="zh-CN" dirty="0">
                <a:solidFill>
                  <a:schemeClr val="tx2"/>
                </a:solidFill>
              </a:rPr>
              <a:t> </a:t>
            </a:r>
            <a:r>
              <a:rPr lang="en-US" altLang="zh-CN" b="1" dirty="0">
                <a:solidFill>
                  <a:schemeClr val="tx2"/>
                </a:solidFill>
              </a:rPr>
              <a:t>&amp;</a:t>
            </a:r>
            <a:r>
              <a:rPr lang="en-US" altLang="zh-CN" dirty="0" smtClean="0">
                <a:solidFill>
                  <a:schemeClr val="tx2"/>
                </a:solidFill>
              </a:rPr>
              <a:t>Q</a:t>
            </a:r>
            <a:r>
              <a:rPr lang="en-US" altLang="zh-CN" b="1" dirty="0" smtClean="0">
                <a:solidFill>
                  <a:schemeClr val="tx2"/>
                </a:solidFill>
              </a:rPr>
              <a:t>);</a:t>
            </a:r>
            <a:endParaRPr lang="en-US" altLang="zh-CN" b="1" dirty="0">
              <a:solidFill>
                <a:schemeClr val="tx2"/>
              </a:solidFill>
            </a:endParaRPr>
          </a:p>
          <a:p>
            <a:r>
              <a:rPr lang="en-US" altLang="zh-CN" b="1" dirty="0">
                <a:solidFill>
                  <a:schemeClr val="tx2"/>
                </a:solidFill>
              </a:rPr>
              <a:t>};</a:t>
            </a:r>
          </a:p>
        </p:txBody>
      </p:sp>
      <p:sp>
        <p:nvSpPr>
          <p:cNvPr id="143363" name="Rectangle 3"/>
          <p:cNvSpPr>
            <a:spLocks noChangeArrowheads="1"/>
          </p:cNvSpPr>
          <p:nvPr/>
        </p:nvSpPr>
        <p:spPr bwMode="auto">
          <a:xfrm>
            <a:off x="76200" y="4473575"/>
            <a:ext cx="9144000" cy="585788"/>
          </a:xfrm>
          <a:prstGeom prst="rect">
            <a:avLst/>
          </a:prstGeom>
          <a:noFill/>
          <a:ln w="9525">
            <a:noFill/>
            <a:miter lim="800000"/>
            <a:headEnd/>
            <a:tailEnd/>
          </a:ln>
        </p:spPr>
        <p:txBody>
          <a:bodyPr>
            <a:spAutoFit/>
          </a:bodyPr>
          <a:lstStyle/>
          <a:p>
            <a:pPr>
              <a:lnSpc>
                <a:spcPct val="90000"/>
              </a:lnSpc>
            </a:pPr>
            <a:endParaRPr lang="zh-CN" altLang="zh-CN" sz="3600" b="1">
              <a:solidFill>
                <a:srgbClr val="0000FF"/>
              </a:solidFill>
              <a:ea typeface="隶书" pitchFamily="49" charset="-122"/>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113</a:t>
            </a:fld>
            <a:endParaRPr lang="en-US" altLang="zh-CN"/>
          </a:p>
        </p:txBody>
      </p:sp>
    </p:spTree>
  </p:cSld>
  <p:clrMapOvr>
    <a:masterClrMapping/>
  </p:clrMapOvr>
  <p:transition>
    <p:strips dir="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71500" y="1643063"/>
            <a:ext cx="7950200" cy="3508375"/>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void</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MakeEmpty</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p>
          <a:p>
            <a:r>
              <a:rPr lang="en-US" altLang="zh-CN" sz="2800" dirty="0">
                <a:solidFill>
                  <a:srgbClr val="CC3300"/>
                </a:solidFill>
                <a:ea typeface="仿宋_GB2312" pitchFamily="49" charset="-122"/>
              </a:rPr>
              <a:t>    </a:t>
            </a:r>
            <a:r>
              <a:rPr lang="en-US" altLang="zh-CN" sz="2800" dirty="0" err="1">
                <a:solidFill>
                  <a:schemeClr val="tx2"/>
                </a:solidFill>
                <a:ea typeface="仿宋_GB2312" pitchFamily="49" charset="-122"/>
              </a:rPr>
              <a:t>QueueNode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p</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while</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逐个结点释放</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smtClean="0">
                <a:solidFill>
                  <a:schemeClr val="tx2"/>
                </a:solidFill>
                <a:ea typeface="仿宋_GB2312" pitchFamily="49" charset="-122"/>
              </a:rPr>
              <a:t>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delete</a:t>
            </a:r>
            <a:r>
              <a:rPr lang="en-US" altLang="zh-CN" sz="2800" dirty="0">
                <a:solidFill>
                  <a:schemeClr val="tx2"/>
                </a:solidFill>
                <a:ea typeface="仿宋_GB2312" pitchFamily="49" charset="-122"/>
              </a:rPr>
              <a:t> p</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    }</a:t>
            </a:r>
          </a:p>
          <a:p>
            <a:r>
              <a:rPr lang="en-US" altLang="zh-CN" sz="2800" b="1"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114</a:t>
            </a:fld>
            <a:endParaRPr lang="en-US" altLang="zh-CN"/>
          </a:p>
        </p:txBody>
      </p:sp>
    </p:spTree>
  </p:cSld>
  <p:clrMapOvr>
    <a:masterClrMapping/>
  </p:clrMapOvr>
  <p:transition>
    <p:strips dir="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522288" y="877888"/>
            <a:ext cx="8258175" cy="5216525"/>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r>
              <a:rPr lang="en-US" altLang="zh-CN" sz="2800" dirty="0" err="1" smtClean="0">
                <a:solidFill>
                  <a:schemeClr val="tx2"/>
                </a:solidFill>
                <a:ea typeface="仿宋_GB2312" pitchFamily="49" charset="-122"/>
              </a:rPr>
              <a:t>EnQueue</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将新</a:t>
            </a:r>
            <a:r>
              <a:rPr lang="zh-CN" altLang="en-US" sz="2800" dirty="0" smtClean="0">
                <a:solidFill>
                  <a:srgbClr val="0000FF"/>
                </a:solidFill>
                <a:ea typeface="隶书" pitchFamily="49" charset="-122"/>
              </a:rPr>
              <a:t>元素</a:t>
            </a:r>
            <a:r>
              <a:rPr lang="en-US" altLang="zh-CN" sz="2800" b="1" dirty="0" smtClean="0">
                <a:solidFill>
                  <a:schemeClr val="hlink"/>
                </a:solidFill>
                <a:ea typeface="仿宋_GB2312" pitchFamily="49" charset="-122"/>
              </a:rPr>
              <a:t>x</a:t>
            </a:r>
            <a:r>
              <a:rPr lang="zh-CN" altLang="en-US" sz="2800" dirty="0" smtClean="0">
                <a:solidFill>
                  <a:srgbClr val="0000FF"/>
                </a:solidFill>
                <a:ea typeface="隶书" pitchFamily="49" charset="-122"/>
              </a:rPr>
              <a:t>插入</a:t>
            </a:r>
            <a:r>
              <a:rPr lang="zh-CN" altLang="en-US" sz="2800" dirty="0">
                <a:solidFill>
                  <a:srgbClr val="0000FF"/>
                </a:solidFill>
                <a:ea typeface="隶书" pitchFamily="49" charset="-122"/>
              </a:rPr>
              <a:t>到队列的队尾</a:t>
            </a:r>
            <a:r>
              <a:rPr lang="zh-CN" altLang="en-US" sz="2800" b="1" dirty="0">
                <a:solidFill>
                  <a:srgbClr val="CC3300"/>
                </a:solidFill>
                <a:ea typeface="仿宋_GB2312" pitchFamily="49" charset="-122"/>
              </a:rPr>
              <a:t> </a:t>
            </a:r>
          </a:p>
          <a:p>
            <a:r>
              <a:rPr lang="zh-CN" altLang="en-US" sz="2800" b="1" dirty="0">
                <a:solidFill>
                  <a:srgbClr val="CC3300"/>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i="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创建第一个结点</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rear</a:t>
            </a:r>
            <a:r>
              <a:rPr lang="en-US" altLang="zh-CN" sz="2800" b="1" dirty="0" smtClean="0">
                <a:solidFill>
                  <a:schemeClr val="tx2"/>
                </a:solidFill>
                <a:ea typeface="仿宋_GB2312" pitchFamily="49" charset="-122"/>
              </a:rPr>
              <a:t>=new </a:t>
            </a:r>
            <a:r>
              <a:rPr lang="en-US" altLang="zh-CN" sz="2800" dirty="0" err="1">
                <a:solidFill>
                  <a:schemeClr val="tx2"/>
                </a:solidFill>
                <a:ea typeface="仿宋_GB2312" pitchFamily="49" charset="-122"/>
              </a:rPr>
              <a:t>QueueNode</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x</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NULL</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front==NULL</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return</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false</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else {</a:t>
            </a:r>
            <a:r>
              <a:rPr lang="en-US" altLang="zh-CN" sz="2800"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队列不空</a:t>
            </a:r>
            <a:r>
              <a:rPr lang="zh-CN" altLang="en-US" sz="2800" b="1" dirty="0">
                <a:solidFill>
                  <a:srgbClr val="0000FF"/>
                </a:solidFill>
                <a:ea typeface="仿宋_GB2312" pitchFamily="49" charset="-122"/>
              </a:rPr>
              <a:t>，</a:t>
            </a:r>
            <a:r>
              <a:rPr lang="zh-CN" altLang="en-US" sz="2800" dirty="0">
                <a:solidFill>
                  <a:srgbClr val="0000FF"/>
                </a:solidFill>
                <a:ea typeface="隶书" pitchFamily="49" charset="-122"/>
              </a:rPr>
              <a:t>插入</a:t>
            </a:r>
            <a:endParaRPr lang="zh-CN" altLang="en-US" sz="2800" dirty="0">
              <a:solidFill>
                <a:srgbClr val="CC3300"/>
              </a:solidFill>
              <a:ea typeface="仿宋_GB2312" pitchFamily="49" charset="-122"/>
            </a:endParaRPr>
          </a:p>
          <a:p>
            <a:r>
              <a:rPr lang="zh-CN" altLang="en-US" sz="2800" dirty="0">
                <a:solidFill>
                  <a:schemeClr val="tx2"/>
                </a:solidFill>
                <a:ea typeface="仿宋_GB2312" pitchFamily="49" charset="-122"/>
              </a:rPr>
              <a:t>         </a:t>
            </a:r>
            <a:r>
              <a:rPr lang="en-US" altLang="zh-CN" sz="2800" dirty="0">
                <a:solidFill>
                  <a:schemeClr val="tx2"/>
                </a:solidFill>
                <a:ea typeface="仿宋_GB2312" pitchFamily="49" charset="-122"/>
              </a:rPr>
              <a:t>rear</a:t>
            </a:r>
            <a:r>
              <a:rPr lang="en-US" altLang="zh-CN" sz="2800" b="1" dirty="0">
                <a:solidFill>
                  <a:schemeClr val="tx2"/>
                </a:solidFill>
                <a:ea typeface="楷体_GB2312" pitchFamily="49" charset="-122"/>
              </a:rPr>
              <a:t>-&gt;</a:t>
            </a:r>
            <a:r>
              <a:rPr lang="en-US" altLang="zh-CN" sz="2800" dirty="0" smtClean="0">
                <a:solidFill>
                  <a:schemeClr val="tx2"/>
                </a:solidFill>
                <a:ea typeface="仿宋_GB2312" pitchFamily="49" charset="-122"/>
              </a:rPr>
              <a:t>link</a:t>
            </a:r>
            <a:r>
              <a:rPr lang="en-US" altLang="zh-CN" sz="2800" b="1" dirty="0" smtClean="0">
                <a:solidFill>
                  <a:schemeClr val="tx2"/>
                </a:solidFill>
                <a:ea typeface="仿宋_GB2312" pitchFamily="49" charset="-122"/>
              </a:rPr>
              <a:t>=new</a:t>
            </a:r>
            <a:r>
              <a:rPr lang="en-US" altLang="zh-CN" sz="2800" dirty="0" smtClean="0">
                <a:solidFill>
                  <a:schemeClr val="tx2"/>
                </a:solidFill>
                <a:ea typeface="仿宋_GB2312" pitchFamily="49" charset="-122"/>
              </a:rPr>
              <a:t> </a:t>
            </a:r>
            <a:r>
              <a:rPr lang="en-US" altLang="zh-CN" sz="2800" dirty="0" err="1">
                <a:solidFill>
                  <a:schemeClr val="tx2"/>
                </a:solidFill>
                <a:ea typeface="仿宋_GB2312" pitchFamily="49" charset="-122"/>
              </a:rPr>
              <a:t>QueueNode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a:t>
            </a:r>
            <a:r>
              <a:rPr lang="en-US" altLang="zh-CN" sz="2800" dirty="0">
                <a:solidFill>
                  <a:schemeClr val="tx2"/>
                </a:solidFill>
                <a:ea typeface="仿宋_GB2312" pitchFamily="49" charset="-122"/>
              </a:rPr>
              <a:t>x</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NULL</a:t>
            </a:r>
            <a:r>
              <a:rPr lang="en-US" altLang="zh-CN" sz="2800" b="1" dirty="0">
                <a:solidFill>
                  <a:schemeClr val="tx2"/>
                </a:solidFill>
                <a:ea typeface="仿宋_GB2312" pitchFamily="49" charset="-122"/>
              </a:rPr>
              <a:t>);</a:t>
            </a:r>
          </a:p>
          <a:p>
            <a:r>
              <a:rPr lang="en-US" altLang="zh-CN" sz="2800" b="1" dirty="0">
                <a:solidFill>
                  <a:schemeClr val="tx2"/>
                </a:solidFill>
              </a:rPr>
              <a:t>         if</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rear</a:t>
            </a:r>
            <a:r>
              <a:rPr lang="en-US" altLang="zh-CN" sz="2800" b="1" dirty="0" smtClean="0">
                <a:solidFill>
                  <a:schemeClr val="tx2"/>
                </a:solidFill>
              </a:rPr>
              <a:t>-</a:t>
            </a:r>
            <a:r>
              <a:rPr lang="en-US" altLang="zh-CN" sz="2800" b="1" dirty="0">
                <a:solidFill>
                  <a:schemeClr val="tx2"/>
                </a:solidFill>
              </a:rPr>
              <a:t>&gt;</a:t>
            </a:r>
            <a:r>
              <a:rPr lang="en-US" altLang="zh-CN" sz="2800" dirty="0" smtClean="0">
                <a:solidFill>
                  <a:schemeClr val="tx2"/>
                </a:solidFill>
              </a:rPr>
              <a:t>link</a:t>
            </a:r>
            <a:r>
              <a:rPr lang="en-US" altLang="zh-CN" sz="2800" b="1" dirty="0" smtClean="0">
                <a:solidFill>
                  <a:schemeClr val="tx2"/>
                </a:solidFill>
              </a:rPr>
              <a:t>==</a:t>
            </a:r>
            <a:r>
              <a:rPr lang="en-US" altLang="zh-CN" sz="2800" dirty="0" smtClean="0">
                <a:solidFill>
                  <a:schemeClr val="tx2"/>
                </a:solidFill>
              </a:rPr>
              <a:t>NULL</a:t>
            </a:r>
            <a:r>
              <a:rPr lang="en-US" altLang="zh-CN" sz="2800" b="1" dirty="0" smtClean="0">
                <a:solidFill>
                  <a:schemeClr val="tx2"/>
                </a:solidFill>
              </a:rPr>
              <a:t>) </a:t>
            </a:r>
            <a:r>
              <a:rPr lang="en-US" altLang="zh-CN" sz="2800" dirty="0" smtClean="0">
                <a:solidFill>
                  <a:schemeClr val="tx2"/>
                </a:solidFill>
              </a:rPr>
              <a:t> </a:t>
            </a:r>
            <a:r>
              <a:rPr lang="en-US" altLang="zh-CN" sz="2800" b="1" dirty="0">
                <a:solidFill>
                  <a:schemeClr val="tx2"/>
                </a:solidFill>
              </a:rPr>
              <a:t>return</a:t>
            </a:r>
            <a:r>
              <a:rPr lang="en-US" altLang="zh-CN" sz="2800" dirty="0">
                <a:solidFill>
                  <a:schemeClr val="tx2"/>
                </a:solidFill>
              </a:rPr>
              <a:t> false</a:t>
            </a:r>
            <a:r>
              <a:rPr lang="en-US" altLang="zh-CN" sz="2800" b="1" dirty="0">
                <a:solidFill>
                  <a:schemeClr val="tx2"/>
                </a:solidFill>
              </a:rPr>
              <a:t>;</a:t>
            </a:r>
            <a:r>
              <a:rPr lang="en-US" altLang="zh-CN" sz="2800" b="1"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rear</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rear</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115</a:t>
            </a:fld>
            <a:endParaRPr lang="en-US" altLang="zh-CN"/>
          </a:p>
        </p:txBody>
      </p:sp>
    </p:spTree>
  </p:cSld>
  <p:clrMapOvr>
    <a:masterClrMapping/>
  </p:clrMapOvr>
  <p:transition>
    <p:strips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11188" y="598488"/>
            <a:ext cx="8016875" cy="5643562"/>
          </a:xfrm>
          <a:prstGeom prst="rect">
            <a:avLst/>
          </a:prstGeom>
          <a:noFill/>
          <a:ln w="9525">
            <a:noFill/>
            <a:miter lim="800000"/>
            <a:headEnd/>
            <a:tailEnd/>
          </a:ln>
        </p:spPr>
        <p:txBody>
          <a:bodyPr wrap="none">
            <a:spAutoFit/>
          </a:bodyPr>
          <a:lstStyle/>
          <a:p>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b="1" dirty="0">
                <a:solidFill>
                  <a:schemeClr val="tx2"/>
                </a:solidFill>
                <a:ea typeface="仿宋_GB2312" pitchFamily="49" charset="-122"/>
              </a:rPr>
              <a:t> </a:t>
            </a:r>
            <a:r>
              <a:rPr lang="en-US" altLang="zh-CN" sz="2800" dirty="0" err="1">
                <a:solidFill>
                  <a:schemeClr val="tx2"/>
                </a:solidFill>
                <a:ea typeface="仿宋_GB2312" pitchFamily="49" charset="-122"/>
              </a:rPr>
              <a:t>LinkedQueue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a:t>
            </a:r>
          </a:p>
          <a:p>
            <a:r>
              <a:rPr lang="en-US" altLang="zh-CN" sz="2800" dirty="0" err="1" smtClean="0">
                <a:solidFill>
                  <a:schemeClr val="tx2"/>
                </a:solidFill>
                <a:ea typeface="仿宋_GB2312" pitchFamily="49" charset="-122"/>
              </a:rPr>
              <a:t>DeQueue</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IsEmpty</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==true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return</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false</a:t>
            </a:r>
            <a:r>
              <a:rPr lang="en-US" altLang="zh-CN" sz="2800" b="1" dirty="0">
                <a:solidFill>
                  <a:schemeClr val="tx2"/>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dirty="0" err="1">
                <a:solidFill>
                  <a:schemeClr val="tx2"/>
                </a:solidFill>
                <a:ea typeface="仿宋_GB2312" pitchFamily="49" charset="-122"/>
              </a:rPr>
              <a:t>QueueNode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smtClean="0">
                <a:solidFill>
                  <a:schemeClr val="tx2"/>
                </a:solidFill>
                <a:ea typeface="仿宋_GB2312" pitchFamily="49" charset="-122"/>
              </a:rPr>
              <a:t>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front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rPr>
              <a:t>data</a:t>
            </a:r>
            <a:r>
              <a:rPr lang="en-US" altLang="zh-CN" sz="2800" b="1" dirty="0">
                <a:solidFill>
                  <a:schemeClr val="tx2"/>
                </a:solidFill>
              </a:rPr>
              <a:t>;  </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delete</a:t>
            </a:r>
            <a:r>
              <a:rPr lang="en-US" altLang="zh-CN" sz="2800" dirty="0">
                <a:solidFill>
                  <a:schemeClr val="tx2"/>
                </a:solidFill>
                <a:ea typeface="仿宋_GB2312" pitchFamily="49" charset="-122"/>
              </a:rPr>
              <a:t> p</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 return</a:t>
            </a:r>
            <a:r>
              <a:rPr lang="en-US" altLang="zh-CN" sz="2800" dirty="0">
                <a:solidFill>
                  <a:schemeClr val="tx2"/>
                </a:solidFill>
                <a:ea typeface="仿宋_GB2312" pitchFamily="49" charset="-122"/>
              </a:rPr>
              <a:t> true</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b="1" dirty="0">
                <a:solidFill>
                  <a:schemeClr val="tx2"/>
                </a:solidFill>
                <a:ea typeface="仿宋_GB2312" pitchFamily="49" charset="-122"/>
              </a:rPr>
              <a:t>}</a:t>
            </a:r>
          </a:p>
          <a:p>
            <a:endParaRPr lang="en-US" altLang="zh-CN" sz="2800" b="1" dirty="0">
              <a:solidFill>
                <a:schemeClr val="tx2"/>
              </a:solidFill>
              <a:ea typeface="仿宋_GB2312" pitchFamily="49" charset="-122"/>
            </a:endParaRPr>
          </a:p>
          <a:p>
            <a:r>
              <a:rPr lang="en-US" altLang="zh-CN" sz="2800" b="1" dirty="0">
                <a:solidFill>
                  <a:schemeClr val="tx2"/>
                </a:solidFill>
              </a:rPr>
              <a:t>template &lt;class Type&gt; </a:t>
            </a:r>
            <a:r>
              <a:rPr lang="en-US" altLang="zh-CN" sz="2800" b="1" dirty="0" err="1">
                <a:solidFill>
                  <a:schemeClr val="tx2"/>
                </a:solidFill>
              </a:rPr>
              <a:t>bool</a:t>
            </a:r>
            <a:r>
              <a:rPr lang="en-US" altLang="zh-CN" sz="2800" dirty="0">
                <a:solidFill>
                  <a:schemeClr val="tx2"/>
                </a:solidFill>
              </a:rPr>
              <a:t> </a:t>
            </a:r>
            <a:r>
              <a:rPr lang="en-US" altLang="zh-CN" sz="2800" dirty="0" err="1">
                <a:solidFill>
                  <a:schemeClr val="tx2"/>
                </a:solidFill>
              </a:rPr>
              <a:t>LinkedQueue</a:t>
            </a:r>
            <a:r>
              <a:rPr lang="en-US" altLang="zh-CN" sz="2800" dirty="0">
                <a:solidFill>
                  <a:schemeClr val="tx2"/>
                </a:solidFill>
              </a:rPr>
              <a:t> </a:t>
            </a:r>
            <a:r>
              <a:rPr lang="en-US" altLang="zh-CN" sz="2800" b="1" dirty="0">
                <a:solidFill>
                  <a:schemeClr val="tx2"/>
                </a:solidFill>
              </a:rPr>
              <a:t>&lt;Type&gt; :: </a:t>
            </a:r>
          </a:p>
          <a:p>
            <a:r>
              <a:rPr lang="en-US" altLang="zh-CN" sz="2800" dirty="0" err="1" smtClean="0">
                <a:solidFill>
                  <a:schemeClr val="tx2"/>
                </a:solidFill>
              </a:rPr>
              <a:t>GetFront</a:t>
            </a:r>
            <a:r>
              <a:rPr lang="en-US" altLang="zh-CN" sz="2800" b="1" dirty="0" smtClean="0">
                <a:solidFill>
                  <a:schemeClr val="tx2"/>
                </a:solidFill>
              </a:rPr>
              <a:t>(Type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const</a:t>
            </a:r>
            <a:r>
              <a:rPr lang="en-US" altLang="zh-CN" sz="2800" dirty="0">
                <a:solidFill>
                  <a:schemeClr val="tx2"/>
                </a:solidFill>
              </a:rPr>
              <a:t> </a:t>
            </a:r>
            <a:r>
              <a:rPr lang="en-US" altLang="zh-CN" sz="2800" b="1" dirty="0">
                <a:solidFill>
                  <a:schemeClr val="tx2"/>
                </a:solidFill>
              </a:rPr>
              <a:t>{</a:t>
            </a:r>
          </a:p>
          <a:p>
            <a:r>
              <a:rPr lang="en-US" altLang="zh-CN" sz="2800" b="1" dirty="0">
                <a:solidFill>
                  <a:schemeClr val="tx2"/>
                </a:solidFill>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IsEmpty</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==true</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false</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chemeClr val="tx2"/>
                </a:solidFill>
              </a:rPr>
              <a:t>	</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front</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rPr>
              <a:t>data</a:t>
            </a:r>
            <a:r>
              <a:rPr lang="en-US" altLang="zh-CN" sz="2800" b="1" dirty="0">
                <a:solidFill>
                  <a:schemeClr val="tx2"/>
                </a:solidFill>
              </a:rPr>
              <a:t>;  return </a:t>
            </a:r>
            <a:r>
              <a:rPr lang="en-US" altLang="zh-CN" sz="2800" dirty="0">
                <a:solidFill>
                  <a:schemeClr val="tx2"/>
                </a:solidFill>
              </a:rPr>
              <a:t>true</a:t>
            </a:r>
            <a:r>
              <a:rPr lang="en-US" altLang="zh-CN" sz="2800" b="1" dirty="0">
                <a:solidFill>
                  <a:schemeClr val="tx2"/>
                </a:solidFill>
              </a:rPr>
              <a:t>;</a:t>
            </a:r>
            <a:endParaRPr lang="en-US" altLang="zh-CN" sz="2800" dirty="0">
              <a:solidFill>
                <a:schemeClr val="tx2"/>
              </a:solidFill>
            </a:endParaRPr>
          </a:p>
          <a:p>
            <a:r>
              <a:rPr lang="en-US" altLang="zh-CN" sz="2800" b="1" dirty="0">
                <a:solidFill>
                  <a:schemeClr val="tx2"/>
                </a:solidFill>
              </a:rPr>
              <a:t>}</a:t>
            </a:r>
            <a:r>
              <a:rPr lang="en-US" altLang="zh-CN" sz="2800" b="1" dirty="0">
                <a:solidFill>
                  <a:schemeClr val="tx2"/>
                </a:solidFill>
                <a:ea typeface="仿宋_GB2312" pitchFamily="49" charset="-122"/>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116</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9874">
                                            <p:txEl>
                                              <p:pRg st="8" end="8"/>
                                            </p:txEl>
                                          </p:spTgt>
                                        </p:tgtEl>
                                        <p:attrNameLst>
                                          <p:attrName>style.visibility</p:attrName>
                                        </p:attrNameLst>
                                      </p:cBhvr>
                                      <p:to>
                                        <p:strVal val="visible"/>
                                      </p:to>
                                    </p:set>
                                    <p:animEffect transition="in" filter="checkerboard(across)">
                                      <p:cBhvr>
                                        <p:cTn id="7" dur="500"/>
                                        <p:tgtEl>
                                          <p:spTgt spid="79874">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9874">
                                            <p:txEl>
                                              <p:pRg st="9" end="9"/>
                                            </p:txEl>
                                          </p:spTgt>
                                        </p:tgtEl>
                                        <p:attrNameLst>
                                          <p:attrName>style.visibility</p:attrName>
                                        </p:attrNameLst>
                                      </p:cBhvr>
                                      <p:to>
                                        <p:strVal val="visible"/>
                                      </p:to>
                                    </p:set>
                                    <p:animEffect transition="in" filter="checkerboard(across)">
                                      <p:cBhvr>
                                        <p:cTn id="10" dur="500"/>
                                        <p:tgtEl>
                                          <p:spTgt spid="79874">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9874">
                                            <p:txEl>
                                              <p:pRg st="10" end="10"/>
                                            </p:txEl>
                                          </p:spTgt>
                                        </p:tgtEl>
                                        <p:attrNameLst>
                                          <p:attrName>style.visibility</p:attrName>
                                        </p:attrNameLst>
                                      </p:cBhvr>
                                      <p:to>
                                        <p:strVal val="visible"/>
                                      </p:to>
                                    </p:set>
                                    <p:animEffect transition="in" filter="checkerboard(across)">
                                      <p:cBhvr>
                                        <p:cTn id="13" dur="500"/>
                                        <p:tgtEl>
                                          <p:spTgt spid="79874">
                                            <p:txEl>
                                              <p:pRg st="10" end="1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9874">
                                            <p:txEl>
                                              <p:pRg st="11" end="11"/>
                                            </p:txEl>
                                          </p:spTgt>
                                        </p:tgtEl>
                                        <p:attrNameLst>
                                          <p:attrName>style.visibility</p:attrName>
                                        </p:attrNameLst>
                                      </p:cBhvr>
                                      <p:to>
                                        <p:strVal val="visible"/>
                                      </p:to>
                                    </p:set>
                                    <p:animEffect transition="in" filter="checkerboard(across)">
                                      <p:cBhvr>
                                        <p:cTn id="16" dur="500"/>
                                        <p:tgtEl>
                                          <p:spTgt spid="79874">
                                            <p:txEl>
                                              <p:pRg st="11" end="1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9874">
                                            <p:txEl>
                                              <p:pRg st="12" end="12"/>
                                            </p:txEl>
                                          </p:spTgt>
                                        </p:tgtEl>
                                        <p:attrNameLst>
                                          <p:attrName>style.visibility</p:attrName>
                                        </p:attrNameLst>
                                      </p:cBhvr>
                                      <p:to>
                                        <p:strVal val="visible"/>
                                      </p:to>
                                    </p:set>
                                    <p:animEffect transition="in" filter="checkerboard(across)">
                                      <p:cBhvr>
                                        <p:cTn id="19" dur="500"/>
                                        <p:tgtEl>
                                          <p:spTgt spid="7987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6784" name="Object 1024"/>
          <p:cNvGraphicFramePr>
            <a:graphicFrameLocks noChangeAspect="1"/>
          </p:cNvGraphicFramePr>
          <p:nvPr/>
        </p:nvGraphicFramePr>
        <p:xfrm>
          <a:off x="0" y="2466975"/>
          <a:ext cx="8450263" cy="4803775"/>
        </p:xfrm>
        <a:graphic>
          <a:graphicData uri="http://schemas.openxmlformats.org/presentationml/2006/ole">
            <p:oleObj spid="_x0000_s15362" name="文档" r:id="rId3" imgW="2657520" imgH="1504800" progId="Word.Document.8">
              <p:embed/>
            </p:oleObj>
          </a:graphicData>
        </a:graphic>
      </p:graphicFrame>
      <p:sp>
        <p:nvSpPr>
          <p:cNvPr id="81923" name="Rectangle 3"/>
          <p:cNvSpPr>
            <a:spLocks noChangeArrowheads="1"/>
          </p:cNvSpPr>
          <p:nvPr/>
        </p:nvSpPr>
        <p:spPr bwMode="auto">
          <a:xfrm>
            <a:off x="557213" y="576263"/>
            <a:ext cx="7858125" cy="1190625"/>
          </a:xfrm>
          <a:prstGeom prst="rect">
            <a:avLst/>
          </a:prstGeom>
          <a:noFill/>
          <a:ln w="9525">
            <a:noFill/>
            <a:miter lim="800000"/>
            <a:headEnd/>
            <a:tailEnd/>
          </a:ln>
          <a:effectLst/>
        </p:spPr>
        <p:txBody>
          <a:bodyPr>
            <a:spAutoFit/>
          </a:bodyPr>
          <a:lstStyle/>
          <a:p>
            <a:pPr lvl="1">
              <a:defRPr/>
            </a:pPr>
            <a:r>
              <a:rPr lang="zh-CN" altLang="en-US" sz="3600" b="1" dirty="0">
                <a:solidFill>
                  <a:srgbClr val="3333CC"/>
                </a:solidFill>
                <a:effectLst>
                  <a:outerShdw blurRad="38100" dist="38100" dir="2700000" algn="tl">
                    <a:srgbClr val="C0C0C0"/>
                  </a:outerShdw>
                </a:effectLst>
                <a:ea typeface="仿宋_GB2312" pitchFamily="49" charset="-122"/>
              </a:rPr>
              <a:t>队列的应用举例  </a:t>
            </a:r>
            <a:r>
              <a:rPr lang="en-US" altLang="zh-CN" sz="3600" b="1" dirty="0">
                <a:solidFill>
                  <a:srgbClr val="3333CC"/>
                </a:solidFill>
                <a:effectLst>
                  <a:outerShdw blurRad="38100" dist="38100" dir="2700000" algn="tl">
                    <a:srgbClr val="C0C0C0"/>
                  </a:outerShdw>
                </a:effectLst>
                <a:ea typeface="仿宋_GB2312" pitchFamily="49" charset="-122"/>
              </a:rPr>
              <a:t>—</a:t>
            </a:r>
            <a:r>
              <a:rPr lang="en-US" altLang="zh-CN" sz="3600" b="1" dirty="0">
                <a:solidFill>
                  <a:srgbClr val="0000FF"/>
                </a:solidFill>
                <a:effectLst>
                  <a:outerShdw blurRad="38100" dist="38100" dir="2700000" algn="tl">
                    <a:srgbClr val="C0C0C0"/>
                  </a:outerShdw>
                </a:effectLst>
                <a:ea typeface="仿宋_GB2312" pitchFamily="49" charset="-122"/>
              </a:rPr>
              <a:t> </a:t>
            </a:r>
            <a:r>
              <a:rPr lang="zh-CN" altLang="en-US" sz="3600" b="1" dirty="0">
                <a:solidFill>
                  <a:srgbClr val="0000FF"/>
                </a:solidFill>
                <a:effectLst>
                  <a:outerShdw blurRad="38100" dist="38100" dir="2700000" algn="tl">
                    <a:srgbClr val="C0C0C0"/>
                  </a:outerShdw>
                </a:effectLst>
                <a:ea typeface="仿宋_GB2312" pitchFamily="49" charset="-122"/>
              </a:rPr>
              <a:t>逐行打印</a:t>
            </a:r>
          </a:p>
          <a:p>
            <a:pPr lvl="1">
              <a:defRPr/>
            </a:pPr>
            <a:r>
              <a:rPr lang="zh-CN" altLang="en-US" sz="3600" b="1" dirty="0">
                <a:solidFill>
                  <a:srgbClr val="0000FF"/>
                </a:solidFill>
                <a:effectLst>
                  <a:outerShdw blurRad="38100" dist="38100" dir="2700000" algn="tl">
                    <a:srgbClr val="C0C0C0"/>
                  </a:outerShdw>
                </a:effectLst>
                <a:ea typeface="仿宋_GB2312" pitchFamily="49" charset="-122"/>
              </a:rPr>
              <a:t>               二项</a:t>
            </a:r>
            <a:r>
              <a:rPr lang="zh-CN" altLang="en-US" sz="3600" b="1" dirty="0" smtClean="0">
                <a:solidFill>
                  <a:srgbClr val="0000FF"/>
                </a:solidFill>
                <a:effectLst>
                  <a:outerShdw blurRad="38100" dist="38100" dir="2700000" algn="tl">
                    <a:srgbClr val="C0C0C0"/>
                  </a:outerShdw>
                </a:effectLst>
                <a:ea typeface="仿宋_GB2312" pitchFamily="49" charset="-122"/>
              </a:rPr>
              <a:t>展开式</a:t>
            </a:r>
            <a:r>
              <a:rPr lang="en-US" altLang="zh-CN" sz="3600" b="1" dirty="0" smtClean="0">
                <a:solidFill>
                  <a:srgbClr val="CC3300"/>
                </a:solidFill>
                <a:effectLst>
                  <a:outerShdw blurRad="38100" dist="38100" dir="2700000" algn="tl">
                    <a:srgbClr val="C0C0C0"/>
                  </a:outerShdw>
                </a:effectLst>
                <a:ea typeface="仿宋_GB2312" pitchFamily="49" charset="-122"/>
              </a:rPr>
              <a:t>(</a:t>
            </a:r>
            <a:r>
              <a:rPr lang="en-US" altLang="zh-CN" sz="3600" b="1" i="1" dirty="0" err="1" smtClean="0">
                <a:solidFill>
                  <a:srgbClr val="CC3300"/>
                </a:solidFill>
                <a:effectLst>
                  <a:outerShdw blurRad="38100" dist="38100" dir="2700000" algn="tl">
                    <a:srgbClr val="C0C0C0"/>
                  </a:outerShdw>
                </a:effectLst>
                <a:ea typeface="仿宋_GB2312" pitchFamily="49" charset="-122"/>
              </a:rPr>
              <a:t>a</a:t>
            </a:r>
            <a:r>
              <a:rPr lang="en-US" altLang="zh-CN" sz="3600" b="1" dirty="0" err="1" smtClean="0">
                <a:solidFill>
                  <a:srgbClr val="CC3300"/>
                </a:solidFill>
                <a:effectLst>
                  <a:outerShdw blurRad="38100" dist="38100" dir="2700000" algn="tl">
                    <a:srgbClr val="C0C0C0"/>
                  </a:outerShdw>
                </a:effectLst>
                <a:ea typeface="仿宋_GB2312" pitchFamily="49" charset="-122"/>
              </a:rPr>
              <a:t>+</a:t>
            </a:r>
            <a:r>
              <a:rPr lang="en-US" altLang="zh-CN" sz="3600" b="1" i="1" dirty="0" err="1" smtClean="0">
                <a:solidFill>
                  <a:srgbClr val="CC3300"/>
                </a:solidFill>
                <a:effectLst>
                  <a:outerShdw blurRad="38100" dist="38100" dir="2700000" algn="tl">
                    <a:srgbClr val="C0C0C0"/>
                  </a:outerShdw>
                </a:effectLst>
                <a:ea typeface="仿宋_GB2312" pitchFamily="49" charset="-122"/>
              </a:rPr>
              <a:t>b</a:t>
            </a:r>
            <a:r>
              <a:rPr lang="en-US" altLang="zh-CN" sz="3600" b="1" dirty="0" smtClean="0">
                <a:solidFill>
                  <a:srgbClr val="CC3300"/>
                </a:solidFill>
                <a:effectLst>
                  <a:outerShdw blurRad="38100" dist="38100" dir="2700000" algn="tl">
                    <a:srgbClr val="C0C0C0"/>
                  </a:outerShdw>
                </a:effectLst>
                <a:ea typeface="仿宋_GB2312" pitchFamily="49" charset="-122"/>
              </a:rPr>
              <a:t>)</a:t>
            </a:r>
            <a:r>
              <a:rPr lang="en-US" altLang="zh-CN" sz="3600" b="1" i="1" baseline="30000" dirty="0" err="1" smtClean="0">
                <a:solidFill>
                  <a:srgbClr val="CC3300"/>
                </a:solidFill>
                <a:effectLst>
                  <a:outerShdw blurRad="38100" dist="38100" dir="2700000" algn="tl">
                    <a:srgbClr val="C0C0C0"/>
                  </a:outerShdw>
                </a:effectLst>
                <a:ea typeface="仿宋_GB2312" pitchFamily="49" charset="-122"/>
              </a:rPr>
              <a:t>i</a:t>
            </a:r>
            <a:r>
              <a:rPr lang="zh-CN" altLang="en-US" sz="3600" b="1" dirty="0" smtClean="0">
                <a:solidFill>
                  <a:srgbClr val="0000FF"/>
                </a:solidFill>
                <a:effectLst>
                  <a:outerShdw blurRad="38100" dist="38100" dir="2700000" algn="tl">
                    <a:srgbClr val="C0C0C0"/>
                  </a:outerShdw>
                </a:effectLst>
                <a:ea typeface="仿宋_GB2312" pitchFamily="49" charset="-122"/>
              </a:rPr>
              <a:t>的</a:t>
            </a:r>
            <a:r>
              <a:rPr lang="zh-CN" altLang="en-US" sz="3600" b="1" dirty="0">
                <a:solidFill>
                  <a:srgbClr val="0000FF"/>
                </a:solidFill>
                <a:effectLst>
                  <a:outerShdw blurRad="38100" dist="38100" dir="2700000" algn="tl">
                    <a:srgbClr val="C0C0C0"/>
                  </a:outerShdw>
                </a:effectLst>
                <a:ea typeface="仿宋_GB2312" pitchFamily="49" charset="-122"/>
              </a:rPr>
              <a:t>系数</a:t>
            </a:r>
            <a:endParaRPr lang="zh-CN" altLang="en-US" dirty="0"/>
          </a:p>
        </p:txBody>
      </p:sp>
      <p:sp>
        <p:nvSpPr>
          <p:cNvPr id="81925" name="Rectangle 5"/>
          <p:cNvSpPr>
            <a:spLocks noChangeArrowheads="1"/>
          </p:cNvSpPr>
          <p:nvPr/>
        </p:nvSpPr>
        <p:spPr bwMode="auto">
          <a:xfrm>
            <a:off x="1828800" y="1866900"/>
            <a:ext cx="5783263" cy="579438"/>
          </a:xfrm>
          <a:prstGeom prst="rect">
            <a:avLst/>
          </a:prstGeom>
          <a:noFill/>
          <a:ln w="9525">
            <a:noFill/>
            <a:miter lim="800000"/>
            <a:headEnd/>
            <a:tailEnd/>
          </a:ln>
          <a:effectLst/>
        </p:spPr>
        <p:txBody>
          <a:bodyPr wrap="none">
            <a:spAutoFit/>
          </a:bodyPr>
          <a:lstStyle/>
          <a:p>
            <a:pPr>
              <a:defRPr/>
            </a:pPr>
            <a:r>
              <a:rPr lang="zh-CN" altLang="en-US" sz="3200" b="1">
                <a:solidFill>
                  <a:srgbClr val="336600"/>
                </a:solidFill>
                <a:effectLst>
                  <a:outerShdw blurRad="38100" dist="38100" dir="2700000" algn="tl">
                    <a:srgbClr val="C0C0C0"/>
                  </a:outerShdw>
                </a:effectLst>
                <a:latin typeface="仿宋_GB2312" pitchFamily="49" charset="-122"/>
                <a:ea typeface="仿宋_GB2312" pitchFamily="49" charset="-122"/>
              </a:rPr>
              <a:t>杨辉三角形 </a:t>
            </a:r>
            <a:r>
              <a:rPr lang="zh-CN" altLang="en-US" sz="3200" b="1">
                <a:solidFill>
                  <a:srgbClr val="336600"/>
                </a:solidFill>
                <a:effectLst>
                  <a:outerShdw blurRad="38100" dist="38100" dir="2700000" algn="tl">
                    <a:srgbClr val="C0C0C0"/>
                  </a:outerShdw>
                </a:effectLst>
              </a:rPr>
              <a:t> </a:t>
            </a:r>
            <a:r>
              <a:rPr lang="en-US" altLang="zh-CN" sz="3200" b="1">
                <a:solidFill>
                  <a:srgbClr val="336600"/>
                </a:solidFill>
                <a:effectLst>
                  <a:outerShdw blurRad="38100" dist="38100" dir="2700000" algn="tl">
                    <a:srgbClr val="C0C0C0"/>
                  </a:outerShdw>
                </a:effectLst>
              </a:rPr>
              <a:t>(Pascal’s Triangle)</a:t>
            </a:r>
            <a:endParaRPr lang="en-US" altLang="zh-CN"/>
          </a:p>
        </p:txBody>
      </p:sp>
      <p:sp>
        <p:nvSpPr>
          <p:cNvPr id="5" name="灯片编号占位符 4"/>
          <p:cNvSpPr>
            <a:spLocks noGrp="1"/>
          </p:cNvSpPr>
          <p:nvPr>
            <p:ph type="sldNum" sz="quarter" idx="12"/>
          </p:nvPr>
        </p:nvSpPr>
        <p:spPr/>
        <p:txBody>
          <a:bodyPr/>
          <a:lstStyle/>
          <a:p>
            <a:pPr>
              <a:defRPr/>
            </a:pPr>
            <a:fld id="{2ACD63A2-D538-4F3E-8819-685F5BF9F291}" type="slidenum">
              <a:rPr lang="en-US" altLang="zh-CN" smtClean="0"/>
              <a:pPr>
                <a:defRPr/>
              </a:pPr>
              <a:t>117</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6784"/>
                                        </p:tgtEl>
                                        <p:attrNameLst>
                                          <p:attrName>style.visibility</p:attrName>
                                        </p:attrNameLst>
                                      </p:cBhvr>
                                      <p:to>
                                        <p:strVal val="visible"/>
                                      </p:to>
                                    </p:set>
                                    <p:anim calcmode="lin" valueType="num">
                                      <p:cBhvr additive="base">
                                        <p:cTn id="7" dur="500" fill="hold"/>
                                        <p:tgtEl>
                                          <p:spTgt spid="246784"/>
                                        </p:tgtEl>
                                        <p:attrNameLst>
                                          <p:attrName>ppt_x</p:attrName>
                                        </p:attrNameLst>
                                      </p:cBhvr>
                                      <p:tavLst>
                                        <p:tav tm="0">
                                          <p:val>
                                            <p:strVal val="#ppt_x"/>
                                          </p:val>
                                        </p:tav>
                                        <p:tav tm="100000">
                                          <p:val>
                                            <p:strVal val="#ppt_x"/>
                                          </p:val>
                                        </p:tav>
                                      </p:tavLst>
                                    </p:anim>
                                    <p:anim calcmode="lin" valueType="num">
                                      <p:cBhvr additive="base">
                                        <p:cTn id="8" dur="500" fill="hold"/>
                                        <p:tgtEl>
                                          <p:spTgt spid="2467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25"/>
                                        </p:tgtEl>
                                        <p:attrNameLst>
                                          <p:attrName>style.visibility</p:attrName>
                                        </p:attrNameLst>
                                      </p:cBhvr>
                                      <p:to>
                                        <p:strVal val="visible"/>
                                      </p:to>
                                    </p:set>
                                    <p:anim calcmode="lin" valueType="num">
                                      <p:cBhvr additive="base">
                                        <p:cTn id="11" dur="500" fill="hold"/>
                                        <p:tgtEl>
                                          <p:spTgt spid="81925"/>
                                        </p:tgtEl>
                                        <p:attrNameLst>
                                          <p:attrName>ppt_x</p:attrName>
                                        </p:attrNameLst>
                                      </p:cBhvr>
                                      <p:tavLst>
                                        <p:tav tm="0">
                                          <p:val>
                                            <p:strVal val="#ppt_x"/>
                                          </p:val>
                                        </p:tav>
                                        <p:tav tm="100000">
                                          <p:val>
                                            <p:strVal val="#ppt_x"/>
                                          </p:val>
                                        </p:tav>
                                      </p:tavLst>
                                    </p:anim>
                                    <p:anim calcmode="lin" valueType="num">
                                      <p:cBhvr additive="base">
                                        <p:cTn id="12"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1270000" y="685800"/>
            <a:ext cx="7158038" cy="579438"/>
          </a:xfrm>
          <a:prstGeom prst="rect">
            <a:avLst/>
          </a:prstGeom>
          <a:noFill/>
          <a:ln w="9525">
            <a:noFill/>
            <a:miter lim="800000"/>
            <a:headEnd/>
            <a:tailEnd/>
          </a:ln>
          <a:effectLst/>
        </p:spPr>
        <p:txBody>
          <a:bodyPr>
            <a:spAutoFit/>
          </a:bodyPr>
          <a:lstStyle/>
          <a:p>
            <a:pPr>
              <a:defRPr/>
            </a:pPr>
            <a:r>
              <a:rPr lang="zh-CN" altLang="en-US" sz="3200" b="1" dirty="0">
                <a:solidFill>
                  <a:srgbClr val="3333CC"/>
                </a:solidFill>
                <a:effectLst>
                  <a:outerShdw blurRad="38100" dist="38100" dir="2700000" algn="tl">
                    <a:srgbClr val="C0C0C0"/>
                  </a:outerShdw>
                </a:effectLst>
                <a:ea typeface="仿宋_GB2312" pitchFamily="49" charset="-122"/>
              </a:rPr>
              <a:t>分析</a:t>
            </a:r>
            <a:r>
              <a:rPr lang="zh-CN" altLang="en-US" sz="3200" b="1" dirty="0" smtClean="0">
                <a:solidFill>
                  <a:srgbClr val="3333CC"/>
                </a:solidFill>
                <a:effectLst>
                  <a:outerShdw blurRad="38100" dist="38100" dir="2700000" algn="tl">
                    <a:srgbClr val="C0C0C0"/>
                  </a:outerShdw>
                </a:effectLst>
                <a:ea typeface="仿宋_GB2312" pitchFamily="49" charset="-122"/>
              </a:rPr>
              <a:t>第</a:t>
            </a:r>
            <a:r>
              <a:rPr lang="en-US" altLang="zh-CN" sz="3200" b="1" i="1" dirty="0" err="1" smtClean="0">
                <a:solidFill>
                  <a:schemeClr val="hlink"/>
                </a:solidFill>
                <a:effectLst>
                  <a:outerShdw blurRad="38100" dist="38100" dir="2700000" algn="tl">
                    <a:srgbClr val="C0C0C0"/>
                  </a:outerShdw>
                </a:effectLst>
                <a:ea typeface="仿宋_GB2312" pitchFamily="49" charset="-122"/>
              </a:rPr>
              <a:t>i</a:t>
            </a:r>
            <a:r>
              <a:rPr lang="zh-CN" altLang="en-US" sz="3200" b="1" dirty="0" smtClean="0">
                <a:solidFill>
                  <a:srgbClr val="3333CC"/>
                </a:solidFill>
                <a:effectLst>
                  <a:outerShdw blurRad="38100" dist="38100" dir="2700000" algn="tl">
                    <a:srgbClr val="C0C0C0"/>
                  </a:outerShdw>
                </a:effectLst>
                <a:ea typeface="仿宋_GB2312" pitchFamily="49" charset="-122"/>
              </a:rPr>
              <a:t>行</a:t>
            </a:r>
            <a:r>
              <a:rPr lang="zh-CN" altLang="en-US" sz="3200" b="1" dirty="0">
                <a:solidFill>
                  <a:srgbClr val="3333CC"/>
                </a:solidFill>
                <a:effectLst>
                  <a:outerShdw blurRad="38100" dist="38100" dir="2700000" algn="tl">
                    <a:srgbClr val="C0C0C0"/>
                  </a:outerShdw>
                </a:effectLst>
                <a:ea typeface="仿宋_GB2312" pitchFamily="49" charset="-122"/>
              </a:rPr>
              <a:t>元素与</a:t>
            </a:r>
            <a:r>
              <a:rPr lang="zh-CN" altLang="en-US" sz="3200" b="1" dirty="0" smtClean="0">
                <a:solidFill>
                  <a:srgbClr val="3333CC"/>
                </a:solidFill>
                <a:effectLst>
                  <a:outerShdw blurRad="38100" dist="38100" dir="2700000" algn="tl">
                    <a:srgbClr val="C0C0C0"/>
                  </a:outerShdw>
                </a:effectLst>
                <a:ea typeface="仿宋_GB2312" pitchFamily="49" charset="-122"/>
              </a:rPr>
              <a:t>第</a:t>
            </a:r>
            <a:r>
              <a:rPr lang="en-US" altLang="zh-CN" sz="3200" b="1" i="1" dirty="0" smtClean="0">
                <a:solidFill>
                  <a:schemeClr val="hlink"/>
                </a:solidFill>
                <a:effectLst>
                  <a:outerShdw blurRad="38100" dist="38100" dir="2700000" algn="tl">
                    <a:srgbClr val="C0C0C0"/>
                  </a:outerShdw>
                </a:effectLst>
                <a:ea typeface="仿宋_GB2312" pitchFamily="49" charset="-122"/>
              </a:rPr>
              <a:t>i</a:t>
            </a:r>
            <a:r>
              <a:rPr lang="en-US" altLang="zh-CN" sz="3200" b="1" dirty="0" smtClean="0">
                <a:solidFill>
                  <a:schemeClr val="hlink"/>
                </a:solidFill>
                <a:effectLst>
                  <a:outerShdw blurRad="38100" dist="38100" dir="2700000" algn="tl">
                    <a:srgbClr val="C0C0C0"/>
                  </a:outerShdw>
                </a:effectLst>
                <a:ea typeface="仿宋_GB2312" pitchFamily="49" charset="-122"/>
              </a:rPr>
              <a:t>+1</a:t>
            </a:r>
            <a:r>
              <a:rPr lang="zh-CN" altLang="en-US" sz="3200" b="1" dirty="0" smtClean="0">
                <a:solidFill>
                  <a:srgbClr val="3333CC"/>
                </a:solidFill>
                <a:effectLst>
                  <a:outerShdw blurRad="38100" dist="38100" dir="2700000" algn="tl">
                    <a:srgbClr val="C0C0C0"/>
                  </a:outerShdw>
                </a:effectLst>
                <a:ea typeface="仿宋_GB2312" pitchFamily="49" charset="-122"/>
              </a:rPr>
              <a:t>行</a:t>
            </a:r>
            <a:r>
              <a:rPr lang="zh-CN" altLang="en-US" sz="3200" b="1" dirty="0">
                <a:solidFill>
                  <a:srgbClr val="3333CC"/>
                </a:solidFill>
                <a:effectLst>
                  <a:outerShdw blurRad="38100" dist="38100" dir="2700000" algn="tl">
                    <a:srgbClr val="C0C0C0"/>
                  </a:outerShdw>
                </a:effectLst>
                <a:ea typeface="仿宋_GB2312" pitchFamily="49" charset="-122"/>
              </a:rPr>
              <a:t>元素的关系</a:t>
            </a:r>
            <a:endParaRPr lang="zh-CN" altLang="en-US" dirty="0"/>
          </a:p>
        </p:txBody>
      </p:sp>
      <p:sp>
        <p:nvSpPr>
          <p:cNvPr id="82948" name="Text Box 4"/>
          <p:cNvSpPr txBox="1">
            <a:spLocks noChangeArrowheads="1"/>
          </p:cNvSpPr>
          <p:nvPr/>
        </p:nvSpPr>
        <p:spPr bwMode="auto">
          <a:xfrm>
            <a:off x="993775" y="4165600"/>
            <a:ext cx="7315200" cy="579438"/>
          </a:xfrm>
          <a:prstGeom prst="rect">
            <a:avLst/>
          </a:prstGeom>
          <a:noFill/>
          <a:ln w="9525">
            <a:noFill/>
            <a:miter lim="800000"/>
            <a:headEnd/>
            <a:tailEnd/>
          </a:ln>
          <a:effectLst/>
        </p:spPr>
        <p:txBody>
          <a:bodyPr>
            <a:spAutoFit/>
          </a:bodyPr>
          <a:lstStyle/>
          <a:p>
            <a:pPr>
              <a:spcBef>
                <a:spcPct val="20000"/>
              </a:spcBef>
              <a:defRPr/>
            </a:pPr>
            <a:r>
              <a:rPr lang="zh-CN" altLang="en-US" sz="3200" b="1">
                <a:solidFill>
                  <a:srgbClr val="FF3300"/>
                </a:solidFill>
                <a:effectLst>
                  <a:outerShdw blurRad="38100" dist="38100" dir="2700000" algn="tl">
                    <a:srgbClr val="C0C0C0"/>
                  </a:outerShdw>
                </a:effectLst>
                <a:ea typeface="隶书" pitchFamily="49" charset="-122"/>
              </a:rPr>
              <a:t>从前一行的数据可以计算下一行的数据</a:t>
            </a:r>
            <a:endParaRPr lang="zh-CN" altLang="en-US">
              <a:ea typeface="隶书" pitchFamily="49" charset="-122"/>
            </a:endParaRPr>
          </a:p>
        </p:txBody>
      </p:sp>
      <p:grpSp>
        <p:nvGrpSpPr>
          <p:cNvPr id="147460" name="Group 43"/>
          <p:cNvGrpSpPr>
            <a:grpSpLocks/>
          </p:cNvGrpSpPr>
          <p:nvPr/>
        </p:nvGrpSpPr>
        <p:grpSpPr bwMode="auto">
          <a:xfrm>
            <a:off x="1471613" y="1295400"/>
            <a:ext cx="6423025" cy="2867621"/>
            <a:chOff x="515" y="816"/>
            <a:chExt cx="4742" cy="2676"/>
          </a:xfrm>
        </p:grpSpPr>
        <p:sp>
          <p:nvSpPr>
            <p:cNvPr id="147462" name="Text Box 5"/>
            <p:cNvSpPr txBox="1">
              <a:spLocks noChangeArrowheads="1"/>
            </p:cNvSpPr>
            <p:nvPr/>
          </p:nvSpPr>
          <p:spPr bwMode="auto">
            <a:xfrm>
              <a:off x="528" y="1555"/>
              <a:ext cx="620" cy="546"/>
            </a:xfrm>
            <a:prstGeom prst="rect">
              <a:avLst/>
            </a:prstGeom>
            <a:noFill/>
            <a:ln w="9525">
              <a:noFill/>
              <a:miter lim="800000"/>
              <a:headEnd/>
              <a:tailEnd/>
            </a:ln>
          </p:spPr>
          <p:txBody>
            <a:bodyPr wrap="none">
              <a:spAutoFit/>
            </a:bodyPr>
            <a:lstStyle/>
            <a:p>
              <a:r>
                <a:rPr lang="en-US" altLang="zh-CN" sz="3200" b="1" dirty="0" smtClean="0">
                  <a:solidFill>
                    <a:schemeClr val="hlink"/>
                  </a:solidFill>
                  <a:ea typeface="隶书" pitchFamily="49" charset="-122"/>
                </a:rPr>
                <a:t> </a:t>
              </a:r>
              <a:r>
                <a:rPr lang="en-US" altLang="zh-CN" sz="3200" b="1" dirty="0" err="1" smtClean="0">
                  <a:solidFill>
                    <a:schemeClr val="hlink"/>
                  </a:solidFill>
                  <a:ea typeface="隶书" pitchFamily="49" charset="-122"/>
                </a:rPr>
                <a:t>i</a:t>
              </a:r>
              <a:r>
                <a:rPr lang="en-US" altLang="zh-CN" sz="3200" b="1" dirty="0" smtClean="0">
                  <a:solidFill>
                    <a:schemeClr val="hlink"/>
                  </a:solidFill>
                  <a:ea typeface="隶书" pitchFamily="49" charset="-122"/>
                </a:rPr>
                <a:t>=2</a:t>
              </a:r>
              <a:endParaRPr lang="en-US" altLang="zh-CN" dirty="0">
                <a:ea typeface="隶书" pitchFamily="49" charset="-122"/>
              </a:endParaRPr>
            </a:p>
          </p:txBody>
        </p:sp>
        <p:sp>
          <p:nvSpPr>
            <p:cNvPr id="147463" name="Rectangle 6"/>
            <p:cNvSpPr>
              <a:spLocks noChangeArrowheads="1"/>
            </p:cNvSpPr>
            <p:nvPr/>
          </p:nvSpPr>
          <p:spPr bwMode="auto">
            <a:xfrm>
              <a:off x="528" y="2256"/>
              <a:ext cx="620" cy="546"/>
            </a:xfrm>
            <a:prstGeom prst="rect">
              <a:avLst/>
            </a:prstGeom>
            <a:noFill/>
            <a:ln w="9525">
              <a:noFill/>
              <a:miter lim="800000"/>
              <a:headEnd/>
              <a:tailEnd/>
            </a:ln>
          </p:spPr>
          <p:txBody>
            <a:bodyPr wrap="none">
              <a:spAutoFit/>
            </a:bodyPr>
            <a:lstStyle/>
            <a:p>
              <a:r>
                <a:rPr lang="en-US" altLang="zh-CN" sz="3200" b="1" dirty="0" smtClean="0">
                  <a:solidFill>
                    <a:schemeClr val="hlink"/>
                  </a:solidFill>
                  <a:ea typeface="隶书" pitchFamily="49" charset="-122"/>
                </a:rPr>
                <a:t> </a:t>
              </a:r>
              <a:r>
                <a:rPr lang="en-US" altLang="zh-CN" sz="3200" b="1" dirty="0" err="1" smtClean="0">
                  <a:solidFill>
                    <a:schemeClr val="hlink"/>
                  </a:solidFill>
                  <a:ea typeface="隶书" pitchFamily="49" charset="-122"/>
                </a:rPr>
                <a:t>i</a:t>
              </a:r>
              <a:r>
                <a:rPr lang="en-US" altLang="zh-CN" sz="3200" b="1" dirty="0" smtClean="0">
                  <a:solidFill>
                    <a:schemeClr val="hlink"/>
                  </a:solidFill>
                  <a:ea typeface="隶书" pitchFamily="49" charset="-122"/>
                </a:rPr>
                <a:t>=3</a:t>
              </a:r>
              <a:endParaRPr lang="en-US" altLang="zh-CN" sz="3200" b="1" dirty="0">
                <a:solidFill>
                  <a:schemeClr val="hlink"/>
                </a:solidFill>
                <a:ea typeface="隶书" pitchFamily="49" charset="-122"/>
              </a:endParaRPr>
            </a:p>
          </p:txBody>
        </p:sp>
        <p:sp>
          <p:nvSpPr>
            <p:cNvPr id="147464" name="Rectangle 7"/>
            <p:cNvSpPr>
              <a:spLocks noChangeArrowheads="1"/>
            </p:cNvSpPr>
            <p:nvPr/>
          </p:nvSpPr>
          <p:spPr bwMode="auto">
            <a:xfrm>
              <a:off x="515" y="2946"/>
              <a:ext cx="620" cy="546"/>
            </a:xfrm>
            <a:prstGeom prst="rect">
              <a:avLst/>
            </a:prstGeom>
            <a:noFill/>
            <a:ln w="9525">
              <a:noFill/>
              <a:miter lim="800000"/>
              <a:headEnd/>
              <a:tailEnd/>
            </a:ln>
          </p:spPr>
          <p:txBody>
            <a:bodyPr wrap="none">
              <a:spAutoFit/>
            </a:bodyPr>
            <a:lstStyle/>
            <a:p>
              <a:r>
                <a:rPr lang="en-US" altLang="zh-CN" sz="3200" b="1" dirty="0" smtClean="0">
                  <a:solidFill>
                    <a:schemeClr val="hlink"/>
                  </a:solidFill>
                  <a:ea typeface="隶书" pitchFamily="49" charset="-122"/>
                </a:rPr>
                <a:t> </a:t>
              </a:r>
              <a:r>
                <a:rPr lang="en-US" altLang="zh-CN" sz="3200" b="1" dirty="0" err="1" smtClean="0">
                  <a:solidFill>
                    <a:schemeClr val="hlink"/>
                  </a:solidFill>
                  <a:ea typeface="隶书" pitchFamily="49" charset="-122"/>
                </a:rPr>
                <a:t>i</a:t>
              </a:r>
              <a:r>
                <a:rPr lang="en-US" altLang="zh-CN" sz="3200" b="1" dirty="0" smtClean="0">
                  <a:solidFill>
                    <a:schemeClr val="hlink"/>
                  </a:solidFill>
                  <a:ea typeface="隶书" pitchFamily="49" charset="-122"/>
                </a:rPr>
                <a:t>=4</a:t>
              </a:r>
              <a:endParaRPr lang="en-US" altLang="zh-CN" sz="3200" b="1" dirty="0">
                <a:solidFill>
                  <a:schemeClr val="hlink"/>
                </a:solidFill>
                <a:ea typeface="隶书" pitchFamily="49" charset="-122"/>
              </a:endParaRPr>
            </a:p>
          </p:txBody>
        </p:sp>
        <p:sp>
          <p:nvSpPr>
            <p:cNvPr id="147465" name="Line 8"/>
            <p:cNvSpPr>
              <a:spLocks noChangeShapeType="1"/>
            </p:cNvSpPr>
            <p:nvPr/>
          </p:nvSpPr>
          <p:spPr bwMode="auto">
            <a:xfrm>
              <a:off x="816" y="1920"/>
              <a:ext cx="0" cy="336"/>
            </a:xfrm>
            <a:prstGeom prst="line">
              <a:avLst/>
            </a:prstGeom>
            <a:noFill/>
            <a:ln w="38100">
              <a:solidFill>
                <a:srgbClr val="008000"/>
              </a:solidFill>
              <a:round/>
              <a:headEnd/>
              <a:tailEnd type="triangle" w="sm" len="lg"/>
            </a:ln>
          </p:spPr>
          <p:txBody>
            <a:bodyPr wrap="none" anchor="ctr"/>
            <a:lstStyle/>
            <a:p>
              <a:endParaRPr lang="zh-CN" altLang="en-US"/>
            </a:p>
          </p:txBody>
        </p:sp>
        <p:sp>
          <p:nvSpPr>
            <p:cNvPr id="147466" name="Line 9"/>
            <p:cNvSpPr>
              <a:spLocks noChangeShapeType="1"/>
            </p:cNvSpPr>
            <p:nvPr/>
          </p:nvSpPr>
          <p:spPr bwMode="auto">
            <a:xfrm>
              <a:off x="816" y="2640"/>
              <a:ext cx="0" cy="336"/>
            </a:xfrm>
            <a:prstGeom prst="line">
              <a:avLst/>
            </a:prstGeom>
            <a:noFill/>
            <a:ln w="38100">
              <a:solidFill>
                <a:srgbClr val="008000"/>
              </a:solidFill>
              <a:round/>
              <a:headEnd/>
              <a:tailEnd type="triangle" w="sm" len="lg"/>
            </a:ln>
          </p:spPr>
          <p:txBody>
            <a:bodyPr wrap="none" anchor="ctr"/>
            <a:lstStyle/>
            <a:p>
              <a:endParaRPr lang="zh-CN" altLang="en-US"/>
            </a:p>
          </p:txBody>
        </p:sp>
        <p:sp>
          <p:nvSpPr>
            <p:cNvPr id="147467" name="Text Box 10"/>
            <p:cNvSpPr txBox="1">
              <a:spLocks noChangeArrowheads="1"/>
            </p:cNvSpPr>
            <p:nvPr/>
          </p:nvSpPr>
          <p:spPr bwMode="auto">
            <a:xfrm>
              <a:off x="1468" y="2275"/>
              <a:ext cx="3736" cy="541"/>
            </a:xfrm>
            <a:prstGeom prst="rect">
              <a:avLst/>
            </a:prstGeom>
            <a:noFill/>
            <a:ln w="9525">
              <a:noFill/>
              <a:miter lim="800000"/>
              <a:headEnd/>
              <a:tailEnd/>
            </a:ln>
          </p:spPr>
          <p:txBody>
            <a:bodyPr wrap="none">
              <a:spAutoFit/>
            </a:bodyPr>
            <a:lstStyle/>
            <a:p>
              <a:r>
                <a:rPr lang="en-US" altLang="zh-CN" sz="3200" b="1">
                  <a:solidFill>
                    <a:srgbClr val="000099"/>
                  </a:solidFill>
                  <a:ea typeface="隶书" pitchFamily="49" charset="-122"/>
                </a:rPr>
                <a:t>0       1       3       3       1        0</a:t>
              </a:r>
              <a:endParaRPr lang="en-US" altLang="zh-CN">
                <a:ea typeface="隶书" pitchFamily="49" charset="-122"/>
              </a:endParaRPr>
            </a:p>
          </p:txBody>
        </p:sp>
        <p:sp>
          <p:nvSpPr>
            <p:cNvPr id="147468" name="Text Box 11"/>
            <p:cNvSpPr txBox="1">
              <a:spLocks noChangeArrowheads="1"/>
            </p:cNvSpPr>
            <p:nvPr/>
          </p:nvSpPr>
          <p:spPr bwMode="auto">
            <a:xfrm>
              <a:off x="1756" y="2929"/>
              <a:ext cx="3062" cy="540"/>
            </a:xfrm>
            <a:prstGeom prst="rect">
              <a:avLst/>
            </a:prstGeom>
            <a:noFill/>
            <a:ln w="9525">
              <a:noFill/>
              <a:miter lim="800000"/>
              <a:headEnd/>
              <a:tailEnd/>
            </a:ln>
          </p:spPr>
          <p:txBody>
            <a:bodyPr wrap="none">
              <a:spAutoFit/>
            </a:bodyPr>
            <a:lstStyle/>
            <a:p>
              <a:r>
                <a:rPr lang="en-US" altLang="zh-CN" sz="3200" b="1">
                  <a:solidFill>
                    <a:srgbClr val="000099"/>
                  </a:solidFill>
                  <a:ea typeface="隶书" pitchFamily="49" charset="-122"/>
                </a:rPr>
                <a:t>1       4       6       4        1</a:t>
              </a:r>
              <a:endParaRPr lang="en-US" altLang="zh-CN">
                <a:ea typeface="隶书" pitchFamily="49" charset="-122"/>
              </a:endParaRPr>
            </a:p>
          </p:txBody>
        </p:sp>
        <p:sp>
          <p:nvSpPr>
            <p:cNvPr id="147469" name="Text Box 12"/>
            <p:cNvSpPr txBox="1">
              <a:spLocks noChangeArrowheads="1"/>
            </p:cNvSpPr>
            <p:nvPr/>
          </p:nvSpPr>
          <p:spPr bwMode="auto">
            <a:xfrm>
              <a:off x="1756" y="1555"/>
              <a:ext cx="2987" cy="541"/>
            </a:xfrm>
            <a:prstGeom prst="rect">
              <a:avLst/>
            </a:prstGeom>
            <a:noFill/>
            <a:ln w="9525">
              <a:noFill/>
              <a:miter lim="800000"/>
              <a:headEnd/>
              <a:tailEnd/>
            </a:ln>
          </p:spPr>
          <p:txBody>
            <a:bodyPr wrap="none">
              <a:spAutoFit/>
            </a:bodyPr>
            <a:lstStyle/>
            <a:p>
              <a:r>
                <a:rPr lang="en-US" altLang="zh-CN" sz="3200" b="1">
                  <a:solidFill>
                    <a:srgbClr val="000099"/>
                  </a:solidFill>
                  <a:ea typeface="隶书" pitchFamily="49" charset="-122"/>
                </a:rPr>
                <a:t>0       1       2       1       0</a:t>
              </a:r>
              <a:endParaRPr lang="en-US" altLang="zh-CN">
                <a:ea typeface="隶书" pitchFamily="49" charset="-122"/>
              </a:endParaRPr>
            </a:p>
          </p:txBody>
        </p:sp>
        <p:sp>
          <p:nvSpPr>
            <p:cNvPr id="147470" name="Text Box 13"/>
            <p:cNvSpPr txBox="1">
              <a:spLocks noChangeArrowheads="1"/>
            </p:cNvSpPr>
            <p:nvPr/>
          </p:nvSpPr>
          <p:spPr bwMode="auto">
            <a:xfrm>
              <a:off x="2060" y="816"/>
              <a:ext cx="2311" cy="541"/>
            </a:xfrm>
            <a:prstGeom prst="rect">
              <a:avLst/>
            </a:prstGeom>
            <a:noFill/>
            <a:ln w="9525">
              <a:noFill/>
              <a:miter lim="800000"/>
              <a:headEnd/>
              <a:tailEnd/>
            </a:ln>
          </p:spPr>
          <p:txBody>
            <a:bodyPr wrap="none">
              <a:spAutoFit/>
            </a:bodyPr>
            <a:lstStyle/>
            <a:p>
              <a:r>
                <a:rPr lang="en-US" altLang="zh-CN" sz="3200" b="1">
                  <a:solidFill>
                    <a:srgbClr val="000099"/>
                  </a:solidFill>
                  <a:ea typeface="隶书" pitchFamily="49" charset="-122"/>
                </a:rPr>
                <a:t>0       1       1       0</a:t>
              </a:r>
              <a:endParaRPr lang="en-US" altLang="zh-CN">
                <a:ea typeface="隶书" pitchFamily="49" charset="-122"/>
              </a:endParaRPr>
            </a:p>
          </p:txBody>
        </p:sp>
        <p:sp>
          <p:nvSpPr>
            <p:cNvPr id="147471" name="Line 14"/>
            <p:cNvSpPr>
              <a:spLocks noChangeShapeType="1"/>
            </p:cNvSpPr>
            <p:nvPr/>
          </p:nvSpPr>
          <p:spPr bwMode="auto">
            <a:xfrm>
              <a:off x="1632" y="1344"/>
              <a:ext cx="720" cy="336"/>
            </a:xfrm>
            <a:prstGeom prst="line">
              <a:avLst/>
            </a:prstGeom>
            <a:noFill/>
            <a:ln w="28575">
              <a:solidFill>
                <a:schemeClr val="tx2"/>
              </a:solidFill>
              <a:round/>
              <a:headEnd/>
              <a:tailEnd type="triangle" w="sm" len="lg"/>
            </a:ln>
          </p:spPr>
          <p:txBody>
            <a:bodyPr wrap="none" anchor="ctr"/>
            <a:lstStyle/>
            <a:p>
              <a:endParaRPr lang="zh-CN" altLang="en-US"/>
            </a:p>
          </p:txBody>
        </p:sp>
        <p:sp>
          <p:nvSpPr>
            <p:cNvPr id="147472" name="Text Box 15"/>
            <p:cNvSpPr txBox="1">
              <a:spLocks noChangeArrowheads="1"/>
            </p:cNvSpPr>
            <p:nvPr/>
          </p:nvSpPr>
          <p:spPr bwMode="auto">
            <a:xfrm>
              <a:off x="1391" y="1056"/>
              <a:ext cx="267" cy="598"/>
            </a:xfrm>
            <a:prstGeom prst="rect">
              <a:avLst/>
            </a:prstGeom>
            <a:noFill/>
            <a:ln w="9525">
              <a:noFill/>
              <a:miter lim="800000"/>
              <a:headEnd/>
              <a:tailEnd/>
            </a:ln>
          </p:spPr>
          <p:txBody>
            <a:bodyPr wrap="none">
              <a:spAutoFit/>
            </a:bodyPr>
            <a:lstStyle/>
            <a:p>
              <a:r>
                <a:rPr lang="en-US" altLang="zh-CN" sz="3600" b="1" i="1">
                  <a:solidFill>
                    <a:schemeClr val="tx2"/>
                  </a:solidFill>
                  <a:ea typeface="隶书" pitchFamily="49" charset="-122"/>
                </a:rPr>
                <a:t>s</a:t>
              </a:r>
              <a:endParaRPr lang="en-US" altLang="zh-CN">
                <a:ea typeface="隶书" pitchFamily="49" charset="-122"/>
              </a:endParaRPr>
            </a:p>
          </p:txBody>
        </p:sp>
        <p:sp>
          <p:nvSpPr>
            <p:cNvPr id="147473" name="Line 16"/>
            <p:cNvSpPr>
              <a:spLocks noChangeShapeType="1"/>
            </p:cNvSpPr>
            <p:nvPr/>
          </p:nvSpPr>
          <p:spPr bwMode="auto">
            <a:xfrm flipH="1">
              <a:off x="3168" y="1248"/>
              <a:ext cx="1056" cy="432"/>
            </a:xfrm>
            <a:prstGeom prst="line">
              <a:avLst/>
            </a:prstGeom>
            <a:noFill/>
            <a:ln w="28575">
              <a:solidFill>
                <a:schemeClr val="tx2"/>
              </a:solidFill>
              <a:round/>
              <a:headEnd/>
              <a:tailEnd type="triangle" w="sm" len="lg"/>
            </a:ln>
          </p:spPr>
          <p:txBody>
            <a:bodyPr wrap="none" anchor="ctr"/>
            <a:lstStyle/>
            <a:p>
              <a:endParaRPr lang="zh-CN" altLang="en-US"/>
            </a:p>
          </p:txBody>
        </p:sp>
        <p:sp>
          <p:nvSpPr>
            <p:cNvPr id="147474" name="Text Box 17"/>
            <p:cNvSpPr txBox="1">
              <a:spLocks noChangeArrowheads="1"/>
            </p:cNvSpPr>
            <p:nvPr/>
          </p:nvSpPr>
          <p:spPr bwMode="auto">
            <a:xfrm>
              <a:off x="4225" y="1009"/>
              <a:ext cx="229" cy="598"/>
            </a:xfrm>
            <a:prstGeom prst="rect">
              <a:avLst/>
            </a:prstGeom>
            <a:noFill/>
            <a:ln w="9525">
              <a:noFill/>
              <a:miter lim="800000"/>
              <a:headEnd/>
              <a:tailEnd/>
            </a:ln>
          </p:spPr>
          <p:txBody>
            <a:bodyPr wrap="none">
              <a:spAutoFit/>
            </a:bodyPr>
            <a:lstStyle/>
            <a:p>
              <a:r>
                <a:rPr lang="en-US" altLang="zh-CN" sz="3600" b="1" i="1">
                  <a:solidFill>
                    <a:schemeClr val="tx2"/>
                  </a:solidFill>
                  <a:ea typeface="隶书" pitchFamily="49" charset="-122"/>
                </a:rPr>
                <a:t>t</a:t>
              </a:r>
              <a:endParaRPr lang="en-US" altLang="zh-CN">
                <a:ea typeface="隶书" pitchFamily="49" charset="-122"/>
              </a:endParaRPr>
            </a:p>
          </p:txBody>
        </p:sp>
        <p:sp>
          <p:nvSpPr>
            <p:cNvPr id="147475" name="Line 18"/>
            <p:cNvSpPr>
              <a:spLocks noChangeShapeType="1"/>
            </p:cNvSpPr>
            <p:nvPr/>
          </p:nvSpPr>
          <p:spPr bwMode="auto">
            <a:xfrm flipH="1">
              <a:off x="2832" y="1728"/>
              <a:ext cx="1968" cy="624"/>
            </a:xfrm>
            <a:prstGeom prst="line">
              <a:avLst/>
            </a:prstGeom>
            <a:noFill/>
            <a:ln w="28575">
              <a:solidFill>
                <a:schemeClr val="tx2"/>
              </a:solidFill>
              <a:round/>
              <a:headEnd/>
              <a:tailEnd type="triangle" w="sm" len="lg"/>
            </a:ln>
          </p:spPr>
          <p:txBody>
            <a:bodyPr wrap="none" anchor="ctr"/>
            <a:lstStyle/>
            <a:p>
              <a:endParaRPr lang="zh-CN" altLang="en-US"/>
            </a:p>
          </p:txBody>
        </p:sp>
        <p:sp>
          <p:nvSpPr>
            <p:cNvPr id="147476" name="Text Box 19"/>
            <p:cNvSpPr txBox="1">
              <a:spLocks noChangeArrowheads="1"/>
            </p:cNvSpPr>
            <p:nvPr/>
          </p:nvSpPr>
          <p:spPr bwMode="auto">
            <a:xfrm>
              <a:off x="4704" y="1343"/>
              <a:ext cx="553" cy="599"/>
            </a:xfrm>
            <a:prstGeom prst="rect">
              <a:avLst/>
            </a:prstGeom>
            <a:noFill/>
            <a:ln w="9525">
              <a:noFill/>
              <a:miter lim="800000"/>
              <a:headEnd/>
              <a:tailEnd/>
            </a:ln>
          </p:spPr>
          <p:txBody>
            <a:bodyPr wrap="none">
              <a:spAutoFit/>
            </a:bodyPr>
            <a:lstStyle/>
            <a:p>
              <a:r>
                <a:rPr lang="en-US" altLang="zh-CN" sz="3600" b="1" i="1">
                  <a:solidFill>
                    <a:schemeClr val="tx2"/>
                  </a:solidFill>
                  <a:ea typeface="隶书" pitchFamily="49" charset="-122"/>
                </a:rPr>
                <a:t>s+t</a:t>
              </a:r>
              <a:endParaRPr lang="en-US" altLang="zh-CN">
                <a:ea typeface="隶书" pitchFamily="49" charset="-122"/>
              </a:endParaRPr>
            </a:p>
          </p:txBody>
        </p:sp>
        <p:sp>
          <p:nvSpPr>
            <p:cNvPr id="147477" name="Line 20"/>
            <p:cNvSpPr>
              <a:spLocks noChangeShapeType="1"/>
            </p:cNvSpPr>
            <p:nvPr/>
          </p:nvSpPr>
          <p:spPr bwMode="auto">
            <a:xfrm>
              <a:off x="2208" y="1152"/>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78" name="Line 21"/>
            <p:cNvSpPr>
              <a:spLocks noChangeShapeType="1"/>
            </p:cNvSpPr>
            <p:nvPr/>
          </p:nvSpPr>
          <p:spPr bwMode="auto">
            <a:xfrm>
              <a:off x="1920" y="1872"/>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79" name="Line 22"/>
            <p:cNvSpPr>
              <a:spLocks noChangeShapeType="1"/>
            </p:cNvSpPr>
            <p:nvPr/>
          </p:nvSpPr>
          <p:spPr bwMode="auto">
            <a:xfrm>
              <a:off x="1632" y="2592"/>
              <a:ext cx="192" cy="384"/>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0" name="Line 23"/>
            <p:cNvSpPr>
              <a:spLocks noChangeShapeType="1"/>
            </p:cNvSpPr>
            <p:nvPr/>
          </p:nvSpPr>
          <p:spPr bwMode="auto">
            <a:xfrm>
              <a:off x="2208"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1" name="Line 24"/>
            <p:cNvSpPr>
              <a:spLocks noChangeShapeType="1"/>
            </p:cNvSpPr>
            <p:nvPr/>
          </p:nvSpPr>
          <p:spPr bwMode="auto">
            <a:xfrm>
              <a:off x="2784" y="1104"/>
              <a:ext cx="192" cy="528"/>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2" name="Line 25"/>
            <p:cNvSpPr>
              <a:spLocks noChangeShapeType="1"/>
            </p:cNvSpPr>
            <p:nvPr/>
          </p:nvSpPr>
          <p:spPr bwMode="auto">
            <a:xfrm>
              <a:off x="3360" y="1152"/>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3" name="Line 26"/>
            <p:cNvSpPr>
              <a:spLocks noChangeShapeType="1"/>
            </p:cNvSpPr>
            <p:nvPr/>
          </p:nvSpPr>
          <p:spPr bwMode="auto">
            <a:xfrm>
              <a:off x="2496" y="187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4" name="Line 27"/>
            <p:cNvSpPr>
              <a:spLocks noChangeShapeType="1"/>
            </p:cNvSpPr>
            <p:nvPr/>
          </p:nvSpPr>
          <p:spPr bwMode="auto">
            <a:xfrm>
              <a:off x="3072" y="1872"/>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5" name="Line 28"/>
            <p:cNvSpPr>
              <a:spLocks noChangeShapeType="1"/>
            </p:cNvSpPr>
            <p:nvPr/>
          </p:nvSpPr>
          <p:spPr bwMode="auto">
            <a:xfrm>
              <a:off x="3648" y="187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6" name="Line 29"/>
            <p:cNvSpPr>
              <a:spLocks noChangeShapeType="1"/>
            </p:cNvSpPr>
            <p:nvPr/>
          </p:nvSpPr>
          <p:spPr bwMode="auto">
            <a:xfrm>
              <a:off x="2784"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7" name="Line 30"/>
            <p:cNvSpPr>
              <a:spLocks noChangeShapeType="1"/>
            </p:cNvSpPr>
            <p:nvPr/>
          </p:nvSpPr>
          <p:spPr bwMode="auto">
            <a:xfrm>
              <a:off x="3360"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8" name="Line 31"/>
            <p:cNvSpPr>
              <a:spLocks noChangeShapeType="1"/>
            </p:cNvSpPr>
            <p:nvPr/>
          </p:nvSpPr>
          <p:spPr bwMode="auto">
            <a:xfrm>
              <a:off x="3984"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89" name="Line 32"/>
            <p:cNvSpPr>
              <a:spLocks noChangeShapeType="1"/>
            </p:cNvSpPr>
            <p:nvPr/>
          </p:nvSpPr>
          <p:spPr bwMode="auto">
            <a:xfrm flipH="1">
              <a:off x="2208" y="1872"/>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0" name="Line 33"/>
            <p:cNvSpPr>
              <a:spLocks noChangeShapeType="1"/>
            </p:cNvSpPr>
            <p:nvPr/>
          </p:nvSpPr>
          <p:spPr bwMode="auto">
            <a:xfrm flipH="1">
              <a:off x="2784" y="1824"/>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1" name="Line 34"/>
            <p:cNvSpPr>
              <a:spLocks noChangeShapeType="1"/>
            </p:cNvSpPr>
            <p:nvPr/>
          </p:nvSpPr>
          <p:spPr bwMode="auto">
            <a:xfrm flipH="1">
              <a:off x="3360" y="1872"/>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2" name="Line 35"/>
            <p:cNvSpPr>
              <a:spLocks noChangeShapeType="1"/>
            </p:cNvSpPr>
            <p:nvPr/>
          </p:nvSpPr>
          <p:spPr bwMode="auto">
            <a:xfrm flipH="1">
              <a:off x="3936" y="1872"/>
              <a:ext cx="192"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3" name="Line 36"/>
            <p:cNvSpPr>
              <a:spLocks noChangeShapeType="1"/>
            </p:cNvSpPr>
            <p:nvPr/>
          </p:nvSpPr>
          <p:spPr bwMode="auto">
            <a:xfrm flipH="1">
              <a:off x="1920"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4" name="Line 37"/>
            <p:cNvSpPr>
              <a:spLocks noChangeShapeType="1"/>
            </p:cNvSpPr>
            <p:nvPr/>
          </p:nvSpPr>
          <p:spPr bwMode="auto">
            <a:xfrm flipH="1">
              <a:off x="2544"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5" name="Line 38"/>
            <p:cNvSpPr>
              <a:spLocks noChangeShapeType="1"/>
            </p:cNvSpPr>
            <p:nvPr/>
          </p:nvSpPr>
          <p:spPr bwMode="auto">
            <a:xfrm flipH="1">
              <a:off x="3072"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6" name="Line 39"/>
            <p:cNvSpPr>
              <a:spLocks noChangeShapeType="1"/>
            </p:cNvSpPr>
            <p:nvPr/>
          </p:nvSpPr>
          <p:spPr bwMode="auto">
            <a:xfrm flipH="1">
              <a:off x="4320" y="2592"/>
              <a:ext cx="192" cy="432"/>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7" name="Line 40"/>
            <p:cNvSpPr>
              <a:spLocks noChangeShapeType="1"/>
            </p:cNvSpPr>
            <p:nvPr/>
          </p:nvSpPr>
          <p:spPr bwMode="auto">
            <a:xfrm flipH="1">
              <a:off x="2496" y="1152"/>
              <a:ext cx="240"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8" name="Line 41"/>
            <p:cNvSpPr>
              <a:spLocks noChangeShapeType="1"/>
            </p:cNvSpPr>
            <p:nvPr/>
          </p:nvSpPr>
          <p:spPr bwMode="auto">
            <a:xfrm flipH="1">
              <a:off x="3072" y="1152"/>
              <a:ext cx="240" cy="480"/>
            </a:xfrm>
            <a:prstGeom prst="line">
              <a:avLst/>
            </a:prstGeom>
            <a:noFill/>
            <a:ln w="38100" cap="rnd">
              <a:solidFill>
                <a:srgbClr val="008000"/>
              </a:solidFill>
              <a:prstDash val="sysDot"/>
              <a:round/>
              <a:headEnd/>
              <a:tailEnd/>
            </a:ln>
          </p:spPr>
          <p:txBody>
            <a:bodyPr wrap="none" anchor="ctr"/>
            <a:lstStyle/>
            <a:p>
              <a:endParaRPr lang="zh-CN" altLang="en-US"/>
            </a:p>
          </p:txBody>
        </p:sp>
        <p:sp>
          <p:nvSpPr>
            <p:cNvPr id="147499" name="Line 42"/>
            <p:cNvSpPr>
              <a:spLocks noChangeShapeType="1"/>
            </p:cNvSpPr>
            <p:nvPr/>
          </p:nvSpPr>
          <p:spPr bwMode="auto">
            <a:xfrm flipH="1">
              <a:off x="3648" y="1104"/>
              <a:ext cx="240" cy="528"/>
            </a:xfrm>
            <a:prstGeom prst="line">
              <a:avLst/>
            </a:prstGeom>
            <a:noFill/>
            <a:ln w="38100" cap="rnd">
              <a:solidFill>
                <a:srgbClr val="008000"/>
              </a:solidFill>
              <a:prstDash val="sysDot"/>
              <a:round/>
              <a:headEnd/>
              <a:tailEnd/>
            </a:ln>
          </p:spPr>
          <p:txBody>
            <a:bodyPr wrap="none" anchor="ctr"/>
            <a:lstStyle/>
            <a:p>
              <a:endParaRPr lang="zh-CN" altLang="en-US"/>
            </a:p>
          </p:txBody>
        </p:sp>
      </p:grpSp>
      <p:sp>
        <p:nvSpPr>
          <p:cNvPr id="82988" name="Rectangle 44"/>
          <p:cNvSpPr>
            <a:spLocks noChangeArrowheads="1"/>
          </p:cNvSpPr>
          <p:nvPr/>
        </p:nvSpPr>
        <p:spPr bwMode="auto">
          <a:xfrm>
            <a:off x="750888" y="4724400"/>
            <a:ext cx="8134350" cy="1569660"/>
          </a:xfrm>
          <a:prstGeom prst="rect">
            <a:avLst/>
          </a:prstGeom>
          <a:noFill/>
          <a:ln w="9525">
            <a:noFill/>
            <a:miter lim="800000"/>
            <a:headEnd/>
            <a:tailEnd/>
          </a:ln>
          <a:effectLst/>
        </p:spPr>
        <p:txBody>
          <a:bodyPr>
            <a:spAutoFit/>
          </a:bodyPr>
          <a:lstStyle/>
          <a:p>
            <a:pPr algn="just">
              <a:defRPr/>
            </a:pPr>
            <a:r>
              <a:rPr lang="en-US" altLang="zh-CN" sz="3200" b="1" dirty="0">
                <a:solidFill>
                  <a:srgbClr val="0000FF"/>
                </a:solidFill>
                <a:effectLst>
                  <a:outerShdw blurRad="38100" dist="38100" dir="2700000" algn="tl">
                    <a:srgbClr val="C0C0C0"/>
                  </a:outerShdw>
                </a:effectLst>
                <a:ea typeface="隶书" pitchFamily="49" charset="-122"/>
              </a:rPr>
              <a:t>        </a:t>
            </a:r>
            <a:r>
              <a:rPr lang="zh-CN" altLang="en-US" sz="3200" b="1" dirty="0">
                <a:solidFill>
                  <a:srgbClr val="0000FF"/>
                </a:solidFill>
                <a:effectLst>
                  <a:outerShdw blurRad="38100" dist="38100" dir="2700000" algn="tl">
                    <a:srgbClr val="C0C0C0"/>
                  </a:outerShdw>
                </a:effectLst>
                <a:ea typeface="隶书" pitchFamily="49" charset="-122"/>
              </a:rPr>
              <a:t>每行的两侧各添加一个</a:t>
            </a:r>
            <a:r>
              <a:rPr lang="en-US" altLang="zh-CN" sz="3200" b="1" dirty="0">
                <a:solidFill>
                  <a:schemeClr val="hlink"/>
                </a:solidFill>
                <a:effectLst>
                  <a:outerShdw blurRad="38100" dist="38100" dir="2700000" algn="tl">
                    <a:srgbClr val="C0C0C0"/>
                  </a:outerShdw>
                </a:effectLst>
                <a:ea typeface="隶书" pitchFamily="49" charset="-122"/>
              </a:rPr>
              <a:t>0</a:t>
            </a:r>
            <a:r>
              <a:rPr lang="zh-CN" altLang="en-US" sz="3200" b="1" dirty="0">
                <a:solidFill>
                  <a:srgbClr val="0000FF"/>
                </a:solidFill>
                <a:effectLst>
                  <a:outerShdw blurRad="38100" dist="38100" dir="2700000" algn="tl">
                    <a:srgbClr val="C0C0C0"/>
                  </a:outerShdw>
                </a:effectLst>
                <a:ea typeface="隶书" pitchFamily="49" charset="-122"/>
              </a:rPr>
              <a:t>，设</a:t>
            </a:r>
            <a:r>
              <a:rPr lang="en-US" altLang="zh-CN" sz="3200" b="1" i="1" dirty="0">
                <a:solidFill>
                  <a:schemeClr val="hlink"/>
                </a:solidFill>
                <a:effectLst>
                  <a:outerShdw blurRad="38100" dist="38100" dir="2700000" algn="tl">
                    <a:srgbClr val="C0C0C0"/>
                  </a:outerShdw>
                </a:effectLst>
                <a:ea typeface="隶书" pitchFamily="49" charset="-122"/>
              </a:rPr>
              <a:t>s</a:t>
            </a:r>
            <a:r>
              <a:rPr lang="zh-CN" altLang="en-US" sz="3200" b="1" dirty="0">
                <a:solidFill>
                  <a:srgbClr val="0000FF"/>
                </a:solidFill>
                <a:effectLst>
                  <a:outerShdw blurRad="38100" dist="38100" dir="2700000" algn="tl">
                    <a:srgbClr val="C0C0C0"/>
                  </a:outerShdw>
                </a:effectLst>
                <a:ea typeface="隶书" pitchFamily="49" charset="-122"/>
              </a:rPr>
              <a:t>是第</a:t>
            </a:r>
            <a:r>
              <a:rPr lang="en-US" altLang="zh-CN" sz="3200" b="1" i="1" dirty="0" err="1">
                <a:solidFill>
                  <a:schemeClr val="hlink"/>
                </a:solidFill>
                <a:effectLst>
                  <a:outerShdw blurRad="38100" dist="38100" dir="2700000" algn="tl">
                    <a:srgbClr val="C0C0C0"/>
                  </a:outerShdw>
                </a:effectLst>
                <a:ea typeface="隶书" pitchFamily="49" charset="-122"/>
              </a:rPr>
              <a:t>i</a:t>
            </a:r>
            <a:r>
              <a:rPr lang="zh-CN" altLang="en-US" sz="3200" b="1" dirty="0">
                <a:solidFill>
                  <a:srgbClr val="0000FF"/>
                </a:solidFill>
                <a:effectLst>
                  <a:outerShdw blurRad="38100" dist="38100" dir="2700000" algn="tl">
                    <a:srgbClr val="C0C0C0"/>
                  </a:outerShdw>
                </a:effectLst>
                <a:ea typeface="隶书" pitchFamily="49" charset="-122"/>
              </a:rPr>
              <a:t>行第</a:t>
            </a:r>
            <a:r>
              <a:rPr lang="en-US" altLang="zh-CN" sz="3200" b="1" i="1" dirty="0">
                <a:solidFill>
                  <a:schemeClr val="hlink"/>
                </a:solidFill>
                <a:effectLst>
                  <a:outerShdw blurRad="38100" dist="38100" dir="2700000" algn="tl">
                    <a:srgbClr val="C0C0C0"/>
                  </a:outerShdw>
                </a:effectLst>
                <a:ea typeface="隶书" pitchFamily="49" charset="-122"/>
              </a:rPr>
              <a:t>j</a:t>
            </a:r>
            <a:r>
              <a:rPr lang="en-US" altLang="zh-CN" sz="3200" b="1" dirty="0">
                <a:solidFill>
                  <a:schemeClr val="hlink"/>
                </a:solidFill>
                <a:effectLst>
                  <a:outerShdw blurRad="38100" dist="38100" dir="2700000" algn="tl">
                    <a:srgbClr val="C0C0C0"/>
                  </a:outerShdw>
                </a:effectLst>
                <a:ea typeface="隶书" pitchFamily="49" charset="-122"/>
              </a:rPr>
              <a:t>-1</a:t>
            </a:r>
            <a:r>
              <a:rPr lang="zh-CN" altLang="en-US" sz="3200" b="1" dirty="0">
                <a:solidFill>
                  <a:srgbClr val="0000FF"/>
                </a:solidFill>
                <a:effectLst>
                  <a:outerShdw blurRad="38100" dist="38100" dir="2700000" algn="tl">
                    <a:srgbClr val="C0C0C0"/>
                  </a:outerShdw>
                </a:effectLst>
                <a:ea typeface="隶书" pitchFamily="49" charset="-122"/>
              </a:rPr>
              <a:t>个元素的值，</a:t>
            </a:r>
            <a:r>
              <a:rPr lang="en-US" altLang="zh-CN" sz="3200" b="1" i="1" dirty="0">
                <a:solidFill>
                  <a:schemeClr val="hlink"/>
                </a:solidFill>
                <a:effectLst>
                  <a:outerShdw blurRad="38100" dist="38100" dir="2700000" algn="tl">
                    <a:srgbClr val="C0C0C0"/>
                  </a:outerShdw>
                </a:effectLst>
                <a:ea typeface="隶书" pitchFamily="49" charset="-122"/>
              </a:rPr>
              <a:t>s</a:t>
            </a:r>
            <a:r>
              <a:rPr lang="zh-CN" altLang="en-US" sz="3200" b="1" dirty="0">
                <a:solidFill>
                  <a:srgbClr val="0000FF"/>
                </a:solidFill>
                <a:effectLst>
                  <a:outerShdw blurRad="38100" dist="38100" dir="2700000" algn="tl">
                    <a:srgbClr val="C0C0C0"/>
                  </a:outerShdw>
                </a:effectLst>
                <a:ea typeface="隶书" pitchFamily="49" charset="-122"/>
              </a:rPr>
              <a:t>初值为</a:t>
            </a:r>
            <a:r>
              <a:rPr lang="en-US" altLang="zh-CN" sz="3200" b="1" dirty="0">
                <a:solidFill>
                  <a:schemeClr val="hlink"/>
                </a:solidFill>
                <a:effectLst>
                  <a:outerShdw blurRad="38100" dist="38100" dir="2700000" algn="tl">
                    <a:srgbClr val="C0C0C0"/>
                  </a:outerShdw>
                </a:effectLst>
                <a:ea typeface="隶书" pitchFamily="49" charset="-122"/>
              </a:rPr>
              <a:t>0</a:t>
            </a:r>
            <a:r>
              <a:rPr lang="zh-CN" altLang="en-US" sz="3200" b="1" dirty="0">
                <a:solidFill>
                  <a:srgbClr val="0000FF"/>
                </a:solidFill>
                <a:effectLst>
                  <a:outerShdw blurRad="38100" dist="38100" dir="2700000" algn="tl">
                    <a:srgbClr val="C0C0C0"/>
                  </a:outerShdw>
                </a:effectLst>
                <a:ea typeface="隶书" pitchFamily="49" charset="-122"/>
              </a:rPr>
              <a:t>，</a:t>
            </a:r>
            <a:r>
              <a:rPr lang="en-US" altLang="zh-CN" sz="3200" b="1" i="1" dirty="0">
                <a:solidFill>
                  <a:schemeClr val="hlink"/>
                </a:solidFill>
                <a:effectLst>
                  <a:outerShdw blurRad="38100" dist="38100" dir="2700000" algn="tl">
                    <a:srgbClr val="C0C0C0"/>
                  </a:outerShdw>
                </a:effectLst>
                <a:ea typeface="隶书" pitchFamily="49" charset="-122"/>
              </a:rPr>
              <a:t>t</a:t>
            </a:r>
            <a:r>
              <a:rPr lang="zh-CN" altLang="en-US" sz="3200" b="1" dirty="0">
                <a:solidFill>
                  <a:srgbClr val="0000FF"/>
                </a:solidFill>
                <a:effectLst>
                  <a:outerShdw blurRad="38100" dist="38100" dir="2700000" algn="tl">
                    <a:srgbClr val="C0C0C0"/>
                  </a:outerShdw>
                </a:effectLst>
                <a:ea typeface="隶书" pitchFamily="49" charset="-122"/>
              </a:rPr>
              <a:t>是第</a:t>
            </a:r>
            <a:r>
              <a:rPr lang="en-US" altLang="zh-CN" sz="3200" b="1" i="1" dirty="0" err="1">
                <a:solidFill>
                  <a:schemeClr val="hlink"/>
                </a:solidFill>
                <a:effectLst>
                  <a:outerShdw blurRad="38100" dist="38100" dir="2700000" algn="tl">
                    <a:srgbClr val="C0C0C0"/>
                  </a:outerShdw>
                </a:effectLst>
                <a:ea typeface="隶书" pitchFamily="49" charset="-122"/>
              </a:rPr>
              <a:t>i</a:t>
            </a:r>
            <a:r>
              <a:rPr lang="zh-CN" altLang="en-US" sz="3200" b="1" dirty="0">
                <a:solidFill>
                  <a:srgbClr val="0000FF"/>
                </a:solidFill>
                <a:effectLst>
                  <a:outerShdw blurRad="38100" dist="38100" dir="2700000" algn="tl">
                    <a:srgbClr val="C0C0C0"/>
                  </a:outerShdw>
                </a:effectLst>
                <a:ea typeface="隶书" pitchFamily="49" charset="-122"/>
              </a:rPr>
              <a:t>行第</a:t>
            </a:r>
            <a:r>
              <a:rPr lang="en-US" altLang="zh-CN" sz="3200" b="1" i="1" dirty="0">
                <a:solidFill>
                  <a:schemeClr val="hlink"/>
                </a:solidFill>
                <a:effectLst>
                  <a:outerShdw blurRad="38100" dist="38100" dir="2700000" algn="tl">
                    <a:srgbClr val="C0C0C0"/>
                  </a:outerShdw>
                </a:effectLst>
                <a:ea typeface="隶书" pitchFamily="49" charset="-122"/>
              </a:rPr>
              <a:t>j</a:t>
            </a:r>
            <a:r>
              <a:rPr lang="zh-CN" altLang="en-US" sz="3200" b="1" dirty="0">
                <a:solidFill>
                  <a:srgbClr val="0000FF"/>
                </a:solidFill>
                <a:effectLst>
                  <a:outerShdw blurRad="38100" dist="38100" dir="2700000" algn="tl">
                    <a:srgbClr val="C0C0C0"/>
                  </a:outerShdw>
                </a:effectLst>
                <a:ea typeface="隶书" pitchFamily="49" charset="-122"/>
              </a:rPr>
              <a:t>个元素的值，则</a:t>
            </a:r>
            <a:r>
              <a:rPr lang="en-US" altLang="zh-CN" sz="3200" b="1" i="1" dirty="0" err="1">
                <a:solidFill>
                  <a:schemeClr val="hlink"/>
                </a:solidFill>
                <a:effectLst>
                  <a:outerShdw blurRad="38100" dist="38100" dir="2700000" algn="tl">
                    <a:srgbClr val="C0C0C0"/>
                  </a:outerShdw>
                </a:effectLst>
                <a:ea typeface="隶书" pitchFamily="49" charset="-122"/>
              </a:rPr>
              <a:t>s</a:t>
            </a:r>
            <a:r>
              <a:rPr lang="en-US" altLang="zh-CN" sz="3200" b="1" dirty="0" err="1">
                <a:solidFill>
                  <a:schemeClr val="hlink"/>
                </a:solidFill>
                <a:effectLst>
                  <a:outerShdw blurRad="38100" dist="38100" dir="2700000" algn="tl">
                    <a:srgbClr val="C0C0C0"/>
                  </a:outerShdw>
                </a:effectLst>
                <a:ea typeface="隶书" pitchFamily="49" charset="-122"/>
              </a:rPr>
              <a:t>+</a:t>
            </a:r>
            <a:r>
              <a:rPr lang="en-US" altLang="zh-CN" sz="3200" b="1" i="1" dirty="0" err="1">
                <a:solidFill>
                  <a:schemeClr val="hlink"/>
                </a:solidFill>
                <a:effectLst>
                  <a:outerShdw blurRad="38100" dist="38100" dir="2700000" algn="tl">
                    <a:srgbClr val="C0C0C0"/>
                  </a:outerShdw>
                </a:effectLst>
                <a:ea typeface="隶书" pitchFamily="49" charset="-122"/>
              </a:rPr>
              <a:t>t</a:t>
            </a:r>
            <a:r>
              <a:rPr lang="zh-CN" altLang="en-US" sz="3200" b="1" dirty="0">
                <a:solidFill>
                  <a:srgbClr val="0000FF"/>
                </a:solidFill>
                <a:effectLst>
                  <a:outerShdw blurRad="38100" dist="38100" dir="2700000" algn="tl">
                    <a:srgbClr val="C0C0C0"/>
                  </a:outerShdw>
                </a:effectLst>
                <a:ea typeface="隶书" pitchFamily="49" charset="-122"/>
              </a:rPr>
              <a:t>是第</a:t>
            </a:r>
            <a:r>
              <a:rPr lang="en-US" altLang="zh-CN" sz="3200" b="1" i="1" dirty="0">
                <a:solidFill>
                  <a:schemeClr val="hlink"/>
                </a:solidFill>
                <a:effectLst>
                  <a:outerShdw blurRad="38100" dist="38100" dir="2700000" algn="tl">
                    <a:srgbClr val="C0C0C0"/>
                  </a:outerShdw>
                </a:effectLst>
                <a:ea typeface="隶书" pitchFamily="49" charset="-122"/>
              </a:rPr>
              <a:t>i</a:t>
            </a:r>
            <a:r>
              <a:rPr lang="en-US" altLang="zh-CN" sz="3200" b="1" dirty="0">
                <a:solidFill>
                  <a:schemeClr val="hlink"/>
                </a:solidFill>
                <a:effectLst>
                  <a:outerShdw blurRad="38100" dist="38100" dir="2700000" algn="tl">
                    <a:srgbClr val="C0C0C0"/>
                  </a:outerShdw>
                </a:effectLst>
                <a:ea typeface="隶书" pitchFamily="49" charset="-122"/>
              </a:rPr>
              <a:t>+1</a:t>
            </a:r>
            <a:r>
              <a:rPr lang="zh-CN" altLang="en-US" sz="3200" b="1" dirty="0">
                <a:solidFill>
                  <a:srgbClr val="0000FF"/>
                </a:solidFill>
                <a:effectLst>
                  <a:outerShdw blurRad="38100" dist="38100" dir="2700000" algn="tl">
                    <a:srgbClr val="C0C0C0"/>
                  </a:outerShdw>
                </a:effectLst>
                <a:ea typeface="隶书" pitchFamily="49" charset="-122"/>
              </a:rPr>
              <a:t>行第</a:t>
            </a:r>
            <a:r>
              <a:rPr lang="en-US" altLang="zh-CN" sz="3200" b="1" i="1" dirty="0">
                <a:solidFill>
                  <a:schemeClr val="hlink"/>
                </a:solidFill>
                <a:effectLst>
                  <a:outerShdw blurRad="38100" dist="38100" dir="2700000" algn="tl">
                    <a:srgbClr val="C0C0C0"/>
                  </a:outerShdw>
                </a:effectLst>
                <a:ea typeface="隶书" pitchFamily="49" charset="-122"/>
              </a:rPr>
              <a:t>j</a:t>
            </a:r>
            <a:r>
              <a:rPr lang="zh-CN" altLang="en-US" sz="3200" b="1" dirty="0">
                <a:solidFill>
                  <a:srgbClr val="0000FF"/>
                </a:solidFill>
                <a:effectLst>
                  <a:outerShdw blurRad="38100" dist="38100" dir="2700000" algn="tl">
                    <a:srgbClr val="C0C0C0"/>
                  </a:outerShdw>
                </a:effectLst>
                <a:ea typeface="隶书" pitchFamily="49" charset="-122"/>
              </a:rPr>
              <a:t>个元素的值。</a:t>
            </a:r>
            <a:endParaRPr lang="zh-CN" altLang="en-US" dirty="0"/>
          </a:p>
        </p:txBody>
      </p:sp>
      <p:sp>
        <p:nvSpPr>
          <p:cNvPr id="44" name="灯片编号占位符 43"/>
          <p:cNvSpPr>
            <a:spLocks noGrp="1"/>
          </p:cNvSpPr>
          <p:nvPr>
            <p:ph type="sldNum" sz="quarter" idx="12"/>
          </p:nvPr>
        </p:nvSpPr>
        <p:spPr/>
        <p:txBody>
          <a:bodyPr/>
          <a:lstStyle/>
          <a:p>
            <a:pPr>
              <a:defRPr/>
            </a:pPr>
            <a:fld id="{2ACD63A2-D538-4F3E-8819-685F5BF9F291}" type="slidenum">
              <a:rPr lang="en-US" altLang="zh-CN" smtClean="0"/>
              <a:pPr>
                <a:defRPr/>
              </a:pPr>
              <a:t>118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checkerboard(across)">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2988"/>
                                        </p:tgtEl>
                                        <p:attrNameLst>
                                          <p:attrName>style.visibility</p:attrName>
                                        </p:attrNameLst>
                                      </p:cBhvr>
                                      <p:to>
                                        <p:strVal val="visible"/>
                                      </p:to>
                                    </p:set>
                                    <p:animEffect transition="in" filter="checkerboard(across)">
                                      <p:cBhvr>
                                        <p:cTn id="12" dur="500"/>
                                        <p:tgtEl>
                                          <p:spTgt spid="82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88"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100138" y="563563"/>
            <a:ext cx="6981825" cy="579437"/>
          </a:xfrm>
          <a:prstGeom prst="rect">
            <a:avLst/>
          </a:prstGeom>
          <a:noFill/>
          <a:ln w="9525">
            <a:noFill/>
            <a:miter lim="800000"/>
            <a:headEnd/>
            <a:tailEnd/>
          </a:ln>
          <a:effectLst/>
        </p:spPr>
        <p:txBody>
          <a:bodyPr>
            <a:spAutoFit/>
          </a:bodyPr>
          <a:lstStyle/>
          <a:p>
            <a:pPr>
              <a:defRPr/>
            </a:pPr>
            <a:r>
              <a:rPr lang="zh-CN" altLang="en-US" sz="3200" b="1" dirty="0">
                <a:solidFill>
                  <a:srgbClr val="CC3300"/>
                </a:solidFill>
                <a:effectLst>
                  <a:outerShdw blurRad="38100" dist="38100" dir="2700000" algn="tl">
                    <a:srgbClr val="C0C0C0"/>
                  </a:outerShdw>
                </a:effectLst>
                <a:ea typeface="仿宋_GB2312" pitchFamily="49" charset="-122"/>
              </a:rPr>
              <a:t>从</a:t>
            </a:r>
            <a:r>
              <a:rPr lang="zh-CN" altLang="en-US" sz="3200" b="1" dirty="0" smtClean="0">
                <a:solidFill>
                  <a:srgbClr val="CC3300"/>
                </a:solidFill>
                <a:effectLst>
                  <a:outerShdw blurRad="38100" dist="38100" dir="2700000" algn="tl">
                    <a:srgbClr val="C0C0C0"/>
                  </a:outerShdw>
                </a:effectLst>
                <a:ea typeface="仿宋_GB2312" pitchFamily="49" charset="-122"/>
              </a:rPr>
              <a:t>第</a:t>
            </a:r>
            <a:r>
              <a:rPr lang="en-US" altLang="zh-CN" sz="3200" b="1" i="1" dirty="0" err="1" smtClean="0">
                <a:solidFill>
                  <a:schemeClr val="accent2"/>
                </a:solidFill>
                <a:effectLst>
                  <a:outerShdw blurRad="38100" dist="38100" dir="2700000" algn="tl">
                    <a:srgbClr val="C0C0C0"/>
                  </a:outerShdw>
                </a:effectLst>
                <a:ea typeface="仿宋_GB2312" pitchFamily="49" charset="-122"/>
              </a:rPr>
              <a:t>i</a:t>
            </a:r>
            <a:r>
              <a:rPr lang="zh-CN" altLang="en-US" sz="3200" b="1" dirty="0" smtClean="0">
                <a:solidFill>
                  <a:srgbClr val="CC3300"/>
                </a:solidFill>
                <a:effectLst>
                  <a:outerShdw blurRad="38100" dist="38100" dir="2700000" algn="tl">
                    <a:srgbClr val="C0C0C0"/>
                  </a:outerShdw>
                </a:effectLst>
                <a:ea typeface="仿宋_GB2312" pitchFamily="49" charset="-122"/>
              </a:rPr>
              <a:t>行</a:t>
            </a:r>
            <a:r>
              <a:rPr lang="zh-CN" altLang="en-US" sz="3200" b="1" dirty="0">
                <a:solidFill>
                  <a:srgbClr val="CC3300"/>
                </a:solidFill>
                <a:effectLst>
                  <a:outerShdw blurRad="38100" dist="38100" dir="2700000" algn="tl">
                    <a:srgbClr val="C0C0C0"/>
                  </a:outerShdw>
                </a:effectLst>
                <a:ea typeface="仿宋_GB2312" pitchFamily="49" charset="-122"/>
              </a:rPr>
              <a:t>数据计算并存放</a:t>
            </a:r>
            <a:r>
              <a:rPr lang="zh-CN" altLang="en-US" sz="3200" b="1" dirty="0" smtClean="0">
                <a:solidFill>
                  <a:srgbClr val="CC3300"/>
                </a:solidFill>
                <a:effectLst>
                  <a:outerShdw blurRad="38100" dist="38100" dir="2700000" algn="tl">
                    <a:srgbClr val="C0C0C0"/>
                  </a:outerShdw>
                </a:effectLst>
                <a:ea typeface="仿宋_GB2312" pitchFamily="49" charset="-122"/>
              </a:rPr>
              <a:t>第</a:t>
            </a:r>
            <a:r>
              <a:rPr lang="en-US" altLang="zh-CN" sz="3200" b="1" i="1" dirty="0" smtClean="0">
                <a:solidFill>
                  <a:schemeClr val="accent2"/>
                </a:solidFill>
                <a:effectLst>
                  <a:outerShdw blurRad="38100" dist="38100" dir="2700000" algn="tl">
                    <a:srgbClr val="C0C0C0"/>
                  </a:outerShdw>
                </a:effectLst>
                <a:ea typeface="仿宋_GB2312" pitchFamily="49" charset="-122"/>
              </a:rPr>
              <a:t>i</a:t>
            </a:r>
            <a:r>
              <a:rPr lang="en-US" altLang="zh-CN" sz="3200" b="1" dirty="0" smtClean="0">
                <a:solidFill>
                  <a:schemeClr val="accent2"/>
                </a:solidFill>
                <a:effectLst>
                  <a:outerShdw blurRad="38100" dist="38100" dir="2700000" algn="tl">
                    <a:srgbClr val="C0C0C0"/>
                  </a:outerShdw>
                </a:effectLst>
                <a:ea typeface="仿宋_GB2312" pitchFamily="49" charset="-122"/>
              </a:rPr>
              <a:t>+1</a:t>
            </a:r>
            <a:r>
              <a:rPr lang="zh-CN" altLang="en-US" sz="3200" b="1" dirty="0" smtClean="0">
                <a:solidFill>
                  <a:srgbClr val="CC3300"/>
                </a:solidFill>
                <a:effectLst>
                  <a:outerShdw blurRad="38100" dist="38100" dir="2700000" algn="tl">
                    <a:srgbClr val="C0C0C0"/>
                  </a:outerShdw>
                </a:effectLst>
                <a:ea typeface="仿宋_GB2312" pitchFamily="49" charset="-122"/>
              </a:rPr>
              <a:t>行</a:t>
            </a:r>
            <a:r>
              <a:rPr lang="zh-CN" altLang="en-US" sz="3200" b="1" dirty="0">
                <a:solidFill>
                  <a:srgbClr val="CC3300"/>
                </a:solidFill>
                <a:effectLst>
                  <a:outerShdw blurRad="38100" dist="38100" dir="2700000" algn="tl">
                    <a:srgbClr val="C0C0C0"/>
                  </a:outerShdw>
                </a:effectLst>
                <a:ea typeface="仿宋_GB2312" pitchFamily="49" charset="-122"/>
              </a:rPr>
              <a:t>数据</a:t>
            </a:r>
            <a:endParaRPr lang="zh-CN" altLang="en-US" sz="3200" dirty="0"/>
          </a:p>
        </p:txBody>
      </p:sp>
      <p:sp>
        <p:nvSpPr>
          <p:cNvPr id="148483" name="Line 4"/>
          <p:cNvSpPr>
            <a:spLocks noChangeShapeType="1"/>
          </p:cNvSpPr>
          <p:nvPr/>
        </p:nvSpPr>
        <p:spPr bwMode="auto">
          <a:xfrm>
            <a:off x="412750" y="1311275"/>
            <a:ext cx="8307388" cy="0"/>
          </a:xfrm>
          <a:prstGeom prst="line">
            <a:avLst/>
          </a:prstGeom>
          <a:noFill/>
          <a:ln w="38100">
            <a:solidFill>
              <a:srgbClr val="000099"/>
            </a:solidFill>
            <a:round/>
            <a:headEnd/>
            <a:tailEnd/>
          </a:ln>
        </p:spPr>
        <p:txBody>
          <a:bodyPr wrap="none" anchor="ctr"/>
          <a:lstStyle/>
          <a:p>
            <a:endParaRPr lang="zh-CN" altLang="en-US"/>
          </a:p>
        </p:txBody>
      </p:sp>
      <p:sp>
        <p:nvSpPr>
          <p:cNvPr id="148484" name="Line 5"/>
          <p:cNvSpPr>
            <a:spLocks noChangeShapeType="1"/>
          </p:cNvSpPr>
          <p:nvPr/>
        </p:nvSpPr>
        <p:spPr bwMode="auto">
          <a:xfrm>
            <a:off x="412750" y="1739900"/>
            <a:ext cx="8307388" cy="0"/>
          </a:xfrm>
          <a:prstGeom prst="line">
            <a:avLst/>
          </a:prstGeom>
          <a:noFill/>
          <a:ln w="38100">
            <a:solidFill>
              <a:srgbClr val="000099"/>
            </a:solidFill>
            <a:round/>
            <a:headEnd/>
            <a:tailEnd/>
          </a:ln>
        </p:spPr>
        <p:txBody>
          <a:bodyPr wrap="none" anchor="ctr"/>
          <a:lstStyle/>
          <a:p>
            <a:endParaRPr lang="zh-CN" altLang="en-US"/>
          </a:p>
        </p:txBody>
      </p:sp>
      <p:sp>
        <p:nvSpPr>
          <p:cNvPr id="148485" name="Line 6"/>
          <p:cNvSpPr>
            <a:spLocks noChangeShapeType="1"/>
          </p:cNvSpPr>
          <p:nvPr/>
        </p:nvSpPr>
        <p:spPr bwMode="auto">
          <a:xfrm>
            <a:off x="742950"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86" name="Line 7"/>
          <p:cNvSpPr>
            <a:spLocks noChangeShapeType="1"/>
          </p:cNvSpPr>
          <p:nvPr/>
        </p:nvSpPr>
        <p:spPr bwMode="auto">
          <a:xfrm>
            <a:off x="1400175"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87" name="Line 8"/>
          <p:cNvSpPr>
            <a:spLocks noChangeShapeType="1"/>
          </p:cNvSpPr>
          <p:nvPr/>
        </p:nvSpPr>
        <p:spPr bwMode="auto">
          <a:xfrm>
            <a:off x="2058988"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88" name="Line 9"/>
          <p:cNvSpPr>
            <a:spLocks noChangeShapeType="1"/>
          </p:cNvSpPr>
          <p:nvPr/>
        </p:nvSpPr>
        <p:spPr bwMode="auto">
          <a:xfrm>
            <a:off x="2716213"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89" name="Line 10"/>
          <p:cNvSpPr>
            <a:spLocks noChangeShapeType="1"/>
          </p:cNvSpPr>
          <p:nvPr/>
        </p:nvSpPr>
        <p:spPr bwMode="auto">
          <a:xfrm>
            <a:off x="3373438"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0" name="Line 11"/>
          <p:cNvSpPr>
            <a:spLocks noChangeShapeType="1"/>
          </p:cNvSpPr>
          <p:nvPr/>
        </p:nvSpPr>
        <p:spPr bwMode="auto">
          <a:xfrm>
            <a:off x="4032250"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1" name="Line 13"/>
          <p:cNvSpPr>
            <a:spLocks noChangeShapeType="1"/>
          </p:cNvSpPr>
          <p:nvPr/>
        </p:nvSpPr>
        <p:spPr bwMode="auto">
          <a:xfrm>
            <a:off x="4689475"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2" name="Line 14"/>
          <p:cNvSpPr>
            <a:spLocks noChangeShapeType="1"/>
          </p:cNvSpPr>
          <p:nvPr/>
        </p:nvSpPr>
        <p:spPr bwMode="auto">
          <a:xfrm>
            <a:off x="5348288"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3" name="Line 15"/>
          <p:cNvSpPr>
            <a:spLocks noChangeShapeType="1"/>
          </p:cNvSpPr>
          <p:nvPr/>
        </p:nvSpPr>
        <p:spPr bwMode="auto">
          <a:xfrm>
            <a:off x="6005513"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4" name="Line 16"/>
          <p:cNvSpPr>
            <a:spLocks noChangeShapeType="1"/>
          </p:cNvSpPr>
          <p:nvPr/>
        </p:nvSpPr>
        <p:spPr bwMode="auto">
          <a:xfrm>
            <a:off x="6664325"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5" name="Line 17"/>
          <p:cNvSpPr>
            <a:spLocks noChangeShapeType="1"/>
          </p:cNvSpPr>
          <p:nvPr/>
        </p:nvSpPr>
        <p:spPr bwMode="auto">
          <a:xfrm>
            <a:off x="7321550"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6" name="Line 19"/>
          <p:cNvSpPr>
            <a:spLocks noChangeShapeType="1"/>
          </p:cNvSpPr>
          <p:nvPr/>
        </p:nvSpPr>
        <p:spPr bwMode="auto">
          <a:xfrm>
            <a:off x="7980363"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7" name="Line 20"/>
          <p:cNvSpPr>
            <a:spLocks noChangeShapeType="1"/>
          </p:cNvSpPr>
          <p:nvPr/>
        </p:nvSpPr>
        <p:spPr bwMode="auto">
          <a:xfrm>
            <a:off x="8637588" y="1311275"/>
            <a:ext cx="0" cy="428625"/>
          </a:xfrm>
          <a:prstGeom prst="line">
            <a:avLst/>
          </a:prstGeom>
          <a:noFill/>
          <a:ln w="9525">
            <a:solidFill>
              <a:srgbClr val="000099"/>
            </a:solidFill>
            <a:round/>
            <a:headEnd/>
            <a:tailEnd/>
          </a:ln>
        </p:spPr>
        <p:txBody>
          <a:bodyPr wrap="none" anchor="ctr"/>
          <a:lstStyle/>
          <a:p>
            <a:endParaRPr lang="zh-CN" altLang="en-US"/>
          </a:p>
        </p:txBody>
      </p:sp>
      <p:sp>
        <p:nvSpPr>
          <p:cNvPr id="148498" name="Text Box 21"/>
          <p:cNvSpPr txBox="1">
            <a:spLocks noChangeArrowheads="1"/>
          </p:cNvSpPr>
          <p:nvPr/>
        </p:nvSpPr>
        <p:spPr bwMode="auto">
          <a:xfrm>
            <a:off x="904875" y="1238250"/>
            <a:ext cx="7569200" cy="579438"/>
          </a:xfrm>
          <a:prstGeom prst="rect">
            <a:avLst/>
          </a:prstGeom>
          <a:noFill/>
          <a:ln w="9525">
            <a:noFill/>
            <a:miter lim="800000"/>
            <a:headEnd/>
            <a:tailEnd/>
          </a:ln>
        </p:spPr>
        <p:txBody>
          <a:bodyPr wrap="none">
            <a:spAutoFit/>
          </a:bodyPr>
          <a:lstStyle/>
          <a:p>
            <a:r>
              <a:rPr lang="en-US" altLang="zh-CN" sz="3200" b="1">
                <a:solidFill>
                  <a:srgbClr val="006600"/>
                </a:solidFill>
                <a:latin typeface="Arial Narrow" pitchFamily="34" charset="0"/>
              </a:rPr>
              <a:t>1     2     1     0     </a:t>
            </a:r>
            <a:r>
              <a:rPr lang="en-US" altLang="zh-CN" sz="3200" b="1">
                <a:solidFill>
                  <a:srgbClr val="800080"/>
                </a:solidFill>
                <a:latin typeface="Arial Narrow" pitchFamily="34" charset="0"/>
              </a:rPr>
              <a:t>1      3     3     1     0</a:t>
            </a:r>
            <a:r>
              <a:rPr lang="en-US" altLang="zh-CN" sz="3200" b="1">
                <a:solidFill>
                  <a:srgbClr val="006600"/>
                </a:solidFill>
                <a:latin typeface="Arial Narrow" pitchFamily="34" charset="0"/>
              </a:rPr>
              <a:t>     </a:t>
            </a:r>
            <a:r>
              <a:rPr lang="en-US" altLang="zh-CN" sz="3200" b="1">
                <a:solidFill>
                  <a:srgbClr val="000099"/>
                </a:solidFill>
                <a:latin typeface="Arial Narrow" pitchFamily="34" charset="0"/>
              </a:rPr>
              <a:t>1     4     6</a:t>
            </a:r>
            <a:endParaRPr lang="en-US" altLang="zh-CN" sz="3200"/>
          </a:p>
        </p:txBody>
      </p:sp>
      <p:sp>
        <p:nvSpPr>
          <p:cNvPr id="148499" name="Text Box 22"/>
          <p:cNvSpPr txBox="1">
            <a:spLocks noChangeArrowheads="1"/>
          </p:cNvSpPr>
          <p:nvPr/>
        </p:nvSpPr>
        <p:spPr bwMode="auto">
          <a:xfrm>
            <a:off x="231775" y="1800225"/>
            <a:ext cx="6729413" cy="457200"/>
          </a:xfrm>
          <a:prstGeom prst="rect">
            <a:avLst/>
          </a:prstGeom>
          <a:noFill/>
          <a:ln w="9525">
            <a:noFill/>
            <a:miter lim="800000"/>
            <a:headEnd/>
            <a:tailEnd/>
          </a:ln>
        </p:spPr>
        <p:txBody>
          <a:bodyPr wrap="none">
            <a:spAutoFit/>
          </a:bodyPr>
          <a:lstStyle/>
          <a:p>
            <a:r>
              <a:rPr lang="en-US" altLang="zh-CN" b="1">
                <a:solidFill>
                  <a:schemeClr val="hlink"/>
                </a:solidFill>
              </a:rPr>
              <a:t>s=0</a:t>
            </a:r>
            <a:r>
              <a:rPr lang="en-US" altLang="zh-CN" b="1">
                <a:solidFill>
                  <a:srgbClr val="006600"/>
                </a:solidFill>
              </a:rPr>
              <a:t> t=1  t=2   t=1  t=0   t=1   t=3   t=3  t=1   t=0  t=1</a:t>
            </a:r>
            <a:endParaRPr lang="en-US" altLang="zh-CN"/>
          </a:p>
        </p:txBody>
      </p:sp>
      <p:sp>
        <p:nvSpPr>
          <p:cNvPr id="148500" name="Text Box 23"/>
          <p:cNvSpPr txBox="1">
            <a:spLocks noChangeArrowheads="1"/>
          </p:cNvSpPr>
          <p:nvPr/>
        </p:nvSpPr>
        <p:spPr bwMode="auto">
          <a:xfrm>
            <a:off x="314325" y="2044700"/>
            <a:ext cx="5632450" cy="457200"/>
          </a:xfrm>
          <a:prstGeom prst="rect">
            <a:avLst/>
          </a:prstGeom>
          <a:noFill/>
          <a:ln w="9525">
            <a:noFill/>
            <a:miter lim="800000"/>
            <a:headEnd/>
            <a:tailEnd/>
          </a:ln>
        </p:spPr>
        <p:txBody>
          <a:bodyPr wrap="none">
            <a:spAutoFit/>
          </a:bodyPr>
          <a:lstStyle/>
          <a:p>
            <a:r>
              <a:rPr lang="en-US" altLang="zh-CN" b="1" dirty="0" err="1">
                <a:solidFill>
                  <a:srgbClr val="000099"/>
                </a:solidFill>
              </a:rPr>
              <a:t>s+t</a:t>
            </a:r>
            <a:r>
              <a:rPr lang="en-US" altLang="zh-CN" b="1" dirty="0">
                <a:solidFill>
                  <a:schemeClr val="hlink"/>
                </a:solidFill>
              </a:rPr>
              <a:t>  s=t   s=t   s=t   s=t   s=t   s=t    s=t    s=t</a:t>
            </a:r>
            <a:endParaRPr lang="en-US" altLang="zh-CN" dirty="0"/>
          </a:p>
        </p:txBody>
      </p:sp>
      <p:sp>
        <p:nvSpPr>
          <p:cNvPr id="148501" name="Line 24"/>
          <p:cNvSpPr>
            <a:spLocks noChangeShapeType="1"/>
          </p:cNvSpPr>
          <p:nvPr/>
        </p:nvSpPr>
        <p:spPr bwMode="auto">
          <a:xfrm>
            <a:off x="660400" y="2533650"/>
            <a:ext cx="0" cy="244475"/>
          </a:xfrm>
          <a:prstGeom prst="line">
            <a:avLst/>
          </a:prstGeom>
          <a:noFill/>
          <a:ln w="28575">
            <a:solidFill>
              <a:srgbClr val="800080"/>
            </a:solidFill>
            <a:round/>
            <a:headEnd/>
            <a:tailEnd/>
          </a:ln>
        </p:spPr>
        <p:txBody>
          <a:bodyPr wrap="none" anchor="ctr"/>
          <a:lstStyle/>
          <a:p>
            <a:endParaRPr lang="zh-CN" altLang="en-US"/>
          </a:p>
        </p:txBody>
      </p:sp>
      <p:sp>
        <p:nvSpPr>
          <p:cNvPr id="148502" name="Line 25"/>
          <p:cNvSpPr>
            <a:spLocks noChangeShapeType="1"/>
          </p:cNvSpPr>
          <p:nvPr/>
        </p:nvSpPr>
        <p:spPr bwMode="auto">
          <a:xfrm>
            <a:off x="660400" y="2778125"/>
            <a:ext cx="2878138" cy="0"/>
          </a:xfrm>
          <a:prstGeom prst="line">
            <a:avLst/>
          </a:prstGeom>
          <a:noFill/>
          <a:ln w="28575">
            <a:solidFill>
              <a:srgbClr val="800080"/>
            </a:solidFill>
            <a:round/>
            <a:headEnd/>
            <a:tailEnd/>
          </a:ln>
        </p:spPr>
        <p:txBody>
          <a:bodyPr wrap="none" anchor="ctr"/>
          <a:lstStyle/>
          <a:p>
            <a:endParaRPr lang="zh-CN" altLang="en-US"/>
          </a:p>
        </p:txBody>
      </p:sp>
      <p:sp>
        <p:nvSpPr>
          <p:cNvPr id="148503" name="Line 26"/>
          <p:cNvSpPr>
            <a:spLocks noChangeShapeType="1"/>
          </p:cNvSpPr>
          <p:nvPr/>
        </p:nvSpPr>
        <p:spPr bwMode="auto">
          <a:xfrm flipV="1">
            <a:off x="3538538" y="1800225"/>
            <a:ext cx="0" cy="977900"/>
          </a:xfrm>
          <a:prstGeom prst="line">
            <a:avLst/>
          </a:prstGeom>
          <a:noFill/>
          <a:ln w="28575">
            <a:solidFill>
              <a:srgbClr val="800080"/>
            </a:solidFill>
            <a:round/>
            <a:headEnd/>
            <a:tailEnd type="triangle" w="sm" len="lg"/>
          </a:ln>
        </p:spPr>
        <p:txBody>
          <a:bodyPr wrap="none" anchor="ctr"/>
          <a:lstStyle/>
          <a:p>
            <a:endParaRPr lang="zh-CN" altLang="en-US"/>
          </a:p>
        </p:txBody>
      </p:sp>
      <p:sp>
        <p:nvSpPr>
          <p:cNvPr id="148504" name="Line 27"/>
          <p:cNvSpPr>
            <a:spLocks noChangeShapeType="1"/>
          </p:cNvSpPr>
          <p:nvPr/>
        </p:nvSpPr>
        <p:spPr bwMode="auto">
          <a:xfrm>
            <a:off x="1482725" y="2655888"/>
            <a:ext cx="0" cy="306387"/>
          </a:xfrm>
          <a:prstGeom prst="line">
            <a:avLst/>
          </a:prstGeom>
          <a:noFill/>
          <a:ln w="28575">
            <a:solidFill>
              <a:srgbClr val="800080"/>
            </a:solidFill>
            <a:round/>
            <a:headEnd/>
            <a:tailEnd/>
          </a:ln>
        </p:spPr>
        <p:txBody>
          <a:bodyPr wrap="none" anchor="ctr"/>
          <a:lstStyle/>
          <a:p>
            <a:endParaRPr lang="zh-CN" altLang="en-US"/>
          </a:p>
        </p:txBody>
      </p:sp>
      <p:sp>
        <p:nvSpPr>
          <p:cNvPr id="148505" name="Line 28"/>
          <p:cNvSpPr>
            <a:spLocks noChangeShapeType="1"/>
          </p:cNvSpPr>
          <p:nvPr/>
        </p:nvSpPr>
        <p:spPr bwMode="auto">
          <a:xfrm>
            <a:off x="1482725" y="2962275"/>
            <a:ext cx="2795588" cy="0"/>
          </a:xfrm>
          <a:prstGeom prst="line">
            <a:avLst/>
          </a:prstGeom>
          <a:noFill/>
          <a:ln w="28575">
            <a:solidFill>
              <a:srgbClr val="800080"/>
            </a:solidFill>
            <a:round/>
            <a:headEnd/>
            <a:tailEnd/>
          </a:ln>
        </p:spPr>
        <p:txBody>
          <a:bodyPr wrap="none" anchor="ctr"/>
          <a:lstStyle/>
          <a:p>
            <a:endParaRPr lang="zh-CN" altLang="en-US"/>
          </a:p>
        </p:txBody>
      </p:sp>
      <p:sp>
        <p:nvSpPr>
          <p:cNvPr id="148506" name="Line 29"/>
          <p:cNvSpPr>
            <a:spLocks noChangeShapeType="1"/>
          </p:cNvSpPr>
          <p:nvPr/>
        </p:nvSpPr>
        <p:spPr bwMode="auto">
          <a:xfrm flipV="1">
            <a:off x="4278313" y="1800225"/>
            <a:ext cx="0" cy="1162050"/>
          </a:xfrm>
          <a:prstGeom prst="line">
            <a:avLst/>
          </a:prstGeom>
          <a:noFill/>
          <a:ln w="28575">
            <a:solidFill>
              <a:srgbClr val="800080"/>
            </a:solidFill>
            <a:round/>
            <a:headEnd/>
            <a:tailEnd type="triangle" w="sm" len="lg"/>
          </a:ln>
        </p:spPr>
        <p:txBody>
          <a:bodyPr wrap="none" anchor="ctr"/>
          <a:lstStyle/>
          <a:p>
            <a:endParaRPr lang="zh-CN" altLang="en-US"/>
          </a:p>
        </p:txBody>
      </p:sp>
      <p:sp>
        <p:nvSpPr>
          <p:cNvPr id="148507" name="Line 30"/>
          <p:cNvSpPr>
            <a:spLocks noChangeShapeType="1"/>
          </p:cNvSpPr>
          <p:nvPr/>
        </p:nvSpPr>
        <p:spPr bwMode="auto">
          <a:xfrm>
            <a:off x="2139950" y="2655888"/>
            <a:ext cx="0" cy="488950"/>
          </a:xfrm>
          <a:prstGeom prst="line">
            <a:avLst/>
          </a:prstGeom>
          <a:noFill/>
          <a:ln w="28575">
            <a:solidFill>
              <a:srgbClr val="800080"/>
            </a:solidFill>
            <a:round/>
            <a:headEnd/>
            <a:tailEnd/>
          </a:ln>
        </p:spPr>
        <p:txBody>
          <a:bodyPr wrap="none" anchor="ctr"/>
          <a:lstStyle/>
          <a:p>
            <a:endParaRPr lang="zh-CN" altLang="en-US"/>
          </a:p>
        </p:txBody>
      </p:sp>
      <p:sp>
        <p:nvSpPr>
          <p:cNvPr id="148508" name="Text Box 31"/>
          <p:cNvSpPr txBox="1">
            <a:spLocks noChangeArrowheads="1"/>
          </p:cNvSpPr>
          <p:nvPr/>
        </p:nvSpPr>
        <p:spPr bwMode="auto">
          <a:xfrm>
            <a:off x="1146175" y="2351088"/>
            <a:ext cx="5010150" cy="457200"/>
          </a:xfrm>
          <a:prstGeom prst="rect">
            <a:avLst/>
          </a:prstGeom>
          <a:noFill/>
          <a:ln w="9525">
            <a:noFill/>
            <a:miter lim="800000"/>
            <a:headEnd/>
            <a:tailEnd/>
          </a:ln>
        </p:spPr>
        <p:txBody>
          <a:bodyPr wrap="none">
            <a:spAutoFit/>
          </a:bodyPr>
          <a:lstStyle/>
          <a:p>
            <a:r>
              <a:rPr lang="en-US" altLang="zh-CN" b="1">
                <a:solidFill>
                  <a:srgbClr val="000099"/>
                </a:solidFill>
              </a:rPr>
              <a:t>s+t</a:t>
            </a:r>
            <a:r>
              <a:rPr lang="en-US" altLang="zh-CN" b="1">
                <a:solidFill>
                  <a:schemeClr val="hlink"/>
                </a:solidFill>
              </a:rPr>
              <a:t>   </a:t>
            </a:r>
            <a:r>
              <a:rPr lang="en-US" altLang="zh-CN" b="1">
                <a:solidFill>
                  <a:srgbClr val="000099"/>
                </a:solidFill>
              </a:rPr>
              <a:t>s+t</a:t>
            </a:r>
            <a:r>
              <a:rPr lang="en-US" altLang="zh-CN" b="1">
                <a:solidFill>
                  <a:schemeClr val="hlink"/>
                </a:solidFill>
              </a:rPr>
              <a:t>   </a:t>
            </a:r>
            <a:r>
              <a:rPr lang="en-US" altLang="zh-CN" b="1">
                <a:solidFill>
                  <a:srgbClr val="000099"/>
                </a:solidFill>
              </a:rPr>
              <a:t>s+t</a:t>
            </a:r>
            <a:r>
              <a:rPr lang="en-US" altLang="zh-CN" b="1">
                <a:solidFill>
                  <a:schemeClr val="hlink"/>
                </a:solidFill>
              </a:rPr>
              <a:t>   </a:t>
            </a:r>
            <a:r>
              <a:rPr lang="en-US" altLang="zh-CN" b="1">
                <a:solidFill>
                  <a:srgbClr val="000099"/>
                </a:solidFill>
              </a:rPr>
              <a:t>s+t</a:t>
            </a:r>
            <a:r>
              <a:rPr lang="en-US" altLang="zh-CN" b="1">
                <a:solidFill>
                  <a:schemeClr val="hlink"/>
                </a:solidFill>
              </a:rPr>
              <a:t>   </a:t>
            </a:r>
            <a:r>
              <a:rPr lang="en-US" altLang="zh-CN" b="1">
                <a:solidFill>
                  <a:srgbClr val="000099"/>
                </a:solidFill>
              </a:rPr>
              <a:t>s+t</a:t>
            </a:r>
            <a:r>
              <a:rPr lang="en-US" altLang="zh-CN" b="1">
                <a:solidFill>
                  <a:schemeClr val="hlink"/>
                </a:solidFill>
              </a:rPr>
              <a:t>   </a:t>
            </a:r>
            <a:r>
              <a:rPr lang="en-US" altLang="zh-CN" b="1">
                <a:solidFill>
                  <a:srgbClr val="000099"/>
                </a:solidFill>
              </a:rPr>
              <a:t>s+t   s+t    s+t</a:t>
            </a:r>
            <a:endParaRPr lang="en-US" altLang="zh-CN"/>
          </a:p>
        </p:txBody>
      </p:sp>
      <p:sp>
        <p:nvSpPr>
          <p:cNvPr id="148509" name="Line 32"/>
          <p:cNvSpPr>
            <a:spLocks noChangeShapeType="1"/>
          </p:cNvSpPr>
          <p:nvPr/>
        </p:nvSpPr>
        <p:spPr bwMode="auto">
          <a:xfrm>
            <a:off x="2139950" y="3144838"/>
            <a:ext cx="2797175" cy="0"/>
          </a:xfrm>
          <a:prstGeom prst="line">
            <a:avLst/>
          </a:prstGeom>
          <a:noFill/>
          <a:ln w="28575">
            <a:solidFill>
              <a:srgbClr val="800080"/>
            </a:solidFill>
            <a:round/>
            <a:headEnd/>
            <a:tailEnd/>
          </a:ln>
        </p:spPr>
        <p:txBody>
          <a:bodyPr wrap="none" anchor="ctr"/>
          <a:lstStyle/>
          <a:p>
            <a:endParaRPr lang="zh-CN" altLang="en-US"/>
          </a:p>
        </p:txBody>
      </p:sp>
      <p:sp>
        <p:nvSpPr>
          <p:cNvPr id="148510" name="Line 33"/>
          <p:cNvSpPr>
            <a:spLocks noChangeShapeType="1"/>
          </p:cNvSpPr>
          <p:nvPr/>
        </p:nvSpPr>
        <p:spPr bwMode="auto">
          <a:xfrm flipV="1">
            <a:off x="4937125" y="1800225"/>
            <a:ext cx="0" cy="1344613"/>
          </a:xfrm>
          <a:prstGeom prst="line">
            <a:avLst/>
          </a:prstGeom>
          <a:noFill/>
          <a:ln w="28575">
            <a:solidFill>
              <a:srgbClr val="800080"/>
            </a:solidFill>
            <a:round/>
            <a:headEnd/>
            <a:tailEnd type="triangle" w="sm" len="lg"/>
          </a:ln>
        </p:spPr>
        <p:txBody>
          <a:bodyPr wrap="none" anchor="ctr"/>
          <a:lstStyle/>
          <a:p>
            <a:endParaRPr lang="zh-CN" altLang="en-US"/>
          </a:p>
        </p:txBody>
      </p:sp>
      <p:sp>
        <p:nvSpPr>
          <p:cNvPr id="148511" name="Line 34"/>
          <p:cNvSpPr>
            <a:spLocks noChangeShapeType="1"/>
          </p:cNvSpPr>
          <p:nvPr/>
        </p:nvSpPr>
        <p:spPr bwMode="auto">
          <a:xfrm>
            <a:off x="2798763" y="2655888"/>
            <a:ext cx="0" cy="673100"/>
          </a:xfrm>
          <a:prstGeom prst="line">
            <a:avLst/>
          </a:prstGeom>
          <a:noFill/>
          <a:ln w="28575">
            <a:solidFill>
              <a:srgbClr val="800080"/>
            </a:solidFill>
            <a:round/>
            <a:headEnd/>
            <a:tailEnd/>
          </a:ln>
        </p:spPr>
        <p:txBody>
          <a:bodyPr wrap="none" anchor="ctr"/>
          <a:lstStyle/>
          <a:p>
            <a:endParaRPr lang="zh-CN" altLang="en-US"/>
          </a:p>
        </p:txBody>
      </p:sp>
      <p:sp>
        <p:nvSpPr>
          <p:cNvPr id="148512" name="Line 35"/>
          <p:cNvSpPr>
            <a:spLocks noChangeShapeType="1"/>
          </p:cNvSpPr>
          <p:nvPr/>
        </p:nvSpPr>
        <p:spPr bwMode="auto">
          <a:xfrm>
            <a:off x="2798763" y="3328988"/>
            <a:ext cx="2795587" cy="0"/>
          </a:xfrm>
          <a:prstGeom prst="line">
            <a:avLst/>
          </a:prstGeom>
          <a:noFill/>
          <a:ln w="28575">
            <a:solidFill>
              <a:srgbClr val="800080"/>
            </a:solidFill>
            <a:round/>
            <a:headEnd/>
            <a:tailEnd/>
          </a:ln>
        </p:spPr>
        <p:txBody>
          <a:bodyPr wrap="none" anchor="ctr"/>
          <a:lstStyle/>
          <a:p>
            <a:endParaRPr lang="zh-CN" altLang="en-US"/>
          </a:p>
        </p:txBody>
      </p:sp>
      <p:sp>
        <p:nvSpPr>
          <p:cNvPr id="148513" name="Line 36"/>
          <p:cNvSpPr>
            <a:spLocks noChangeShapeType="1"/>
          </p:cNvSpPr>
          <p:nvPr/>
        </p:nvSpPr>
        <p:spPr bwMode="auto">
          <a:xfrm flipV="1">
            <a:off x="5594350" y="1800225"/>
            <a:ext cx="0" cy="1528763"/>
          </a:xfrm>
          <a:prstGeom prst="line">
            <a:avLst/>
          </a:prstGeom>
          <a:noFill/>
          <a:ln w="28575">
            <a:solidFill>
              <a:srgbClr val="800080"/>
            </a:solidFill>
            <a:round/>
            <a:headEnd/>
            <a:tailEnd type="triangle" w="sm" len="lg"/>
          </a:ln>
        </p:spPr>
        <p:txBody>
          <a:bodyPr wrap="none" anchor="ctr"/>
          <a:lstStyle/>
          <a:p>
            <a:endParaRPr lang="zh-CN" altLang="en-US"/>
          </a:p>
        </p:txBody>
      </p:sp>
      <p:sp>
        <p:nvSpPr>
          <p:cNvPr id="148514" name="Line 37"/>
          <p:cNvSpPr>
            <a:spLocks noChangeShapeType="1"/>
          </p:cNvSpPr>
          <p:nvPr/>
        </p:nvSpPr>
        <p:spPr bwMode="auto">
          <a:xfrm>
            <a:off x="3455988" y="2655888"/>
            <a:ext cx="0" cy="855662"/>
          </a:xfrm>
          <a:prstGeom prst="line">
            <a:avLst/>
          </a:prstGeom>
          <a:noFill/>
          <a:ln w="28575">
            <a:solidFill>
              <a:srgbClr val="000099"/>
            </a:solidFill>
            <a:round/>
            <a:headEnd/>
            <a:tailEnd/>
          </a:ln>
        </p:spPr>
        <p:txBody>
          <a:bodyPr wrap="none" anchor="ctr"/>
          <a:lstStyle/>
          <a:p>
            <a:endParaRPr lang="zh-CN" altLang="en-US"/>
          </a:p>
        </p:txBody>
      </p:sp>
      <p:sp>
        <p:nvSpPr>
          <p:cNvPr id="148515" name="Line 38"/>
          <p:cNvSpPr>
            <a:spLocks noChangeShapeType="1"/>
          </p:cNvSpPr>
          <p:nvPr/>
        </p:nvSpPr>
        <p:spPr bwMode="auto">
          <a:xfrm>
            <a:off x="3455988" y="3511550"/>
            <a:ext cx="3454400" cy="0"/>
          </a:xfrm>
          <a:prstGeom prst="line">
            <a:avLst/>
          </a:prstGeom>
          <a:noFill/>
          <a:ln w="28575">
            <a:solidFill>
              <a:srgbClr val="000099"/>
            </a:solidFill>
            <a:round/>
            <a:headEnd/>
            <a:tailEnd/>
          </a:ln>
        </p:spPr>
        <p:txBody>
          <a:bodyPr wrap="none" anchor="ctr"/>
          <a:lstStyle/>
          <a:p>
            <a:endParaRPr lang="zh-CN" altLang="en-US"/>
          </a:p>
        </p:txBody>
      </p:sp>
      <p:sp>
        <p:nvSpPr>
          <p:cNvPr id="148516" name="Line 39"/>
          <p:cNvSpPr>
            <a:spLocks noChangeShapeType="1"/>
          </p:cNvSpPr>
          <p:nvPr/>
        </p:nvSpPr>
        <p:spPr bwMode="auto">
          <a:xfrm flipV="1">
            <a:off x="6910388" y="1800225"/>
            <a:ext cx="0" cy="1711325"/>
          </a:xfrm>
          <a:prstGeom prst="line">
            <a:avLst/>
          </a:prstGeom>
          <a:noFill/>
          <a:ln w="28575">
            <a:solidFill>
              <a:srgbClr val="000099"/>
            </a:solidFill>
            <a:round/>
            <a:headEnd/>
            <a:tailEnd type="triangle" w="sm" len="lg"/>
          </a:ln>
        </p:spPr>
        <p:txBody>
          <a:bodyPr wrap="none" anchor="ctr"/>
          <a:lstStyle/>
          <a:p>
            <a:endParaRPr lang="zh-CN" altLang="en-US"/>
          </a:p>
        </p:txBody>
      </p:sp>
      <p:sp>
        <p:nvSpPr>
          <p:cNvPr id="148517" name="Line 40"/>
          <p:cNvSpPr>
            <a:spLocks noChangeShapeType="1"/>
          </p:cNvSpPr>
          <p:nvPr/>
        </p:nvSpPr>
        <p:spPr bwMode="auto">
          <a:xfrm>
            <a:off x="4114800" y="2655888"/>
            <a:ext cx="0" cy="1039812"/>
          </a:xfrm>
          <a:prstGeom prst="line">
            <a:avLst/>
          </a:prstGeom>
          <a:noFill/>
          <a:ln w="28575">
            <a:solidFill>
              <a:srgbClr val="000099"/>
            </a:solidFill>
            <a:round/>
            <a:headEnd/>
            <a:tailEnd/>
          </a:ln>
        </p:spPr>
        <p:txBody>
          <a:bodyPr wrap="none" anchor="ctr"/>
          <a:lstStyle/>
          <a:p>
            <a:endParaRPr lang="zh-CN" altLang="en-US"/>
          </a:p>
        </p:txBody>
      </p:sp>
      <p:sp>
        <p:nvSpPr>
          <p:cNvPr id="148518" name="Line 41"/>
          <p:cNvSpPr>
            <a:spLocks noChangeShapeType="1"/>
          </p:cNvSpPr>
          <p:nvPr/>
        </p:nvSpPr>
        <p:spPr bwMode="auto">
          <a:xfrm>
            <a:off x="4114800" y="3695700"/>
            <a:ext cx="3454400" cy="0"/>
          </a:xfrm>
          <a:prstGeom prst="line">
            <a:avLst/>
          </a:prstGeom>
          <a:noFill/>
          <a:ln w="28575">
            <a:solidFill>
              <a:srgbClr val="000099"/>
            </a:solidFill>
            <a:round/>
            <a:headEnd/>
            <a:tailEnd/>
          </a:ln>
        </p:spPr>
        <p:txBody>
          <a:bodyPr wrap="none" anchor="ctr"/>
          <a:lstStyle/>
          <a:p>
            <a:endParaRPr lang="zh-CN" altLang="en-US"/>
          </a:p>
        </p:txBody>
      </p:sp>
      <p:sp>
        <p:nvSpPr>
          <p:cNvPr id="148519" name="Line 42"/>
          <p:cNvSpPr>
            <a:spLocks noChangeShapeType="1"/>
          </p:cNvSpPr>
          <p:nvPr/>
        </p:nvSpPr>
        <p:spPr bwMode="auto">
          <a:xfrm flipV="1">
            <a:off x="7569200" y="1800225"/>
            <a:ext cx="0" cy="1895475"/>
          </a:xfrm>
          <a:prstGeom prst="line">
            <a:avLst/>
          </a:prstGeom>
          <a:noFill/>
          <a:ln w="28575">
            <a:solidFill>
              <a:srgbClr val="000099"/>
            </a:solidFill>
            <a:round/>
            <a:headEnd/>
            <a:tailEnd type="triangle" w="sm" len="lg"/>
          </a:ln>
        </p:spPr>
        <p:txBody>
          <a:bodyPr wrap="none" anchor="ctr"/>
          <a:lstStyle/>
          <a:p>
            <a:endParaRPr lang="zh-CN" altLang="en-US"/>
          </a:p>
        </p:txBody>
      </p:sp>
      <p:sp>
        <p:nvSpPr>
          <p:cNvPr id="148520" name="Line 43"/>
          <p:cNvSpPr>
            <a:spLocks noChangeShapeType="1"/>
          </p:cNvSpPr>
          <p:nvPr/>
        </p:nvSpPr>
        <p:spPr bwMode="auto">
          <a:xfrm>
            <a:off x="4772025" y="2655888"/>
            <a:ext cx="0" cy="1284287"/>
          </a:xfrm>
          <a:prstGeom prst="line">
            <a:avLst/>
          </a:prstGeom>
          <a:noFill/>
          <a:ln w="28575">
            <a:solidFill>
              <a:srgbClr val="000099"/>
            </a:solidFill>
            <a:round/>
            <a:headEnd/>
            <a:tailEnd/>
          </a:ln>
        </p:spPr>
        <p:txBody>
          <a:bodyPr wrap="none" anchor="ctr"/>
          <a:lstStyle/>
          <a:p>
            <a:endParaRPr lang="zh-CN" altLang="en-US"/>
          </a:p>
        </p:txBody>
      </p:sp>
      <p:sp>
        <p:nvSpPr>
          <p:cNvPr id="148521" name="Line 44"/>
          <p:cNvSpPr>
            <a:spLocks noChangeShapeType="1"/>
          </p:cNvSpPr>
          <p:nvPr/>
        </p:nvSpPr>
        <p:spPr bwMode="auto">
          <a:xfrm>
            <a:off x="4772025" y="3940175"/>
            <a:ext cx="3454400" cy="0"/>
          </a:xfrm>
          <a:prstGeom prst="line">
            <a:avLst/>
          </a:prstGeom>
          <a:noFill/>
          <a:ln w="28575">
            <a:solidFill>
              <a:srgbClr val="000099"/>
            </a:solidFill>
            <a:round/>
            <a:headEnd/>
            <a:tailEnd/>
          </a:ln>
        </p:spPr>
        <p:txBody>
          <a:bodyPr wrap="none" anchor="ctr"/>
          <a:lstStyle/>
          <a:p>
            <a:endParaRPr lang="zh-CN" altLang="en-US"/>
          </a:p>
        </p:txBody>
      </p:sp>
      <p:sp>
        <p:nvSpPr>
          <p:cNvPr id="148522" name="Line 45"/>
          <p:cNvSpPr>
            <a:spLocks noChangeShapeType="1"/>
          </p:cNvSpPr>
          <p:nvPr/>
        </p:nvSpPr>
        <p:spPr bwMode="auto">
          <a:xfrm flipV="1">
            <a:off x="8226425" y="1800225"/>
            <a:ext cx="0" cy="2139950"/>
          </a:xfrm>
          <a:prstGeom prst="line">
            <a:avLst/>
          </a:prstGeom>
          <a:noFill/>
          <a:ln w="28575">
            <a:solidFill>
              <a:srgbClr val="000099"/>
            </a:solidFill>
            <a:round/>
            <a:headEnd/>
            <a:tailEnd type="triangle" w="sm" len="lg"/>
          </a:ln>
        </p:spPr>
        <p:txBody>
          <a:bodyPr wrap="none" anchor="ctr"/>
          <a:lstStyle/>
          <a:p>
            <a:endParaRPr lang="zh-CN" altLang="en-US"/>
          </a:p>
        </p:txBody>
      </p:sp>
      <p:sp>
        <p:nvSpPr>
          <p:cNvPr id="148523" name="Line 46"/>
          <p:cNvSpPr>
            <a:spLocks noChangeShapeType="1"/>
          </p:cNvSpPr>
          <p:nvPr/>
        </p:nvSpPr>
        <p:spPr bwMode="auto">
          <a:xfrm>
            <a:off x="5430838" y="2655888"/>
            <a:ext cx="0" cy="1528762"/>
          </a:xfrm>
          <a:prstGeom prst="line">
            <a:avLst/>
          </a:prstGeom>
          <a:noFill/>
          <a:ln w="28575">
            <a:solidFill>
              <a:srgbClr val="000099"/>
            </a:solidFill>
            <a:round/>
            <a:headEnd/>
            <a:tailEnd/>
          </a:ln>
        </p:spPr>
        <p:txBody>
          <a:bodyPr wrap="none" anchor="ctr"/>
          <a:lstStyle/>
          <a:p>
            <a:endParaRPr lang="zh-CN" altLang="en-US"/>
          </a:p>
        </p:txBody>
      </p:sp>
      <p:sp>
        <p:nvSpPr>
          <p:cNvPr id="148524" name="Line 47"/>
          <p:cNvSpPr>
            <a:spLocks noChangeShapeType="1"/>
          </p:cNvSpPr>
          <p:nvPr/>
        </p:nvSpPr>
        <p:spPr bwMode="auto">
          <a:xfrm>
            <a:off x="5430838" y="4184650"/>
            <a:ext cx="3043237" cy="0"/>
          </a:xfrm>
          <a:prstGeom prst="line">
            <a:avLst/>
          </a:prstGeom>
          <a:noFill/>
          <a:ln w="28575">
            <a:solidFill>
              <a:srgbClr val="000099"/>
            </a:solidFill>
            <a:round/>
            <a:headEnd/>
            <a:tailEnd type="triangle" w="sm" len="lg"/>
          </a:ln>
        </p:spPr>
        <p:txBody>
          <a:bodyPr wrap="none" anchor="ctr"/>
          <a:lstStyle/>
          <a:p>
            <a:endParaRPr lang="zh-CN" altLang="en-US"/>
          </a:p>
        </p:txBody>
      </p:sp>
      <p:sp>
        <p:nvSpPr>
          <p:cNvPr id="148525" name="Line 48"/>
          <p:cNvSpPr>
            <a:spLocks noChangeShapeType="1"/>
          </p:cNvSpPr>
          <p:nvPr/>
        </p:nvSpPr>
        <p:spPr bwMode="auto">
          <a:xfrm>
            <a:off x="6253163" y="4429125"/>
            <a:ext cx="2220912" cy="0"/>
          </a:xfrm>
          <a:prstGeom prst="line">
            <a:avLst/>
          </a:prstGeom>
          <a:noFill/>
          <a:ln w="28575">
            <a:solidFill>
              <a:srgbClr val="000099"/>
            </a:solidFill>
            <a:round/>
            <a:headEnd/>
            <a:tailEnd type="triangle" w="sm" len="lg"/>
          </a:ln>
        </p:spPr>
        <p:txBody>
          <a:bodyPr wrap="none" anchor="ctr"/>
          <a:lstStyle/>
          <a:p>
            <a:endParaRPr lang="zh-CN" altLang="en-US"/>
          </a:p>
        </p:txBody>
      </p:sp>
      <p:sp>
        <p:nvSpPr>
          <p:cNvPr id="148526" name="Line 49"/>
          <p:cNvSpPr>
            <a:spLocks noChangeShapeType="1"/>
          </p:cNvSpPr>
          <p:nvPr/>
        </p:nvSpPr>
        <p:spPr bwMode="auto">
          <a:xfrm>
            <a:off x="6253163" y="2655888"/>
            <a:ext cx="0" cy="1773237"/>
          </a:xfrm>
          <a:prstGeom prst="line">
            <a:avLst/>
          </a:prstGeom>
          <a:noFill/>
          <a:ln w="28575">
            <a:solidFill>
              <a:srgbClr val="000099"/>
            </a:solidFill>
            <a:round/>
            <a:headEnd/>
            <a:tailEnd/>
          </a:ln>
        </p:spPr>
        <p:txBody>
          <a:bodyPr wrap="none" anchor="ctr"/>
          <a:lstStyle/>
          <a:p>
            <a:endParaRPr lang="zh-CN" altLang="en-US"/>
          </a:p>
        </p:txBody>
      </p:sp>
      <p:sp>
        <p:nvSpPr>
          <p:cNvPr id="84018" name="Rectangle 50"/>
          <p:cNvSpPr>
            <a:spLocks noChangeArrowheads="1"/>
          </p:cNvSpPr>
          <p:nvPr/>
        </p:nvSpPr>
        <p:spPr bwMode="auto">
          <a:xfrm>
            <a:off x="228600" y="4419600"/>
            <a:ext cx="8628797" cy="2227263"/>
          </a:xfrm>
          <a:prstGeom prst="rect">
            <a:avLst/>
          </a:prstGeom>
          <a:noFill/>
          <a:ln w="9525">
            <a:noFill/>
            <a:miter lim="800000"/>
            <a:headEnd/>
            <a:tailEnd/>
          </a:ln>
          <a:effectLst/>
        </p:spPr>
        <p:txBody>
          <a:bodyPr wrap="square">
            <a:spAutoFit/>
          </a:bodyPr>
          <a:lstStyle/>
          <a:p>
            <a:pPr algn="just">
              <a:defRPr/>
            </a:pPr>
            <a:r>
              <a:rPr lang="en-US" altLang="zh-CN" sz="2800" b="1" i="1" dirty="0" err="1">
                <a:solidFill>
                  <a:schemeClr val="accent2"/>
                </a:solidFill>
                <a:effectLst>
                  <a:outerShdw blurRad="38100" dist="38100" dir="2700000" algn="tl">
                    <a:srgbClr val="C0C0C0"/>
                  </a:outerShdw>
                </a:effectLst>
                <a:ea typeface="隶书" pitchFamily="49" charset="-122"/>
              </a:rPr>
              <a:t>i</a:t>
            </a:r>
            <a:r>
              <a:rPr lang="en-US" altLang="zh-CN" sz="2800" b="1" dirty="0">
                <a:solidFill>
                  <a:schemeClr val="accent2"/>
                </a:solidFill>
                <a:effectLst>
                  <a:outerShdw blurRad="38100" dist="38100" dir="2700000" algn="tl">
                    <a:srgbClr val="C0C0C0"/>
                  </a:outerShdw>
                </a:effectLst>
                <a:ea typeface="隶书" pitchFamily="49" charset="-122"/>
              </a:rPr>
              <a:t>=2</a:t>
            </a:r>
            <a:r>
              <a:rPr lang="zh-CN" altLang="en-US" sz="2800" b="1" dirty="0">
                <a:solidFill>
                  <a:srgbClr val="0000FF"/>
                </a:solidFill>
                <a:effectLst>
                  <a:outerShdw blurRad="38100" dist="38100" dir="2700000" algn="tl">
                    <a:srgbClr val="C0C0C0"/>
                  </a:outerShdw>
                </a:effectLst>
                <a:ea typeface="隶书" pitchFamily="49" charset="-122"/>
              </a:rPr>
              <a:t>时，从</a:t>
            </a:r>
            <a:r>
              <a:rPr lang="en-US" altLang="zh-CN" sz="2800" b="1" i="1" dirty="0">
                <a:solidFill>
                  <a:schemeClr val="accent2"/>
                </a:solidFill>
                <a:effectLst>
                  <a:outerShdw blurRad="38100" dist="38100" dir="2700000" algn="tl">
                    <a:srgbClr val="C0C0C0"/>
                  </a:outerShdw>
                </a:effectLst>
                <a:ea typeface="隶书" pitchFamily="49" charset="-122"/>
              </a:rPr>
              <a:t>q</a:t>
            </a:r>
            <a:r>
              <a:rPr lang="zh-CN" altLang="en-US" sz="2800" b="1" dirty="0">
                <a:solidFill>
                  <a:srgbClr val="0000FF"/>
                </a:solidFill>
                <a:effectLst>
                  <a:outerShdw blurRad="38100" dist="38100" dir="2700000" algn="tl">
                    <a:srgbClr val="C0C0C0"/>
                  </a:outerShdw>
                </a:effectLst>
                <a:ea typeface="隶书" pitchFamily="49" charset="-122"/>
              </a:rPr>
              <a:t>中取出</a:t>
            </a:r>
            <a:r>
              <a:rPr lang="en-US" altLang="zh-CN" sz="2800" b="1" i="1" dirty="0">
                <a:solidFill>
                  <a:schemeClr val="accent2"/>
                </a:solidFill>
                <a:effectLst>
                  <a:outerShdw blurRad="38100" dist="38100" dir="2700000" algn="tl">
                    <a:srgbClr val="C0C0C0"/>
                  </a:outerShdw>
                </a:effectLst>
                <a:ea typeface="隶书" pitchFamily="49" charset="-122"/>
              </a:rPr>
              <a:t>t</a:t>
            </a:r>
            <a:r>
              <a:rPr lang="en-US" altLang="zh-CN" sz="2800" b="1" dirty="0">
                <a:solidFill>
                  <a:schemeClr val="accent2"/>
                </a:solidFill>
                <a:effectLst>
                  <a:outerShdw blurRad="38100" dist="38100" dir="2700000" algn="tl">
                    <a:srgbClr val="C0C0C0"/>
                  </a:outerShdw>
                </a:effectLst>
                <a:ea typeface="隶书" pitchFamily="49" charset="-122"/>
              </a:rPr>
              <a:t>=1</a:t>
            </a:r>
            <a:r>
              <a:rPr lang="zh-CN" altLang="en-US" sz="2800" b="1" dirty="0">
                <a:solidFill>
                  <a:srgbClr val="0000FF"/>
                </a:solidFill>
                <a:effectLst>
                  <a:outerShdw blurRad="38100" dist="38100" dir="2700000" algn="tl">
                    <a:srgbClr val="C0C0C0"/>
                  </a:outerShdw>
                </a:effectLst>
                <a:ea typeface="隶书" pitchFamily="49" charset="-122"/>
              </a:rPr>
              <a:t>，计算</a:t>
            </a:r>
            <a:r>
              <a:rPr lang="en-US" altLang="zh-CN" sz="2800" b="1" i="1" dirty="0" err="1">
                <a:solidFill>
                  <a:schemeClr val="accent2"/>
                </a:solidFill>
                <a:effectLst>
                  <a:outerShdw blurRad="38100" dist="38100" dir="2700000" algn="tl">
                    <a:srgbClr val="C0C0C0"/>
                  </a:outerShdw>
                </a:effectLst>
                <a:ea typeface="隶书" pitchFamily="49" charset="-122"/>
              </a:rPr>
              <a:t>s</a:t>
            </a:r>
            <a:r>
              <a:rPr lang="en-US" altLang="zh-CN" sz="2800" b="1" dirty="0" err="1">
                <a:solidFill>
                  <a:schemeClr val="accent2"/>
                </a:solidFill>
                <a:effectLst>
                  <a:outerShdw blurRad="38100" dist="38100" dir="2700000" algn="tl">
                    <a:srgbClr val="C0C0C0"/>
                  </a:outerShdw>
                </a:effectLst>
                <a:ea typeface="隶书" pitchFamily="49" charset="-122"/>
              </a:rPr>
              <a:t>+</a:t>
            </a:r>
            <a:r>
              <a:rPr lang="en-US" altLang="zh-CN" sz="2800" b="1" i="1" dirty="0" err="1">
                <a:solidFill>
                  <a:schemeClr val="accent2"/>
                </a:solidFill>
                <a:effectLst>
                  <a:outerShdw blurRad="38100" dist="38100" dir="2700000" algn="tl">
                    <a:srgbClr val="C0C0C0"/>
                  </a:outerShdw>
                </a:effectLst>
                <a:ea typeface="隶书" pitchFamily="49" charset="-122"/>
              </a:rPr>
              <a:t>t</a:t>
            </a:r>
            <a:r>
              <a:rPr lang="zh-CN" altLang="en-US" sz="2800" b="1" dirty="0">
                <a:solidFill>
                  <a:srgbClr val="0000FF"/>
                </a:solidFill>
                <a:effectLst>
                  <a:outerShdw blurRad="38100" dist="38100" dir="2700000" algn="tl">
                    <a:srgbClr val="C0C0C0"/>
                  </a:outerShdw>
                </a:effectLst>
                <a:ea typeface="隶书" pitchFamily="49" charset="-122"/>
              </a:rPr>
              <a:t>，得到</a:t>
            </a:r>
            <a:r>
              <a:rPr lang="en-US" altLang="zh-CN" sz="2800" b="1" i="1" dirty="0" err="1">
                <a:solidFill>
                  <a:schemeClr val="accent2"/>
                </a:solidFill>
                <a:effectLst>
                  <a:outerShdw blurRad="38100" dist="38100" dir="2700000" algn="tl">
                    <a:srgbClr val="C0C0C0"/>
                  </a:outerShdw>
                </a:effectLst>
                <a:ea typeface="隶书" pitchFamily="49" charset="-122"/>
              </a:rPr>
              <a:t>i</a:t>
            </a:r>
            <a:r>
              <a:rPr lang="en-US" altLang="zh-CN" sz="2800" b="1" dirty="0">
                <a:solidFill>
                  <a:schemeClr val="accent2"/>
                </a:solidFill>
                <a:effectLst>
                  <a:outerShdw blurRad="38100" dist="38100" dir="2700000" algn="tl">
                    <a:srgbClr val="C0C0C0"/>
                  </a:outerShdw>
                </a:effectLst>
                <a:ea typeface="隶书" pitchFamily="49" charset="-122"/>
              </a:rPr>
              <a:t>=3</a:t>
            </a:r>
            <a:r>
              <a:rPr lang="zh-CN" altLang="en-US" sz="2800" b="1" dirty="0">
                <a:solidFill>
                  <a:srgbClr val="0000FF"/>
                </a:solidFill>
                <a:effectLst>
                  <a:outerShdw blurRad="38100" dist="38100" dir="2700000" algn="tl">
                    <a:srgbClr val="C0C0C0"/>
                  </a:outerShdw>
                </a:effectLst>
                <a:ea typeface="隶书" pitchFamily="49" charset="-122"/>
              </a:rPr>
              <a:t>时第</a:t>
            </a:r>
            <a:r>
              <a:rPr lang="en-US" altLang="zh-CN" sz="2800" b="1" dirty="0">
                <a:solidFill>
                  <a:schemeClr val="accent2"/>
                </a:solidFill>
                <a:effectLst>
                  <a:outerShdw blurRad="38100" dist="38100" dir="2700000" algn="tl">
                    <a:srgbClr val="C0C0C0"/>
                  </a:outerShdw>
                </a:effectLst>
                <a:ea typeface="隶书" pitchFamily="49" charset="-122"/>
              </a:rPr>
              <a:t>1</a:t>
            </a:r>
            <a:r>
              <a:rPr lang="zh-CN" altLang="en-US" sz="2800" b="1" dirty="0">
                <a:solidFill>
                  <a:srgbClr val="0000FF"/>
                </a:solidFill>
                <a:effectLst>
                  <a:outerShdw blurRad="38100" dist="38100" dir="2700000" algn="tl">
                    <a:srgbClr val="C0C0C0"/>
                  </a:outerShdw>
                </a:effectLst>
                <a:ea typeface="隶书" pitchFamily="49" charset="-122"/>
              </a:rPr>
              <a:t>个</a:t>
            </a:r>
            <a:r>
              <a:rPr lang="zh-CN" altLang="en-US" sz="2800" b="1" dirty="0" smtClean="0">
                <a:solidFill>
                  <a:srgbClr val="0000FF"/>
                </a:solidFill>
                <a:effectLst>
                  <a:outerShdw blurRad="38100" dist="38100" dir="2700000" algn="tl">
                    <a:srgbClr val="C0C0C0"/>
                  </a:outerShdw>
                </a:effectLst>
                <a:ea typeface="隶书" pitchFamily="49" charset="-122"/>
              </a:rPr>
              <a:t>数据</a:t>
            </a:r>
            <a:r>
              <a:rPr lang="en-US" altLang="zh-CN" sz="2800" b="1" dirty="0" smtClean="0">
                <a:solidFill>
                  <a:srgbClr val="0000FF"/>
                </a:solidFill>
              </a:rPr>
              <a:t>‘</a:t>
            </a:r>
            <a:r>
              <a:rPr lang="en-US" altLang="zh-CN" sz="2800" b="1" dirty="0" smtClean="0">
                <a:solidFill>
                  <a:schemeClr val="accent2"/>
                </a:solidFill>
                <a:effectLst>
                  <a:outerShdw blurRad="38100" dist="38100" dir="2700000" algn="tl">
                    <a:srgbClr val="C0C0C0"/>
                  </a:outerShdw>
                </a:effectLst>
                <a:ea typeface="隶书" pitchFamily="49" charset="-122"/>
              </a:rPr>
              <a:t>1</a:t>
            </a:r>
            <a:r>
              <a:rPr lang="en-US" altLang="zh-CN" sz="2800" b="1" dirty="0" smtClean="0">
                <a:solidFill>
                  <a:srgbClr val="0000FF"/>
                </a:solidFill>
                <a:effectLst>
                  <a:outerShdw blurRad="38100" dist="38100" dir="2700000" algn="tl">
                    <a:srgbClr val="C0C0C0"/>
                  </a:outerShdw>
                </a:effectLst>
                <a:ea typeface="隶书" pitchFamily="49" charset="-122"/>
              </a:rPr>
              <a:t>’</a:t>
            </a:r>
            <a:r>
              <a:rPr lang="zh-CN" altLang="en-US" sz="2800" b="1" dirty="0" smtClean="0">
                <a:solidFill>
                  <a:srgbClr val="0000FF"/>
                </a:solidFill>
                <a:effectLst>
                  <a:outerShdw blurRad="38100" dist="38100" dir="2700000" algn="tl">
                    <a:srgbClr val="C0C0C0"/>
                  </a:outerShdw>
                </a:effectLst>
                <a:ea typeface="隶书" pitchFamily="49" charset="-122"/>
              </a:rPr>
              <a:t>，</a:t>
            </a:r>
            <a:r>
              <a:rPr lang="zh-CN" altLang="en-US" sz="2800" b="1" dirty="0">
                <a:solidFill>
                  <a:srgbClr val="0000FF"/>
                </a:solidFill>
                <a:effectLst>
                  <a:outerShdw blurRad="38100" dist="38100" dir="2700000" algn="tl">
                    <a:srgbClr val="C0C0C0"/>
                  </a:outerShdw>
                </a:effectLst>
                <a:ea typeface="隶书" pitchFamily="49" charset="-122"/>
              </a:rPr>
              <a:t>顺序存放在</a:t>
            </a:r>
            <a:r>
              <a:rPr lang="en-US" altLang="zh-CN" sz="2800" b="1" i="1" dirty="0">
                <a:solidFill>
                  <a:schemeClr val="accent2"/>
                </a:solidFill>
                <a:effectLst>
                  <a:outerShdw blurRad="38100" dist="38100" dir="2700000" algn="tl">
                    <a:srgbClr val="C0C0C0"/>
                  </a:outerShdw>
                </a:effectLst>
                <a:ea typeface="隶书" pitchFamily="49" charset="-122"/>
              </a:rPr>
              <a:t>q</a:t>
            </a:r>
            <a:r>
              <a:rPr lang="zh-CN" altLang="en-US" sz="2800" b="1" dirty="0">
                <a:solidFill>
                  <a:srgbClr val="0000FF"/>
                </a:solidFill>
                <a:effectLst>
                  <a:outerShdw blurRad="38100" dist="38100" dir="2700000" algn="tl">
                    <a:srgbClr val="C0C0C0"/>
                  </a:outerShdw>
                </a:effectLst>
                <a:ea typeface="隶书" pitchFamily="49" charset="-122"/>
              </a:rPr>
              <a:t>的后面。让</a:t>
            </a:r>
            <a:r>
              <a:rPr lang="en-US" altLang="zh-CN" sz="2800" b="1" i="1" dirty="0">
                <a:solidFill>
                  <a:schemeClr val="accent2"/>
                </a:solidFill>
                <a:effectLst>
                  <a:outerShdw blurRad="38100" dist="38100" dir="2700000" algn="tl">
                    <a:srgbClr val="C0C0C0"/>
                  </a:outerShdw>
                </a:effectLst>
                <a:ea typeface="隶书" pitchFamily="49" charset="-122"/>
              </a:rPr>
              <a:t>s</a:t>
            </a:r>
            <a:r>
              <a:rPr lang="en-US" altLang="zh-CN" sz="2800" b="1" dirty="0">
                <a:solidFill>
                  <a:schemeClr val="accent2"/>
                </a:solidFill>
                <a:effectLst>
                  <a:outerShdw blurRad="38100" dist="38100" dir="2700000" algn="tl">
                    <a:srgbClr val="C0C0C0"/>
                  </a:outerShdw>
                </a:effectLst>
                <a:ea typeface="隶书" pitchFamily="49" charset="-122"/>
              </a:rPr>
              <a:t>=</a:t>
            </a:r>
            <a:r>
              <a:rPr lang="en-US" altLang="zh-CN" sz="2800" b="1" i="1" dirty="0">
                <a:solidFill>
                  <a:schemeClr val="accent2"/>
                </a:solidFill>
                <a:effectLst>
                  <a:outerShdw blurRad="38100" dist="38100" dir="2700000" algn="tl">
                    <a:srgbClr val="C0C0C0"/>
                  </a:outerShdw>
                </a:effectLst>
                <a:ea typeface="隶书" pitchFamily="49" charset="-122"/>
              </a:rPr>
              <a:t>t</a:t>
            </a:r>
            <a:r>
              <a:rPr lang="zh-CN" altLang="en-US" sz="2800" b="1" dirty="0">
                <a:solidFill>
                  <a:srgbClr val="0000FF"/>
                </a:solidFill>
                <a:effectLst>
                  <a:outerShdw blurRad="38100" dist="38100" dir="2700000" algn="tl">
                    <a:srgbClr val="C0C0C0"/>
                  </a:outerShdw>
                </a:effectLst>
                <a:ea typeface="隶书" pitchFamily="49" charset="-122"/>
              </a:rPr>
              <a:t>，再从数组中取出</a:t>
            </a:r>
            <a:r>
              <a:rPr lang="en-US" altLang="zh-CN" sz="2800" b="1" i="1" dirty="0">
                <a:solidFill>
                  <a:schemeClr val="accent2"/>
                </a:solidFill>
                <a:effectLst>
                  <a:outerShdw blurRad="38100" dist="38100" dir="2700000" algn="tl">
                    <a:srgbClr val="C0C0C0"/>
                  </a:outerShdw>
                </a:effectLst>
                <a:ea typeface="隶书" pitchFamily="49" charset="-122"/>
              </a:rPr>
              <a:t>t</a:t>
            </a:r>
            <a:r>
              <a:rPr lang="en-US" altLang="zh-CN" sz="2800" b="1" dirty="0">
                <a:solidFill>
                  <a:schemeClr val="accent2"/>
                </a:solidFill>
                <a:effectLst>
                  <a:outerShdw blurRad="38100" dist="38100" dir="2700000" algn="tl">
                    <a:srgbClr val="C0C0C0"/>
                  </a:outerShdw>
                </a:effectLst>
                <a:ea typeface="隶书" pitchFamily="49" charset="-122"/>
              </a:rPr>
              <a:t>=2</a:t>
            </a:r>
            <a:r>
              <a:rPr lang="zh-CN" altLang="en-US" sz="2800" b="1" dirty="0">
                <a:solidFill>
                  <a:srgbClr val="0000FF"/>
                </a:solidFill>
                <a:effectLst>
                  <a:outerShdw blurRad="38100" dist="38100" dir="2700000" algn="tl">
                    <a:srgbClr val="C0C0C0"/>
                  </a:outerShdw>
                </a:effectLst>
                <a:ea typeface="隶书" pitchFamily="49" charset="-122"/>
              </a:rPr>
              <a:t>，计算</a:t>
            </a:r>
            <a:r>
              <a:rPr lang="en-US" altLang="zh-CN" sz="2800" b="1" i="1" dirty="0" err="1">
                <a:solidFill>
                  <a:schemeClr val="accent2"/>
                </a:solidFill>
                <a:effectLst>
                  <a:outerShdw blurRad="38100" dist="38100" dir="2700000" algn="tl">
                    <a:srgbClr val="C0C0C0"/>
                  </a:outerShdw>
                </a:effectLst>
                <a:ea typeface="隶书" pitchFamily="49" charset="-122"/>
              </a:rPr>
              <a:t>s</a:t>
            </a:r>
            <a:r>
              <a:rPr lang="en-US" altLang="zh-CN" sz="2800" b="1" dirty="0" err="1">
                <a:solidFill>
                  <a:schemeClr val="accent2"/>
                </a:solidFill>
                <a:effectLst>
                  <a:outerShdw blurRad="38100" dist="38100" dir="2700000" algn="tl">
                    <a:srgbClr val="C0C0C0"/>
                  </a:outerShdw>
                </a:effectLst>
                <a:ea typeface="隶书" pitchFamily="49" charset="-122"/>
              </a:rPr>
              <a:t>+</a:t>
            </a:r>
            <a:r>
              <a:rPr lang="en-US" altLang="zh-CN" sz="2800" b="1" i="1" dirty="0" err="1">
                <a:solidFill>
                  <a:schemeClr val="accent2"/>
                </a:solidFill>
                <a:effectLst>
                  <a:outerShdw blurRad="38100" dist="38100" dir="2700000" algn="tl">
                    <a:srgbClr val="C0C0C0"/>
                  </a:outerShdw>
                </a:effectLst>
                <a:ea typeface="隶书" pitchFamily="49" charset="-122"/>
              </a:rPr>
              <a:t>t</a:t>
            </a:r>
            <a:r>
              <a:rPr lang="zh-CN" altLang="en-US" sz="2800" b="1" dirty="0">
                <a:solidFill>
                  <a:srgbClr val="0000FF"/>
                </a:solidFill>
                <a:effectLst>
                  <a:outerShdw blurRad="38100" dist="38100" dir="2700000" algn="tl">
                    <a:srgbClr val="C0C0C0"/>
                  </a:outerShdw>
                </a:effectLst>
                <a:ea typeface="隶书" pitchFamily="49" charset="-122"/>
              </a:rPr>
              <a:t>，得到</a:t>
            </a:r>
            <a:r>
              <a:rPr lang="en-US" altLang="zh-CN" sz="2800" b="1" i="1" dirty="0" err="1">
                <a:solidFill>
                  <a:schemeClr val="accent2"/>
                </a:solidFill>
                <a:effectLst>
                  <a:outerShdw blurRad="38100" dist="38100" dir="2700000" algn="tl">
                    <a:srgbClr val="C0C0C0"/>
                  </a:outerShdw>
                </a:effectLst>
                <a:ea typeface="隶书" pitchFamily="49" charset="-122"/>
              </a:rPr>
              <a:t>i</a:t>
            </a:r>
            <a:r>
              <a:rPr lang="en-US" altLang="zh-CN" sz="2800" b="1" dirty="0">
                <a:solidFill>
                  <a:schemeClr val="accent2"/>
                </a:solidFill>
                <a:effectLst>
                  <a:outerShdw blurRad="38100" dist="38100" dir="2700000" algn="tl">
                    <a:srgbClr val="C0C0C0"/>
                  </a:outerShdw>
                </a:effectLst>
                <a:ea typeface="隶书" pitchFamily="49" charset="-122"/>
              </a:rPr>
              <a:t>=3</a:t>
            </a:r>
            <a:r>
              <a:rPr lang="zh-CN" altLang="en-US" sz="2800" b="1" dirty="0">
                <a:solidFill>
                  <a:srgbClr val="0000FF"/>
                </a:solidFill>
                <a:effectLst>
                  <a:outerShdw blurRad="38100" dist="38100" dir="2700000" algn="tl">
                    <a:srgbClr val="C0C0C0"/>
                  </a:outerShdw>
                </a:effectLst>
                <a:ea typeface="隶书" pitchFamily="49" charset="-122"/>
              </a:rPr>
              <a:t>时的第</a:t>
            </a:r>
            <a:r>
              <a:rPr lang="en-US" altLang="zh-CN" sz="2800" b="1" dirty="0">
                <a:solidFill>
                  <a:schemeClr val="accent2"/>
                </a:solidFill>
                <a:effectLst>
                  <a:outerShdw blurRad="38100" dist="38100" dir="2700000" algn="tl">
                    <a:srgbClr val="C0C0C0"/>
                  </a:outerShdw>
                </a:effectLst>
                <a:ea typeface="隶书" pitchFamily="49" charset="-122"/>
              </a:rPr>
              <a:t>2</a:t>
            </a:r>
            <a:r>
              <a:rPr lang="zh-CN" altLang="en-US" sz="2800" b="1" dirty="0">
                <a:solidFill>
                  <a:srgbClr val="0000FF"/>
                </a:solidFill>
                <a:effectLst>
                  <a:outerShdw blurRad="38100" dist="38100" dir="2700000" algn="tl">
                    <a:srgbClr val="C0C0C0"/>
                  </a:outerShdw>
                </a:effectLst>
                <a:ea typeface="隶书" pitchFamily="49" charset="-122"/>
              </a:rPr>
              <a:t>个</a:t>
            </a:r>
            <a:r>
              <a:rPr lang="zh-CN" altLang="en-US" sz="2800" b="1" dirty="0" smtClean="0">
                <a:solidFill>
                  <a:srgbClr val="0000FF"/>
                </a:solidFill>
                <a:effectLst>
                  <a:outerShdw blurRad="38100" dist="38100" dir="2700000" algn="tl">
                    <a:srgbClr val="C0C0C0"/>
                  </a:outerShdw>
                </a:effectLst>
                <a:ea typeface="隶书" pitchFamily="49" charset="-122"/>
              </a:rPr>
              <a:t>数据</a:t>
            </a:r>
            <a:r>
              <a:rPr lang="en-US" altLang="zh-CN" sz="2800" b="1" dirty="0" smtClean="0">
                <a:solidFill>
                  <a:srgbClr val="0000FF"/>
                </a:solidFill>
              </a:rPr>
              <a:t>‘</a:t>
            </a:r>
            <a:r>
              <a:rPr lang="en-US" altLang="zh-CN" sz="2800" b="1" dirty="0" smtClean="0">
                <a:solidFill>
                  <a:schemeClr val="accent2"/>
                </a:solidFill>
                <a:effectLst>
                  <a:outerShdw blurRad="38100" dist="38100" dir="2700000" algn="tl">
                    <a:srgbClr val="C0C0C0"/>
                  </a:outerShdw>
                </a:effectLst>
                <a:ea typeface="隶书" pitchFamily="49" charset="-122"/>
              </a:rPr>
              <a:t>3</a:t>
            </a:r>
            <a:r>
              <a:rPr lang="en-US" altLang="zh-CN" sz="2800" b="1" dirty="0">
                <a:solidFill>
                  <a:srgbClr val="0000FF"/>
                </a:solidFill>
                <a:effectLst>
                  <a:outerShdw blurRad="38100" dist="38100" dir="2700000" algn="tl">
                    <a:srgbClr val="C0C0C0"/>
                  </a:outerShdw>
                </a:effectLst>
                <a:ea typeface="隶书" pitchFamily="49" charset="-122"/>
              </a:rPr>
              <a:t>’</a:t>
            </a:r>
            <a:r>
              <a:rPr lang="zh-CN" altLang="en-US" sz="2800" b="1" dirty="0">
                <a:solidFill>
                  <a:srgbClr val="0000FF"/>
                </a:solidFill>
                <a:effectLst>
                  <a:outerShdw blurRad="38100" dist="38100" dir="2700000" algn="tl">
                    <a:srgbClr val="C0C0C0"/>
                  </a:outerShdw>
                </a:effectLst>
                <a:ea typeface="隶书" pitchFamily="49" charset="-122"/>
              </a:rPr>
              <a:t>，顺序存放在</a:t>
            </a:r>
            <a:r>
              <a:rPr lang="en-US" altLang="zh-CN" sz="2800" b="1" i="1" dirty="0">
                <a:solidFill>
                  <a:schemeClr val="accent2"/>
                </a:solidFill>
                <a:effectLst>
                  <a:outerShdw blurRad="38100" dist="38100" dir="2700000" algn="tl">
                    <a:srgbClr val="C0C0C0"/>
                  </a:outerShdw>
                </a:effectLst>
                <a:ea typeface="隶书" pitchFamily="49" charset="-122"/>
              </a:rPr>
              <a:t>q</a:t>
            </a:r>
            <a:r>
              <a:rPr lang="zh-CN" altLang="en-US" sz="2800" b="1" dirty="0">
                <a:solidFill>
                  <a:srgbClr val="0000FF"/>
                </a:solidFill>
                <a:effectLst>
                  <a:outerShdw blurRad="38100" dist="38100" dir="2700000" algn="tl">
                    <a:srgbClr val="C0C0C0"/>
                  </a:outerShdw>
                </a:effectLst>
                <a:ea typeface="隶书" pitchFamily="49" charset="-122"/>
              </a:rPr>
              <a:t>的后部</a:t>
            </a:r>
            <a:r>
              <a:rPr lang="en-US" altLang="zh-CN" sz="2800" b="1" dirty="0">
                <a:solidFill>
                  <a:srgbClr val="0000FF"/>
                </a:solidFill>
                <a:effectLst>
                  <a:outerShdw blurRad="38100" dist="38100" dir="2700000" algn="tl">
                    <a:srgbClr val="C0C0C0"/>
                  </a:outerShdw>
                </a:effectLst>
                <a:ea typeface="隶书" pitchFamily="49" charset="-122"/>
              </a:rPr>
              <a:t>…...</a:t>
            </a:r>
            <a:r>
              <a:rPr lang="zh-CN" altLang="en-US" sz="2800" b="1" dirty="0">
                <a:solidFill>
                  <a:srgbClr val="0000FF"/>
                </a:solidFill>
                <a:effectLst>
                  <a:outerShdw blurRad="38100" dist="38100" dir="2700000" algn="tl">
                    <a:srgbClr val="C0C0C0"/>
                  </a:outerShdw>
                </a:effectLst>
                <a:ea typeface="隶书" pitchFamily="49" charset="-122"/>
              </a:rPr>
              <a:t>一旦第</a:t>
            </a:r>
            <a:r>
              <a:rPr lang="en-US" altLang="zh-CN" sz="2800" b="1" i="1" dirty="0">
                <a:solidFill>
                  <a:schemeClr val="accent2"/>
                </a:solidFill>
                <a:effectLst>
                  <a:outerShdw blurRad="38100" dist="38100" dir="2700000" algn="tl">
                    <a:srgbClr val="C0C0C0"/>
                  </a:outerShdw>
                </a:effectLst>
                <a:ea typeface="隶书" pitchFamily="49" charset="-122"/>
              </a:rPr>
              <a:t>i</a:t>
            </a:r>
            <a:r>
              <a:rPr lang="en-US" altLang="zh-CN" sz="2800" b="1" dirty="0">
                <a:solidFill>
                  <a:schemeClr val="accent2"/>
                </a:solidFill>
                <a:effectLst>
                  <a:outerShdw blurRad="38100" dist="38100" dir="2700000" algn="tl">
                    <a:srgbClr val="C0C0C0"/>
                  </a:outerShdw>
                </a:effectLst>
                <a:ea typeface="隶书" pitchFamily="49" charset="-122"/>
              </a:rPr>
              <a:t>+1</a:t>
            </a:r>
            <a:r>
              <a:rPr lang="zh-CN" altLang="en-US" sz="2800" b="1" dirty="0">
                <a:solidFill>
                  <a:srgbClr val="0000FF"/>
                </a:solidFill>
                <a:effectLst>
                  <a:outerShdw blurRad="38100" dist="38100" dir="2700000" algn="tl">
                    <a:srgbClr val="C0C0C0"/>
                  </a:outerShdw>
                </a:effectLst>
                <a:ea typeface="隶书" pitchFamily="49" charset="-122"/>
              </a:rPr>
              <a:t>行数据形成，第</a:t>
            </a:r>
            <a:r>
              <a:rPr lang="en-US" altLang="zh-CN" sz="2800" b="1" i="1" dirty="0" err="1">
                <a:solidFill>
                  <a:schemeClr val="accent2"/>
                </a:solidFill>
                <a:effectLst>
                  <a:outerShdw blurRad="38100" dist="38100" dir="2700000" algn="tl">
                    <a:srgbClr val="C0C0C0"/>
                  </a:outerShdw>
                </a:effectLst>
                <a:ea typeface="隶书" pitchFamily="49" charset="-122"/>
              </a:rPr>
              <a:t>i</a:t>
            </a:r>
            <a:r>
              <a:rPr lang="zh-CN" altLang="en-US" sz="2800" b="1" dirty="0">
                <a:solidFill>
                  <a:srgbClr val="0000FF"/>
                </a:solidFill>
                <a:effectLst>
                  <a:outerShdw blurRad="38100" dist="38100" dir="2700000" algn="tl">
                    <a:srgbClr val="C0C0C0"/>
                  </a:outerShdw>
                </a:effectLst>
                <a:ea typeface="隶书" pitchFamily="49" charset="-122"/>
              </a:rPr>
              <a:t>行的数据就不再放在数组</a:t>
            </a:r>
            <a:r>
              <a:rPr lang="en-US" altLang="zh-CN" sz="2800" b="1" i="1" dirty="0">
                <a:solidFill>
                  <a:schemeClr val="accent2"/>
                </a:solidFill>
                <a:effectLst>
                  <a:outerShdw blurRad="38100" dist="38100" dir="2700000" algn="tl">
                    <a:srgbClr val="C0C0C0"/>
                  </a:outerShdw>
                </a:effectLst>
                <a:ea typeface="隶书" pitchFamily="49" charset="-122"/>
              </a:rPr>
              <a:t>q</a:t>
            </a:r>
            <a:r>
              <a:rPr lang="zh-CN" altLang="en-US" sz="2800" b="1" dirty="0">
                <a:solidFill>
                  <a:srgbClr val="0000FF"/>
                </a:solidFill>
                <a:effectLst>
                  <a:outerShdw blurRad="38100" dist="38100" dir="2700000" algn="tl">
                    <a:srgbClr val="C0C0C0"/>
                  </a:outerShdw>
                </a:effectLst>
                <a:ea typeface="隶书" pitchFamily="49" charset="-122"/>
              </a:rPr>
              <a:t>中，数组</a:t>
            </a:r>
            <a:r>
              <a:rPr lang="en-US" altLang="zh-CN" sz="2800" b="1" i="1" dirty="0">
                <a:solidFill>
                  <a:schemeClr val="accent2"/>
                </a:solidFill>
                <a:effectLst>
                  <a:outerShdw blurRad="38100" dist="38100" dir="2700000" algn="tl">
                    <a:srgbClr val="C0C0C0"/>
                  </a:outerShdw>
                </a:effectLst>
                <a:ea typeface="隶书" pitchFamily="49" charset="-122"/>
              </a:rPr>
              <a:t>q</a:t>
            </a:r>
            <a:r>
              <a:rPr lang="en-US" altLang="zh-CN" sz="2800" b="1" dirty="0">
                <a:solidFill>
                  <a:srgbClr val="0000FF"/>
                </a:solidFill>
                <a:effectLst>
                  <a:outerShdw blurRad="38100" dist="38100" dir="2700000" algn="tl">
                    <a:srgbClr val="C0C0C0"/>
                  </a:outerShdw>
                </a:effectLst>
                <a:ea typeface="隶书" pitchFamily="49" charset="-122"/>
              </a:rPr>
              <a:t>——</a:t>
            </a:r>
            <a:r>
              <a:rPr lang="zh-CN" altLang="en-US" sz="2800" b="1" dirty="0">
                <a:solidFill>
                  <a:srgbClr val="0000FF"/>
                </a:solidFill>
                <a:effectLst>
                  <a:outerShdw blurRad="38100" dist="38100" dir="2700000" algn="tl">
                    <a:srgbClr val="C0C0C0"/>
                  </a:outerShdw>
                </a:effectLst>
                <a:ea typeface="隶书" pitchFamily="49" charset="-122"/>
              </a:rPr>
              <a:t>队列。</a:t>
            </a:r>
          </a:p>
        </p:txBody>
      </p:sp>
      <p:sp>
        <p:nvSpPr>
          <p:cNvPr id="48" name="灯片编号占位符 47"/>
          <p:cNvSpPr>
            <a:spLocks noGrp="1"/>
          </p:cNvSpPr>
          <p:nvPr>
            <p:ph type="sldNum" sz="quarter" idx="12"/>
          </p:nvPr>
        </p:nvSpPr>
        <p:spPr/>
        <p:txBody>
          <a:bodyPr/>
          <a:lstStyle/>
          <a:p>
            <a:pPr>
              <a:defRPr/>
            </a:pPr>
            <a:fld id="{2ACD63A2-D538-4F3E-8819-685F5BF9F291}" type="slidenum">
              <a:rPr lang="en-US" altLang="zh-CN" smtClean="0"/>
              <a:pPr>
                <a:defRPr/>
              </a:pPr>
              <a:t>119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018"/>
                                        </p:tgtEl>
                                        <p:attrNameLst>
                                          <p:attrName>style.visibility</p:attrName>
                                        </p:attrNameLst>
                                      </p:cBhvr>
                                      <p:to>
                                        <p:strVal val="visible"/>
                                      </p:to>
                                    </p:set>
                                    <p:animEffect transition="in" filter="checkerboard(across)">
                                      <p:cBhvr>
                                        <p:cTn id="7" dur="500"/>
                                        <p:tgtEl>
                                          <p:spTgt spid="84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65150" y="803275"/>
            <a:ext cx="8305800" cy="5216525"/>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a:t>
            </a:r>
          </a:p>
          <a:p>
            <a:r>
              <a:rPr lang="en-US" altLang="zh-CN" sz="2800" b="1" dirty="0" smtClean="0">
                <a:solidFill>
                  <a:schemeClr val="tx2"/>
                </a:solidFill>
                <a:ea typeface="仿宋_GB2312" pitchFamily="49" charset="-122"/>
              </a:rPr>
              <a:t>void</a:t>
            </a:r>
            <a:r>
              <a:rPr lang="en-US" altLang="zh-CN" sz="2800" dirty="0" smtClean="0">
                <a:solidFill>
                  <a:schemeClr val="tx2"/>
                </a:solidFill>
                <a:ea typeface="仿宋_GB2312" pitchFamily="49" charset="-122"/>
              </a:rPr>
              <a:t> Stack </a:t>
            </a:r>
            <a:r>
              <a:rPr lang="en-US" altLang="zh-CN" sz="2800" b="1" dirty="0">
                <a:solidFill>
                  <a:schemeClr val="tx2"/>
                </a:solidFill>
                <a:ea typeface="仿宋_GB2312" pitchFamily="49" charset="-122"/>
              </a:rPr>
              <a:t>&lt;Type&gt; :: </a:t>
            </a:r>
            <a:r>
              <a:rPr lang="en-US" altLang="zh-CN" sz="2800" dirty="0" smtClean="0">
                <a:solidFill>
                  <a:schemeClr val="tx2"/>
                </a:solidFill>
                <a:ea typeface="仿宋_GB2312" pitchFamily="49" charset="-122"/>
              </a:rPr>
              <a:t>Push</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 &amp;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a:t>
            </a:r>
            <a:r>
              <a:rPr lang="en-US" altLang="zh-CN" sz="2800" dirty="0" err="1" smtClean="0">
                <a:solidFill>
                  <a:schemeClr val="tx2"/>
                </a:solidFill>
                <a:ea typeface="仿宋_GB2312" pitchFamily="49" charset="-122"/>
              </a:rPr>
              <a:t>isFull</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true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dirty="0" err="1" smtClean="0">
                <a:solidFill>
                  <a:schemeClr val="tx2"/>
                </a:solidFill>
                <a:ea typeface="仿宋_GB2312" pitchFamily="49" charset="-122"/>
              </a:rPr>
              <a:t>OverflowProcess</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dirty="0" err="1" smtClean="0">
                <a:solidFill>
                  <a:schemeClr val="tx2"/>
                </a:solidFill>
                <a:ea typeface="仿宋_GB2312" pitchFamily="49" charset="-122"/>
              </a:rPr>
              <a:t>Stk</a:t>
            </a:r>
            <a:r>
              <a:rPr lang="en-US" altLang="zh-CN" sz="2800" b="1" dirty="0" smtClean="0">
                <a:solidFill>
                  <a:schemeClr val="tx2"/>
                </a:solidFill>
                <a:ea typeface="仿宋_GB2312" pitchFamily="49" charset="-122"/>
              </a:rPr>
              <a:t>[++</a:t>
            </a:r>
            <a:r>
              <a:rPr lang="en-US" altLang="zh-CN" sz="2800" dirty="0">
                <a:solidFill>
                  <a:schemeClr val="tx2"/>
                </a:solidFill>
                <a:ea typeface="仿宋_GB2312" pitchFamily="49" charset="-122"/>
              </a:rPr>
              <a:t>top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x</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加入新</a:t>
            </a:r>
            <a:r>
              <a:rPr lang="zh-CN" altLang="en-US" sz="2800" dirty="0" smtClean="0">
                <a:solidFill>
                  <a:srgbClr val="0000FF"/>
                </a:solidFill>
                <a:ea typeface="隶书" pitchFamily="49" charset="-122"/>
              </a:rPr>
              <a:t>元素</a:t>
            </a:r>
            <a:endParaRPr lang="zh-CN" altLang="en-US" sz="2800" b="1" dirty="0">
              <a:solidFill>
                <a:srgbClr val="CC3300"/>
              </a:solidFill>
              <a:ea typeface="仿宋_GB2312" pitchFamily="49" charset="-122"/>
            </a:endParaRPr>
          </a:p>
          <a:p>
            <a:r>
              <a:rPr lang="en-US" altLang="zh-CN" sz="2800" b="1" dirty="0">
                <a:solidFill>
                  <a:schemeClr val="tx2"/>
                </a:solidFill>
                <a:ea typeface="仿宋_GB2312" pitchFamily="49" charset="-122"/>
              </a:rPr>
              <a:t>}</a:t>
            </a:r>
          </a:p>
          <a:p>
            <a:endParaRPr lang="en-US" altLang="zh-CN" sz="2800" b="1" dirty="0">
              <a:solidFill>
                <a:schemeClr val="tx2"/>
              </a:solidFill>
              <a:ea typeface="仿宋_GB2312" pitchFamily="49" charset="-122"/>
            </a:endParaRPr>
          </a:p>
          <a:p>
            <a:r>
              <a:rPr lang="en-US" altLang="zh-CN" sz="2800" b="1" dirty="0">
                <a:solidFill>
                  <a:schemeClr val="tx2"/>
                </a:solidFill>
                <a:ea typeface="隶书" pitchFamily="49" charset="-122"/>
              </a:rPr>
              <a:t>template &lt;class Type&gt; </a:t>
            </a:r>
          </a:p>
          <a:p>
            <a:r>
              <a:rPr lang="en-US" altLang="zh-CN" sz="2800" b="1" dirty="0" err="1" smtClean="0">
                <a:solidFill>
                  <a:schemeClr val="tx2"/>
                </a:solidFill>
                <a:ea typeface="隶书" pitchFamily="49" charset="-122"/>
              </a:rPr>
              <a:t>Bool</a:t>
            </a:r>
            <a:r>
              <a:rPr lang="en-US" altLang="zh-CN" sz="2800" b="1" dirty="0" smtClean="0">
                <a:solidFill>
                  <a:schemeClr val="tx2"/>
                </a:solidFill>
                <a:ea typeface="隶书" pitchFamily="49" charset="-122"/>
              </a:rPr>
              <a:t> </a:t>
            </a:r>
            <a:r>
              <a:rPr lang="en-US" altLang="zh-CN" sz="2800" dirty="0" smtClean="0">
                <a:solidFill>
                  <a:schemeClr val="tx2"/>
                </a:solidFill>
                <a:ea typeface="隶书" pitchFamily="49" charset="-122"/>
              </a:rPr>
              <a:t>Stack </a:t>
            </a:r>
            <a:r>
              <a:rPr lang="en-US" altLang="zh-CN" sz="2800" b="1" dirty="0">
                <a:solidFill>
                  <a:schemeClr val="tx2"/>
                </a:solidFill>
                <a:ea typeface="隶书" pitchFamily="49" charset="-122"/>
              </a:rPr>
              <a:t>&lt;Type&gt; :: </a:t>
            </a:r>
            <a:r>
              <a:rPr lang="en-US" altLang="zh-CN" sz="2800" dirty="0" smtClean="0">
                <a:solidFill>
                  <a:schemeClr val="tx2"/>
                </a:solidFill>
                <a:ea typeface="隶书" pitchFamily="49" charset="-122"/>
              </a:rPr>
              <a:t>Pop</a:t>
            </a:r>
            <a:r>
              <a:rPr lang="en-US" altLang="zh-CN" sz="2800" b="1" dirty="0" smtClean="0">
                <a:solidFill>
                  <a:schemeClr val="tx2"/>
                </a:solidFill>
                <a:ea typeface="隶书" pitchFamily="49" charset="-122"/>
              </a:rPr>
              <a:t>(Type </a:t>
            </a:r>
            <a:r>
              <a:rPr lang="en-US" altLang="zh-CN" sz="2800" b="1" dirty="0">
                <a:solidFill>
                  <a:schemeClr val="tx2"/>
                </a:solidFill>
                <a:ea typeface="隶书" pitchFamily="49" charset="-122"/>
              </a:rPr>
              <a:t>&amp;</a:t>
            </a:r>
            <a:r>
              <a:rPr lang="en-US" altLang="zh-CN" sz="2800" dirty="0" smtClean="0">
                <a:solidFill>
                  <a:schemeClr val="tx2"/>
                </a:solidFill>
                <a:ea typeface="隶书" pitchFamily="49" charset="-122"/>
              </a:rPr>
              <a:t>x</a:t>
            </a:r>
            <a:r>
              <a:rPr lang="en-US" altLang="zh-CN" sz="2800" b="1" dirty="0" smtClean="0">
                <a:solidFill>
                  <a:schemeClr val="tx2"/>
                </a:solidFill>
                <a:ea typeface="隶书" pitchFamily="49" charset="-122"/>
              </a:rPr>
              <a:t>) </a:t>
            </a:r>
            <a:r>
              <a:rPr lang="en-US" altLang="zh-CN" sz="2800" b="1" dirty="0">
                <a:solidFill>
                  <a:schemeClr val="tx2"/>
                </a:solidFill>
                <a:ea typeface="隶书" pitchFamily="49" charset="-122"/>
              </a:rPr>
              <a:t>{</a:t>
            </a:r>
          </a:p>
          <a:p>
            <a:r>
              <a:rPr lang="en-US" altLang="zh-CN" sz="2800" b="1" dirty="0">
                <a:solidFill>
                  <a:schemeClr val="tx2"/>
                </a:solidFill>
                <a:ea typeface="隶书" pitchFamily="49" charset="-122"/>
              </a:rPr>
              <a:t>    if</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isEmpty</a:t>
            </a:r>
            <a:r>
              <a:rPr lang="en-US" altLang="zh-CN" sz="2800" b="1" dirty="0" smtClean="0">
                <a:solidFill>
                  <a:schemeClr val="tx2"/>
                </a:solidFill>
                <a:ea typeface="隶书" pitchFamily="49" charset="-122"/>
              </a:rPr>
              <a:t>( )==</a:t>
            </a:r>
            <a:r>
              <a:rPr lang="en-US" altLang="zh-CN" sz="2800" dirty="0" smtClean="0">
                <a:solidFill>
                  <a:schemeClr val="tx2"/>
                </a:solidFill>
                <a:ea typeface="隶书" pitchFamily="49" charset="-122"/>
              </a:rPr>
              <a:t>true</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  </a:t>
            </a:r>
            <a:r>
              <a:rPr lang="en-US" altLang="zh-CN" sz="2800" b="1" dirty="0" smtClean="0">
                <a:solidFill>
                  <a:schemeClr val="tx2"/>
                </a:solidFill>
                <a:ea typeface="隶书" pitchFamily="49" charset="-122"/>
              </a:rPr>
              <a:t>return</a:t>
            </a:r>
            <a:r>
              <a:rPr lang="en-US" altLang="zh-CN" sz="2800" dirty="0" smtClean="0">
                <a:solidFill>
                  <a:schemeClr val="tx2"/>
                </a:solidFill>
                <a:ea typeface="隶书" pitchFamily="49" charset="-122"/>
              </a:rPr>
              <a:t> </a:t>
            </a:r>
            <a:r>
              <a:rPr lang="en-US" altLang="zh-CN" sz="2800" dirty="0">
                <a:solidFill>
                  <a:schemeClr val="tx2"/>
                </a:solidFill>
                <a:ea typeface="隶书" pitchFamily="49" charset="-122"/>
              </a:rPr>
              <a:t>false</a:t>
            </a:r>
            <a:r>
              <a:rPr lang="en-US" altLang="zh-CN" sz="2800" b="1" dirty="0">
                <a:solidFill>
                  <a:schemeClr val="tx2"/>
                </a:solidFill>
                <a:ea typeface="隶书" pitchFamily="49" charset="-122"/>
              </a:rPr>
              <a:t>;</a:t>
            </a:r>
            <a:r>
              <a:rPr lang="en-US" altLang="zh-CN" sz="2800" b="1" dirty="0">
                <a:solidFill>
                  <a:srgbClr val="CC3300"/>
                </a:solidFill>
                <a:ea typeface="隶书" pitchFamily="49" charset="-122"/>
              </a:rPr>
              <a:t>  </a:t>
            </a:r>
            <a:r>
              <a:rPr lang="en-US" altLang="zh-CN" sz="2800" b="1" dirty="0">
                <a:solidFill>
                  <a:srgbClr val="0000FF"/>
                </a:solidFill>
                <a:ea typeface="隶书" pitchFamily="49" charset="-122"/>
              </a:rPr>
              <a:t>//</a:t>
            </a:r>
            <a:r>
              <a:rPr lang="zh-CN" altLang="zh-CN" sz="2800" dirty="0">
                <a:solidFill>
                  <a:srgbClr val="0000FF"/>
                </a:solidFill>
                <a:ea typeface="隶书" pitchFamily="49" charset="-122"/>
              </a:rPr>
              <a:t>栈空不退栈</a:t>
            </a:r>
            <a:endParaRPr lang="zh-CN" altLang="en-US" sz="2800" dirty="0">
              <a:solidFill>
                <a:srgbClr val="CC3300"/>
              </a:solidFill>
              <a:ea typeface="隶书" pitchFamily="49" charset="-122"/>
            </a:endParaRPr>
          </a:p>
          <a:p>
            <a:r>
              <a:rPr lang="zh-CN" altLang="en-US" sz="2800" dirty="0">
                <a:solidFill>
                  <a:srgbClr val="CC3300"/>
                </a:solidFill>
                <a:ea typeface="隶书" pitchFamily="49" charset="-122"/>
              </a:rPr>
              <a:t>    </a:t>
            </a:r>
            <a:r>
              <a:rPr lang="en-US" altLang="zh-CN" sz="2800" dirty="0" smtClean="0">
                <a:solidFill>
                  <a:schemeClr val="tx2"/>
                </a:solidFill>
                <a:ea typeface="隶书" pitchFamily="49" charset="-122"/>
              </a:rPr>
              <a:t>x</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Stk</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top</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top</a:t>
            </a:r>
            <a:r>
              <a:rPr lang="en-US" altLang="zh-CN" sz="2800" b="1" dirty="0">
                <a:solidFill>
                  <a:schemeClr val="tx2"/>
                </a:solidFill>
                <a:ea typeface="隶书" pitchFamily="49" charset="-122"/>
              </a:rPr>
              <a:t>--;   </a:t>
            </a:r>
          </a:p>
          <a:p>
            <a:r>
              <a:rPr lang="en-US" altLang="zh-CN" sz="2800" b="1" dirty="0">
                <a:solidFill>
                  <a:schemeClr val="tx2"/>
                </a:solidFill>
                <a:ea typeface="隶书" pitchFamily="49" charset="-122"/>
              </a:rPr>
              <a:t>    return </a:t>
            </a:r>
            <a:r>
              <a:rPr lang="en-US" altLang="zh-CN" sz="2800" dirty="0">
                <a:solidFill>
                  <a:schemeClr val="tx2"/>
                </a:solidFill>
                <a:ea typeface="隶书" pitchFamily="49" charset="-122"/>
              </a:rPr>
              <a:t>true</a:t>
            </a:r>
            <a:r>
              <a:rPr lang="en-US" altLang="zh-CN" sz="2800" b="1" dirty="0">
                <a:solidFill>
                  <a:schemeClr val="tx2"/>
                </a:solidFill>
                <a:ea typeface="隶书" pitchFamily="49" charset="-122"/>
              </a:rPr>
              <a:t>;</a:t>
            </a:r>
            <a:r>
              <a:rPr lang="en-US" altLang="zh-CN" sz="2800" b="1" dirty="0">
                <a:solidFill>
                  <a:srgbClr val="CC3300"/>
                </a:solidFill>
                <a:ea typeface="隶书"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退出栈顶元素</a:t>
            </a:r>
            <a:endParaRPr lang="zh-CN" altLang="en-US" sz="2800" b="1" dirty="0">
              <a:solidFill>
                <a:srgbClr val="CC3300"/>
              </a:solidFill>
              <a:ea typeface="隶书" pitchFamily="49" charset="-122"/>
            </a:endParaRPr>
          </a:p>
          <a:p>
            <a:r>
              <a:rPr lang="en-US" altLang="zh-CN" sz="2800" b="1" dirty="0">
                <a:solidFill>
                  <a:schemeClr val="tx2"/>
                </a:solidFill>
                <a:ea typeface="隶书"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298">
                                            <p:txEl>
                                              <p:pRg st="6" end="6"/>
                                            </p:txEl>
                                          </p:spTgt>
                                        </p:tgtEl>
                                        <p:attrNameLst>
                                          <p:attrName>style.visibility</p:attrName>
                                        </p:attrNameLst>
                                      </p:cBhvr>
                                      <p:to>
                                        <p:strVal val="visible"/>
                                      </p:to>
                                    </p:set>
                                    <p:animEffect transition="in" filter="checkerboard(across)">
                                      <p:cBhvr>
                                        <p:cTn id="7" dur="500"/>
                                        <p:tgtEl>
                                          <p:spTgt spid="55298">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5298">
                                            <p:txEl>
                                              <p:pRg st="7" end="7"/>
                                            </p:txEl>
                                          </p:spTgt>
                                        </p:tgtEl>
                                        <p:attrNameLst>
                                          <p:attrName>style.visibility</p:attrName>
                                        </p:attrNameLst>
                                      </p:cBhvr>
                                      <p:to>
                                        <p:strVal val="visible"/>
                                      </p:to>
                                    </p:set>
                                    <p:animEffect transition="in" filter="checkerboard(across)">
                                      <p:cBhvr>
                                        <p:cTn id="10" dur="500"/>
                                        <p:tgtEl>
                                          <p:spTgt spid="55298">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5298">
                                            <p:txEl>
                                              <p:pRg st="8" end="8"/>
                                            </p:txEl>
                                          </p:spTgt>
                                        </p:tgtEl>
                                        <p:attrNameLst>
                                          <p:attrName>style.visibility</p:attrName>
                                        </p:attrNameLst>
                                      </p:cBhvr>
                                      <p:to>
                                        <p:strVal val="visible"/>
                                      </p:to>
                                    </p:set>
                                    <p:animEffect transition="in" filter="checkerboard(across)">
                                      <p:cBhvr>
                                        <p:cTn id="13" dur="500"/>
                                        <p:tgtEl>
                                          <p:spTgt spid="55298">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5298">
                                            <p:txEl>
                                              <p:pRg st="9" end="9"/>
                                            </p:txEl>
                                          </p:spTgt>
                                        </p:tgtEl>
                                        <p:attrNameLst>
                                          <p:attrName>style.visibility</p:attrName>
                                        </p:attrNameLst>
                                      </p:cBhvr>
                                      <p:to>
                                        <p:strVal val="visible"/>
                                      </p:to>
                                    </p:set>
                                    <p:animEffect transition="in" filter="checkerboard(across)">
                                      <p:cBhvr>
                                        <p:cTn id="16" dur="500"/>
                                        <p:tgtEl>
                                          <p:spTgt spid="55298">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5298">
                                            <p:txEl>
                                              <p:pRg st="10" end="10"/>
                                            </p:txEl>
                                          </p:spTgt>
                                        </p:tgtEl>
                                        <p:attrNameLst>
                                          <p:attrName>style.visibility</p:attrName>
                                        </p:attrNameLst>
                                      </p:cBhvr>
                                      <p:to>
                                        <p:strVal val="visible"/>
                                      </p:to>
                                    </p:set>
                                    <p:animEffect transition="in" filter="checkerboard(across)">
                                      <p:cBhvr>
                                        <p:cTn id="19" dur="500"/>
                                        <p:tgtEl>
                                          <p:spTgt spid="55298">
                                            <p:txEl>
                                              <p:pRg st="10" end="10"/>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5298">
                                            <p:txEl>
                                              <p:pRg st="11" end="11"/>
                                            </p:txEl>
                                          </p:spTgt>
                                        </p:tgtEl>
                                        <p:attrNameLst>
                                          <p:attrName>style.visibility</p:attrName>
                                        </p:attrNameLst>
                                      </p:cBhvr>
                                      <p:to>
                                        <p:strVal val="visible"/>
                                      </p:to>
                                    </p:set>
                                    <p:animEffect transition="in" filter="checkerboard(across)">
                                      <p:cBhvr>
                                        <p:cTn id="22" dur="500"/>
                                        <p:tgtEl>
                                          <p:spTgt spid="552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585788" y="804863"/>
            <a:ext cx="8007350" cy="4978400"/>
          </a:xfrm>
          <a:prstGeom prst="rect">
            <a:avLst/>
          </a:prstGeom>
          <a:noFill/>
          <a:ln w="9525">
            <a:noFill/>
            <a:miter lim="800000"/>
            <a:headEnd/>
            <a:tailEnd/>
          </a:ln>
          <a:effectLst/>
        </p:spPr>
        <p:txBody>
          <a:bodyPr>
            <a:spAutoFit/>
          </a:bodyPr>
          <a:lstStyle/>
          <a:p>
            <a:pPr algn="ctr">
              <a:defRPr/>
            </a:pPr>
            <a:r>
              <a:rPr lang="zh-CN" altLang="en-US" sz="3200" b="1" dirty="0">
                <a:solidFill>
                  <a:srgbClr val="3333CC"/>
                </a:solidFill>
                <a:effectLst>
                  <a:outerShdw blurRad="38100" dist="38100" dir="2700000" algn="tl">
                    <a:srgbClr val="C0C0C0"/>
                  </a:outerShdw>
                </a:effectLst>
                <a:ea typeface="仿宋_GB2312" pitchFamily="49" charset="-122"/>
              </a:rPr>
              <a:t>利用队列打印二项展开式系数的程序</a:t>
            </a:r>
            <a:endParaRPr lang="zh-CN" altLang="en-US" sz="3200" b="1" dirty="0"/>
          </a:p>
          <a:p>
            <a:pPr>
              <a:spcBef>
                <a:spcPct val="30000"/>
              </a:spcBef>
              <a:defRPr/>
            </a:pPr>
            <a:r>
              <a:rPr lang="en-US" altLang="zh-CN" sz="2800" b="1" dirty="0">
                <a:solidFill>
                  <a:schemeClr val="tx2"/>
                </a:solidFill>
                <a:ea typeface="仿宋_GB2312" pitchFamily="49" charset="-122"/>
              </a:rPr>
              <a:t>void</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YANGHUI</a:t>
            </a:r>
            <a:r>
              <a:rPr lang="en-US" altLang="zh-CN" sz="2800" b="1" dirty="0" smtClean="0">
                <a:solidFill>
                  <a:schemeClr val="tx2"/>
                </a:solidFill>
                <a:ea typeface="仿宋_GB2312" pitchFamily="49" charset="-122"/>
              </a:rPr>
              <a:t>(</a:t>
            </a:r>
            <a:r>
              <a:rPr lang="en-US" altLang="zh-CN" sz="2800" b="1" dirty="0" err="1" smtClean="0">
                <a:solidFill>
                  <a:schemeClr val="tx2"/>
                </a:solidFill>
                <a:ea typeface="仿宋_GB2312" pitchFamily="49" charset="-122"/>
              </a:rPr>
              <a:t>int</a:t>
            </a:r>
            <a:r>
              <a:rPr lang="en-US" altLang="zh-CN" sz="2800" dirty="0" smtClean="0">
                <a:solidFill>
                  <a:schemeClr val="tx2"/>
                </a:solidFill>
                <a:ea typeface="仿宋_GB2312" pitchFamily="49" charset="-122"/>
              </a:rPr>
              <a:t> n</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pPr>
              <a:defRPr/>
            </a:pPr>
            <a:r>
              <a:rPr lang="zh-CN" altLang="zh-CN" sz="2800" b="1" dirty="0">
                <a:solidFill>
                  <a:srgbClr val="0000FF"/>
                </a:solidFill>
                <a:ea typeface="隶书" pitchFamily="49" charset="-122"/>
              </a:rPr>
              <a:t>//</a:t>
            </a:r>
            <a:r>
              <a:rPr lang="zh-CN" altLang="zh-CN" sz="2800" dirty="0">
                <a:solidFill>
                  <a:srgbClr val="0000FF"/>
                </a:solidFill>
                <a:ea typeface="隶书" pitchFamily="49" charset="-122"/>
              </a:rPr>
              <a:t>在输出上一行系数时，将其下一行的系数预先</a:t>
            </a:r>
          </a:p>
          <a:p>
            <a:pPr>
              <a:defRPr/>
            </a:pPr>
            <a:r>
              <a:rPr lang="zh-CN" altLang="zh-CN" sz="2800" b="1" dirty="0">
                <a:solidFill>
                  <a:srgbClr val="0000FF"/>
                </a:solidFill>
                <a:ea typeface="隶书" pitchFamily="49" charset="-122"/>
              </a:rPr>
              <a:t>//</a:t>
            </a:r>
            <a:r>
              <a:rPr lang="zh-CN" altLang="zh-CN" sz="2800" dirty="0">
                <a:solidFill>
                  <a:srgbClr val="0000FF"/>
                </a:solidFill>
                <a:ea typeface="隶书" pitchFamily="49" charset="-122"/>
              </a:rPr>
              <a:t>放入队列中</a:t>
            </a:r>
            <a:r>
              <a:rPr lang="zh-CN" altLang="en-US" sz="2800" dirty="0">
                <a:solidFill>
                  <a:srgbClr val="0000FF"/>
                </a:solidFill>
                <a:ea typeface="隶书" pitchFamily="49" charset="-122"/>
              </a:rPr>
              <a:t>，</a:t>
            </a:r>
            <a:r>
              <a:rPr lang="zh-CN" altLang="zh-CN" sz="2800" dirty="0">
                <a:solidFill>
                  <a:srgbClr val="0000FF"/>
                </a:solidFill>
                <a:ea typeface="隶书" pitchFamily="49" charset="-122"/>
              </a:rPr>
              <a:t>在各行系数之间插入一</a:t>
            </a:r>
            <a:r>
              <a:rPr lang="zh-CN" altLang="zh-CN" sz="2800" dirty="0" smtClean="0">
                <a:solidFill>
                  <a:srgbClr val="0000FF"/>
                </a:solidFill>
                <a:ea typeface="隶书" pitchFamily="49" charset="-122"/>
              </a:rPr>
              <a:t>个</a:t>
            </a:r>
            <a:r>
              <a:rPr lang="zh-CN" altLang="zh-CN" sz="2800" b="1" dirty="0" smtClean="0">
                <a:solidFill>
                  <a:schemeClr val="hlink"/>
                </a:solidFill>
                <a:ea typeface="隶书" pitchFamily="49" charset="-122"/>
              </a:rPr>
              <a:t>0</a:t>
            </a:r>
            <a:endParaRPr lang="en-US" altLang="zh-CN" sz="2800" dirty="0">
              <a:solidFill>
                <a:schemeClr val="hlink"/>
              </a:solidFill>
              <a:ea typeface="隶书" pitchFamily="49" charset="-122"/>
            </a:endParaRPr>
          </a:p>
          <a:p>
            <a:pPr>
              <a:defRPr/>
            </a:pPr>
            <a:r>
              <a:rPr lang="en-US" altLang="zh-CN" sz="2800" dirty="0">
                <a:solidFill>
                  <a:schemeClr val="tx2"/>
                </a:solidFill>
                <a:ea typeface="隶书" pitchFamily="49" charset="-122"/>
              </a:rPr>
              <a:t>    </a:t>
            </a:r>
            <a:r>
              <a:rPr lang="en-US" altLang="zh-CN" sz="2800" dirty="0" err="1">
                <a:solidFill>
                  <a:schemeClr val="tx2"/>
                </a:solidFill>
                <a:ea typeface="隶书" pitchFamily="49" charset="-122"/>
              </a:rPr>
              <a:t>SeqQueue</a:t>
            </a:r>
            <a:r>
              <a:rPr lang="en-US" altLang="zh-CN" sz="2800" dirty="0">
                <a:solidFill>
                  <a:schemeClr val="tx2"/>
                </a:solidFill>
                <a:ea typeface="隶书" pitchFamily="49" charset="-122"/>
              </a:rPr>
              <a:t> q</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n+1</a:t>
            </a:r>
            <a:r>
              <a:rPr lang="en-US" altLang="zh-CN" sz="2800" b="1" dirty="0">
                <a:solidFill>
                  <a:schemeClr val="tx2"/>
                </a:solidFill>
                <a:ea typeface="隶书" pitchFamily="49" charset="-122"/>
              </a:rPr>
              <a:t>);</a:t>
            </a:r>
            <a:r>
              <a:rPr lang="en-US" altLang="zh-CN" sz="2800" dirty="0">
                <a:solidFill>
                  <a:schemeClr val="tx2"/>
                </a:solidFill>
                <a:ea typeface="仿宋_GB2312" pitchFamily="49" charset="-122"/>
              </a:rPr>
              <a:t>  </a:t>
            </a:r>
            <a:r>
              <a:rPr lang="en-US" altLang="zh-CN" sz="2800" b="1" dirty="0">
                <a:solidFill>
                  <a:srgbClr val="0000FF"/>
                </a:solidFill>
                <a:ea typeface="隶书" pitchFamily="49" charset="-122"/>
              </a:rPr>
              <a:t>//</a:t>
            </a:r>
            <a:r>
              <a:rPr lang="zh-CN" altLang="zh-CN" sz="2800" dirty="0">
                <a:solidFill>
                  <a:srgbClr val="0000FF"/>
                </a:solidFill>
                <a:ea typeface="隶书" pitchFamily="49" charset="-122"/>
              </a:rPr>
              <a:t>队列初始化</a:t>
            </a:r>
            <a:endParaRPr lang="zh-CN" altLang="en-US" sz="2800" dirty="0">
              <a:solidFill>
                <a:srgbClr val="CC3300"/>
              </a:solidFill>
              <a:ea typeface="隶书" pitchFamily="49" charset="-122"/>
            </a:endParaRPr>
          </a:p>
          <a:p>
            <a:pPr>
              <a:defRPr/>
            </a:pPr>
            <a:r>
              <a:rPr lang="zh-CN" altLang="en-US" sz="2800" dirty="0">
                <a:solidFill>
                  <a:srgbClr val="CC3300"/>
                </a:solidFill>
                <a:ea typeface="仿宋_GB2312" pitchFamily="49" charset="-122"/>
              </a:rPr>
              <a:t>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a:t>
            </a:r>
            <a:r>
              <a:rPr lang="en-US" altLang="zh-CN" sz="2800" dirty="0" smtClean="0">
                <a:solidFill>
                  <a:schemeClr val="tx2"/>
                </a:solidFill>
                <a:ea typeface="仿宋_GB2312" pitchFamily="49" charset="-122"/>
              </a:rPr>
              <a:t>=1</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j</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s=k=0</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t</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u</a:t>
            </a:r>
            <a:r>
              <a:rPr lang="en-US" altLang="zh-CN" sz="2800" b="1" dirty="0">
                <a:solidFill>
                  <a:schemeClr val="tx2"/>
                </a:solidFill>
                <a:ea typeface="仿宋_GB2312" pitchFamily="49" charset="-122"/>
              </a:rPr>
              <a:t>;</a:t>
            </a:r>
          </a:p>
          <a:p>
            <a:pPr>
              <a:defRPr/>
            </a:pP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q</a:t>
            </a:r>
            <a:r>
              <a:rPr lang="en-US" altLang="zh-CN" sz="2800" b="1" dirty="0" err="1" smtClean="0">
                <a:solidFill>
                  <a:schemeClr val="tx2"/>
                </a:solidFill>
                <a:ea typeface="仿宋_GB2312" pitchFamily="49" charset="-122"/>
              </a:rPr>
              <a:t>.</a:t>
            </a:r>
            <a:r>
              <a:rPr lang="en-US" altLang="zh-CN" sz="2800" dirty="0" err="1" smtClean="0">
                <a:solidFill>
                  <a:schemeClr val="tx2"/>
                </a:solidFill>
                <a:ea typeface="仿宋_GB2312" pitchFamily="49" charset="-122"/>
              </a:rPr>
              <a:t>EnQueue</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q</a:t>
            </a:r>
            <a:r>
              <a:rPr lang="en-US" altLang="zh-CN" sz="2800" b="1" dirty="0" err="1" smtClean="0">
                <a:solidFill>
                  <a:schemeClr val="tx2"/>
                </a:solidFill>
                <a:ea typeface="仿宋_GB2312" pitchFamily="49" charset="-122"/>
              </a:rPr>
              <a:t>.</a:t>
            </a:r>
            <a:r>
              <a:rPr lang="en-US" altLang="zh-CN" sz="2800" dirty="0" err="1" smtClean="0">
                <a:solidFill>
                  <a:schemeClr val="tx2"/>
                </a:solidFill>
                <a:ea typeface="仿宋_GB2312" pitchFamily="49" charset="-122"/>
              </a:rPr>
              <a:t>EnQueue</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a:t>
            </a:r>
            <a:r>
              <a:rPr lang="en-US" altLang="zh-CN" sz="2800" b="1" dirty="0">
                <a:solidFill>
                  <a:schemeClr val="tx2"/>
                </a:solidFill>
                <a:ea typeface="仿宋_GB2312" pitchFamily="49" charset="-122"/>
              </a:rPr>
              <a:t>);</a:t>
            </a:r>
          </a:p>
          <a:p>
            <a:pPr>
              <a:defRPr/>
            </a:pPr>
            <a:r>
              <a:rPr lang="en-US" altLang="zh-CN" sz="2800" b="1" dirty="0">
                <a:solidFill>
                  <a:srgbClr val="0000FF"/>
                </a:solidFill>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预先放入第一行的两个系数</a:t>
            </a:r>
            <a:r>
              <a:rPr lang="zh-CN" altLang="en-US" sz="2800" b="1" dirty="0">
                <a:solidFill>
                  <a:schemeClr val="tx2"/>
                </a:solidFill>
                <a:ea typeface="仿宋_GB2312" pitchFamily="49" charset="-122"/>
              </a:rPr>
              <a:t>	</a:t>
            </a:r>
            <a:endParaRPr lang="zh-CN" altLang="en-US" sz="2800" dirty="0">
              <a:solidFill>
                <a:schemeClr val="tx2"/>
              </a:solidFill>
              <a:ea typeface="仿宋_GB2312" pitchFamily="49" charset="-122"/>
            </a:endParaRPr>
          </a:p>
          <a:p>
            <a:pPr>
              <a:defRPr/>
            </a:pPr>
            <a:r>
              <a:rPr lang="zh-CN" altLang="en-US" sz="2800" b="1" dirty="0">
                <a:solidFill>
                  <a:schemeClr val="tx2"/>
                </a:solidFill>
                <a:ea typeface="隶书" pitchFamily="49" charset="-122"/>
              </a:rPr>
              <a:t>    </a:t>
            </a:r>
            <a:r>
              <a:rPr lang="en-US" altLang="zh-CN" sz="2800" b="1" dirty="0">
                <a:solidFill>
                  <a:schemeClr val="tx2"/>
                </a:solidFill>
                <a:ea typeface="隶书" pitchFamily="49" charset="-122"/>
              </a:rPr>
              <a:t>for</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b="1" dirty="0" err="1" smtClean="0">
                <a:solidFill>
                  <a:schemeClr val="tx2"/>
                </a:solidFill>
                <a:ea typeface="隶书" pitchFamily="49" charset="-122"/>
              </a:rPr>
              <a:t>int</a:t>
            </a:r>
            <a:r>
              <a:rPr lang="en-US" altLang="zh-CN" sz="2800" i="1" dirty="0" smtClean="0">
                <a:solidFill>
                  <a:schemeClr val="tx2"/>
                </a:solidFill>
                <a:ea typeface="隶书" pitchFamily="49" charset="-122"/>
              </a:rPr>
              <a:t> </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1</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&lt;=</a:t>
            </a:r>
            <a:r>
              <a:rPr lang="en-US" altLang="zh-CN" sz="2800" dirty="0" smtClean="0">
                <a:solidFill>
                  <a:schemeClr val="tx2"/>
                </a:solidFill>
                <a:ea typeface="隶书" pitchFamily="49" charset="-122"/>
              </a:rPr>
              <a:t>n</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err="1">
                <a:solidFill>
                  <a:schemeClr val="tx2"/>
                </a:solidFill>
                <a:ea typeface="隶书" pitchFamily="49" charset="-122"/>
              </a:rPr>
              <a:t>i</a:t>
            </a:r>
            <a:r>
              <a:rPr lang="en-US" altLang="zh-CN" sz="2800" b="1" dirty="0" smtClean="0">
                <a:solidFill>
                  <a:schemeClr val="tx2"/>
                </a:solidFill>
                <a:ea typeface="隶书" pitchFamily="49" charset="-122"/>
              </a:rPr>
              <a:t>++) </a:t>
            </a:r>
            <a:r>
              <a:rPr lang="en-US" altLang="zh-CN" sz="2800" b="1" dirty="0">
                <a:solidFill>
                  <a:schemeClr val="tx2"/>
                </a:solidFill>
                <a:ea typeface="隶书" pitchFamily="49" charset="-122"/>
              </a:rPr>
              <a:t>{</a:t>
            </a:r>
            <a:r>
              <a:rPr lang="en-US" altLang="zh-CN" sz="2800" b="1" dirty="0">
                <a:solidFill>
                  <a:srgbClr val="CC3300"/>
                </a:solidFill>
                <a:ea typeface="隶书"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逐行计算</a:t>
            </a:r>
            <a:endParaRPr lang="zh-CN" altLang="en-US" sz="2800" dirty="0">
              <a:solidFill>
                <a:srgbClr val="CC3300"/>
              </a:solidFill>
              <a:ea typeface="隶书" pitchFamily="49" charset="-122"/>
            </a:endParaRPr>
          </a:p>
          <a:p>
            <a:pPr>
              <a:defRPr/>
            </a:pPr>
            <a:r>
              <a:rPr lang="zh-CN" altLang="en-US" sz="2800" dirty="0">
                <a:solidFill>
                  <a:srgbClr val="CC3300"/>
                </a:solidFill>
                <a:ea typeface="隶书" pitchFamily="49" charset="-122"/>
              </a:rPr>
              <a:t>        </a:t>
            </a:r>
            <a:r>
              <a:rPr lang="en-US" altLang="zh-CN" sz="2800" b="1" dirty="0" err="1" smtClean="0">
                <a:solidFill>
                  <a:schemeClr val="tx2"/>
                </a:solidFill>
                <a:ea typeface="隶书" pitchFamily="49" charset="-122"/>
              </a:rPr>
              <a:t>cout</a:t>
            </a:r>
            <a:r>
              <a:rPr lang="en-US" altLang="zh-CN" sz="2800" b="1" dirty="0" smtClean="0">
                <a:solidFill>
                  <a:schemeClr val="tx2"/>
                </a:solidFill>
                <a:ea typeface="隶书" pitchFamily="49" charset="-122"/>
              </a:rPr>
              <a:t>&lt;&lt;</a:t>
            </a:r>
            <a:r>
              <a:rPr lang="en-US" altLang="zh-CN" sz="2800" b="1" dirty="0" err="1" smtClean="0">
                <a:solidFill>
                  <a:schemeClr val="tx2"/>
                </a:solidFill>
                <a:ea typeface="隶书" pitchFamily="49" charset="-122"/>
              </a:rPr>
              <a:t>endl</a:t>
            </a:r>
            <a:r>
              <a:rPr lang="en-US" altLang="zh-CN" sz="2800" b="1" dirty="0">
                <a:solidFill>
                  <a:schemeClr val="tx2"/>
                </a:solidFill>
                <a:ea typeface="隶书" pitchFamily="49" charset="-122"/>
              </a:rPr>
              <a:t>;					</a:t>
            </a:r>
            <a:endParaRPr lang="en-US" altLang="zh-CN" sz="2800" dirty="0">
              <a:solidFill>
                <a:schemeClr val="tx2"/>
              </a:solidFill>
              <a:ea typeface="隶书" pitchFamily="49" charset="-122"/>
            </a:endParaRPr>
          </a:p>
          <a:p>
            <a:pPr>
              <a:defRPr/>
            </a:pPr>
            <a:r>
              <a:rPr lang="en-US" altLang="zh-CN" sz="2800" dirty="0">
                <a:solidFill>
                  <a:schemeClr val="tx2"/>
                </a:solidFill>
                <a:ea typeface="隶书" pitchFamily="49" charset="-122"/>
              </a:rPr>
              <a:t>        </a:t>
            </a:r>
            <a:r>
              <a:rPr lang="en-US" altLang="zh-CN" sz="2800" dirty="0" err="1" smtClean="0">
                <a:solidFill>
                  <a:schemeClr val="tx2"/>
                </a:solidFill>
                <a:ea typeface="隶书" pitchFamily="49" charset="-122"/>
              </a:rPr>
              <a:t>q</a:t>
            </a:r>
            <a:r>
              <a:rPr lang="en-US" altLang="zh-CN" sz="2800" b="1" dirty="0" err="1" smtClean="0">
                <a:solidFill>
                  <a:schemeClr val="tx2"/>
                </a:solidFill>
                <a:ea typeface="隶书" pitchFamily="49" charset="-122"/>
              </a:rPr>
              <a:t>.</a:t>
            </a:r>
            <a:r>
              <a:rPr lang="en-US" altLang="zh-CN" sz="2800" dirty="0" err="1" smtClean="0">
                <a:solidFill>
                  <a:schemeClr val="tx2"/>
                </a:solidFill>
                <a:ea typeface="隶书" pitchFamily="49" charset="-122"/>
              </a:rPr>
              <a:t>EnQueue</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k</a:t>
            </a:r>
            <a:r>
              <a:rPr lang="en-US" altLang="zh-CN" sz="2800" b="1" dirty="0">
                <a:solidFill>
                  <a:schemeClr val="tx2"/>
                </a:solidFill>
                <a:ea typeface="隶书" pitchFamily="49" charset="-122"/>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120</a:t>
            </a:fld>
            <a:endParaRPr lang="en-US" altLang="zh-CN"/>
          </a:p>
        </p:txBody>
      </p:sp>
    </p:spTree>
  </p:cSld>
  <p:clrMapOvr>
    <a:masterClrMapping/>
  </p:clrMapOvr>
  <p:transition>
    <p:strips dir="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Text Box 5"/>
          <p:cNvSpPr txBox="1">
            <a:spLocks noChangeArrowheads="1"/>
          </p:cNvSpPr>
          <p:nvPr/>
        </p:nvSpPr>
        <p:spPr bwMode="auto">
          <a:xfrm>
            <a:off x="517525" y="1289050"/>
            <a:ext cx="8007350" cy="4362450"/>
          </a:xfrm>
          <a:prstGeom prst="rect">
            <a:avLst/>
          </a:prstGeom>
          <a:noFill/>
          <a:ln w="9525">
            <a:noFill/>
            <a:miter lim="800000"/>
            <a:headEnd/>
            <a:tailEnd/>
          </a:ln>
        </p:spPr>
        <p:txBody>
          <a:bodyPr>
            <a:spAutoFit/>
          </a:bodyPr>
          <a:lstStyle/>
          <a:p>
            <a:r>
              <a:rPr lang="en-US" altLang="zh-CN" sz="2800" b="1" dirty="0">
                <a:solidFill>
                  <a:schemeClr val="tx2"/>
                </a:solidFill>
                <a:ea typeface="隶书" pitchFamily="49" charset="-122"/>
              </a:rPr>
              <a:t>        for</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b="1" dirty="0" err="1" smtClean="0">
                <a:solidFill>
                  <a:schemeClr val="tx2"/>
                </a:solidFill>
                <a:ea typeface="隶书" pitchFamily="49" charset="-122"/>
              </a:rPr>
              <a:t>int</a:t>
            </a:r>
            <a:r>
              <a:rPr lang="en-US" altLang="zh-CN" sz="2800" dirty="0" smtClean="0">
                <a:solidFill>
                  <a:schemeClr val="tx2"/>
                </a:solidFill>
                <a:ea typeface="隶书" pitchFamily="49" charset="-122"/>
              </a:rPr>
              <a:t> j</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1</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j</a:t>
            </a:r>
            <a:r>
              <a:rPr lang="en-US" altLang="zh-CN" sz="2800" b="1" dirty="0" smtClean="0">
                <a:solidFill>
                  <a:schemeClr val="tx2"/>
                </a:solidFill>
                <a:ea typeface="隶书" pitchFamily="49" charset="-122"/>
              </a:rPr>
              <a:t>&lt;=</a:t>
            </a:r>
            <a:r>
              <a:rPr lang="en-US" altLang="zh-CN" sz="2800" dirty="0" smtClean="0">
                <a:solidFill>
                  <a:schemeClr val="tx2"/>
                </a:solidFill>
                <a:ea typeface="隶书" pitchFamily="49" charset="-122"/>
              </a:rPr>
              <a:t>i+2</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j</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 </a:t>
            </a:r>
            <a:r>
              <a:rPr lang="en-US" altLang="zh-CN" sz="2800" b="1" dirty="0">
                <a:solidFill>
                  <a:schemeClr val="tx2"/>
                </a:solidFill>
                <a:ea typeface="隶书" pitchFamily="49" charset="-122"/>
              </a:rPr>
              <a:t>{</a:t>
            </a:r>
            <a:r>
              <a:rPr lang="en-US" altLang="zh-CN" sz="2800" b="1" dirty="0">
                <a:solidFill>
                  <a:srgbClr val="CC3300"/>
                </a:solidFill>
                <a:ea typeface="隶书"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下一行</a:t>
            </a:r>
          </a:p>
          <a:p>
            <a:r>
              <a:rPr lang="zh-CN" altLang="en-US" sz="2800" b="1" dirty="0">
                <a:solidFill>
                  <a:srgbClr val="0000FF"/>
                </a:solidFill>
                <a:ea typeface="隶书"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处理</a:t>
            </a:r>
            <a:r>
              <a:rPr lang="zh-CN" altLang="en-US" sz="2800" dirty="0" smtClean="0">
                <a:solidFill>
                  <a:srgbClr val="0000FF"/>
                </a:solidFill>
                <a:ea typeface="隶书" pitchFamily="49" charset="-122"/>
              </a:rPr>
              <a:t>第</a:t>
            </a:r>
            <a:r>
              <a:rPr lang="en-US" altLang="zh-CN" sz="2800" b="1" i="1" dirty="0" err="1" smtClean="0">
                <a:solidFill>
                  <a:schemeClr val="hlink"/>
                </a:solidFill>
                <a:ea typeface="隶书" pitchFamily="49" charset="-122"/>
              </a:rPr>
              <a:t>i</a:t>
            </a:r>
            <a:r>
              <a:rPr lang="zh-CN" altLang="en-US" sz="2800" dirty="0" smtClean="0">
                <a:solidFill>
                  <a:srgbClr val="0000FF"/>
                </a:solidFill>
                <a:ea typeface="隶书" pitchFamily="49" charset="-122"/>
              </a:rPr>
              <a:t>行的</a:t>
            </a:r>
            <a:r>
              <a:rPr lang="en-US" altLang="zh-CN" sz="2800" b="1" i="1" dirty="0" smtClean="0">
                <a:solidFill>
                  <a:schemeClr val="hlink"/>
                </a:solidFill>
                <a:ea typeface="隶书" pitchFamily="49" charset="-122"/>
              </a:rPr>
              <a:t>i</a:t>
            </a:r>
            <a:r>
              <a:rPr lang="en-US" altLang="zh-CN" sz="2800" b="1" dirty="0" smtClean="0">
                <a:solidFill>
                  <a:schemeClr val="hlink"/>
                </a:solidFill>
                <a:ea typeface="隶书" pitchFamily="49" charset="-122"/>
              </a:rPr>
              <a:t>+2</a:t>
            </a:r>
            <a:r>
              <a:rPr lang="zh-CN" altLang="en-US" sz="2800" dirty="0" smtClean="0">
                <a:solidFill>
                  <a:srgbClr val="0000FF"/>
                </a:solidFill>
                <a:ea typeface="隶书" pitchFamily="49" charset="-122"/>
              </a:rPr>
              <a:t>个</a:t>
            </a:r>
            <a:r>
              <a:rPr lang="zh-CN" altLang="en-US" sz="2800" dirty="0">
                <a:solidFill>
                  <a:srgbClr val="0000FF"/>
                </a:solidFill>
                <a:ea typeface="隶书" pitchFamily="49" charset="-122"/>
              </a:rPr>
              <a:t>系数（包括一</a:t>
            </a:r>
            <a:r>
              <a:rPr lang="zh-CN" altLang="en-US" sz="2800" dirty="0" smtClean="0">
                <a:solidFill>
                  <a:srgbClr val="0000FF"/>
                </a:solidFill>
                <a:ea typeface="隶书" pitchFamily="49" charset="-122"/>
              </a:rPr>
              <a:t>个</a:t>
            </a:r>
            <a:r>
              <a:rPr lang="en-US" altLang="zh-CN" sz="2800" b="1" dirty="0" smtClean="0">
                <a:solidFill>
                  <a:schemeClr val="hlink"/>
                </a:solidFill>
                <a:ea typeface="隶书" pitchFamily="49" charset="-122"/>
              </a:rPr>
              <a:t>0</a:t>
            </a:r>
            <a:r>
              <a:rPr lang="zh-CN" altLang="en-US" sz="2800" dirty="0" smtClean="0">
                <a:solidFill>
                  <a:srgbClr val="0000FF"/>
                </a:solidFill>
                <a:ea typeface="隶书" pitchFamily="49" charset="-122"/>
              </a:rPr>
              <a:t>）</a:t>
            </a:r>
            <a:endParaRPr lang="zh-CN" altLang="en-US" sz="2800" dirty="0">
              <a:solidFill>
                <a:srgbClr val="CC3300"/>
              </a:solidFill>
              <a:ea typeface="隶书" pitchFamily="49" charset="-122"/>
            </a:endParaRPr>
          </a:p>
          <a:p>
            <a:r>
              <a:rPr lang="zh-CN" altLang="en-US" sz="2800" dirty="0">
                <a:solidFill>
                  <a:schemeClr val="tx2"/>
                </a:solidFill>
                <a:ea typeface="隶书" pitchFamily="49" charset="-122"/>
              </a:rPr>
              <a:t>            </a:t>
            </a:r>
            <a:r>
              <a:rPr lang="en-US" altLang="zh-CN" sz="2800" dirty="0" err="1" smtClean="0">
                <a:solidFill>
                  <a:schemeClr val="tx2"/>
                </a:solidFill>
                <a:ea typeface="隶书" pitchFamily="49" charset="-122"/>
              </a:rPr>
              <a:t>q</a:t>
            </a:r>
            <a:r>
              <a:rPr lang="en-US" altLang="zh-CN" sz="2800" b="1" dirty="0" err="1" smtClean="0">
                <a:solidFill>
                  <a:schemeClr val="tx2"/>
                </a:solidFill>
                <a:ea typeface="隶书" pitchFamily="49" charset="-122"/>
              </a:rPr>
              <a:t>.</a:t>
            </a:r>
            <a:r>
              <a:rPr lang="en-US" altLang="zh-CN" sz="2800" dirty="0" err="1" smtClean="0">
                <a:solidFill>
                  <a:schemeClr val="tx2"/>
                </a:solidFill>
                <a:ea typeface="隶书" pitchFamily="49" charset="-122"/>
              </a:rPr>
              <a:t>DeQueue</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t</a:t>
            </a:r>
            <a:r>
              <a:rPr lang="en-US" altLang="zh-CN" sz="2800" b="1" dirty="0">
                <a:solidFill>
                  <a:schemeClr val="tx2"/>
                </a:solidFill>
                <a:ea typeface="隶书" pitchFamily="49" charset="-122"/>
              </a:rPr>
              <a:t>);</a:t>
            </a:r>
            <a:endParaRPr lang="en-US" altLang="zh-CN" sz="2800" dirty="0">
              <a:solidFill>
                <a:schemeClr val="tx2"/>
              </a:solidFill>
              <a:ea typeface="隶书" pitchFamily="49" charset="-122"/>
            </a:endParaRPr>
          </a:p>
          <a:p>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u</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s+t</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err="1" smtClean="0">
                <a:solidFill>
                  <a:schemeClr val="tx2"/>
                </a:solidFill>
                <a:ea typeface="隶书" pitchFamily="49" charset="-122"/>
              </a:rPr>
              <a:t>q</a:t>
            </a:r>
            <a:r>
              <a:rPr lang="en-US" altLang="zh-CN" sz="2800" b="1" dirty="0" err="1" smtClean="0">
                <a:solidFill>
                  <a:schemeClr val="tx2"/>
                </a:solidFill>
                <a:ea typeface="隶书" pitchFamily="49" charset="-122"/>
              </a:rPr>
              <a:t>.</a:t>
            </a:r>
            <a:r>
              <a:rPr lang="en-US" altLang="zh-CN" sz="2800" dirty="0" err="1" smtClean="0">
                <a:solidFill>
                  <a:schemeClr val="tx2"/>
                </a:solidFill>
                <a:ea typeface="隶书" pitchFamily="49" charset="-122"/>
              </a:rPr>
              <a:t>EnQueue</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u</a:t>
            </a:r>
            <a:r>
              <a:rPr lang="en-US" altLang="zh-CN" sz="2800" b="1" dirty="0">
                <a:solidFill>
                  <a:schemeClr val="tx2"/>
                </a:solidFill>
                <a:ea typeface="隶书" pitchFamily="49" charset="-122"/>
              </a:rPr>
              <a:t>);		</a:t>
            </a:r>
            <a:endParaRPr lang="en-US" altLang="zh-CN" sz="2800" dirty="0">
              <a:solidFill>
                <a:schemeClr val="tx2"/>
              </a:solidFill>
              <a:ea typeface="隶书" pitchFamily="49" charset="-122"/>
            </a:endParaRPr>
          </a:p>
          <a:p>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s</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t</a:t>
            </a:r>
            <a:r>
              <a:rPr lang="en-US" altLang="zh-CN" sz="2800" b="1" dirty="0">
                <a:solidFill>
                  <a:schemeClr val="tx2"/>
                </a:solidFill>
                <a:ea typeface="隶书" pitchFamily="49" charset="-122"/>
              </a:rPr>
              <a:t>;</a:t>
            </a:r>
          </a:p>
          <a:p>
            <a:r>
              <a:rPr lang="en-US" altLang="zh-CN" sz="2800" dirty="0">
                <a:solidFill>
                  <a:schemeClr val="tx2"/>
                </a:solidFill>
                <a:ea typeface="隶书" pitchFamily="49" charset="-122"/>
              </a:rPr>
              <a:t>            </a:t>
            </a:r>
            <a:r>
              <a:rPr lang="en-US" altLang="zh-CN" sz="2800" b="1" dirty="0">
                <a:solidFill>
                  <a:schemeClr val="tx2"/>
                </a:solidFill>
                <a:ea typeface="隶书" pitchFamily="49" charset="-122"/>
              </a:rPr>
              <a:t>if</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j</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2</a:t>
            </a:r>
            <a:r>
              <a:rPr lang="en-US" altLang="zh-CN" sz="2800" b="1" dirty="0" smtClean="0">
                <a:solidFill>
                  <a:schemeClr val="tx2"/>
                </a:solidFill>
                <a:ea typeface="隶书" pitchFamily="49" charset="-122"/>
              </a:rPr>
              <a:t>) </a:t>
            </a:r>
            <a:r>
              <a:rPr lang="en-US" altLang="zh-CN" sz="2800" dirty="0" smtClean="0">
                <a:solidFill>
                  <a:schemeClr val="tx2"/>
                </a:solidFill>
                <a:ea typeface="隶书" pitchFamily="49" charset="-122"/>
              </a:rPr>
              <a:t> </a:t>
            </a:r>
            <a:r>
              <a:rPr lang="en-US" altLang="zh-CN" sz="2800" b="1" dirty="0" err="1" smtClean="0">
                <a:solidFill>
                  <a:schemeClr val="tx2"/>
                </a:solidFill>
                <a:ea typeface="隶书" pitchFamily="49" charset="-122"/>
              </a:rPr>
              <a:t>cout</a:t>
            </a:r>
            <a:r>
              <a:rPr lang="en-US" altLang="zh-CN" sz="2800" b="1" dirty="0" smtClean="0">
                <a:solidFill>
                  <a:schemeClr val="tx2"/>
                </a:solidFill>
                <a:ea typeface="隶书" pitchFamily="49" charset="-122"/>
              </a:rPr>
              <a:t>&lt;&lt;</a:t>
            </a:r>
            <a:r>
              <a:rPr lang="en-US" altLang="zh-CN" sz="2800" dirty="0" smtClean="0">
                <a:solidFill>
                  <a:schemeClr val="tx2"/>
                </a:solidFill>
                <a:ea typeface="隶书" pitchFamily="49" charset="-122"/>
              </a:rPr>
              <a:t>s</a:t>
            </a:r>
            <a:r>
              <a:rPr lang="en-US" altLang="zh-CN" sz="2800" b="1" dirty="0" smtClean="0">
                <a:solidFill>
                  <a:schemeClr val="tx2"/>
                </a:solidFill>
                <a:ea typeface="隶书" pitchFamily="49" charset="-122"/>
              </a:rPr>
              <a:t>&lt;&lt;‘ ’;</a:t>
            </a:r>
            <a:r>
              <a:rPr lang="en-US" altLang="zh-CN" sz="2800" b="1" dirty="0">
                <a:solidFill>
                  <a:schemeClr val="tx2"/>
                </a:solidFill>
                <a:ea typeface="隶书" pitchFamily="49" charset="-122"/>
              </a:rPr>
              <a:t>	</a:t>
            </a:r>
          </a:p>
          <a:p>
            <a:r>
              <a:rPr lang="en-US" altLang="zh-CN" sz="2800" b="1" dirty="0">
                <a:solidFill>
                  <a:srgbClr val="0000FF"/>
                </a:solidFill>
                <a:ea typeface="隶书" pitchFamily="49" charset="-122"/>
              </a:rPr>
              <a:t>            //</a:t>
            </a:r>
            <a:r>
              <a:rPr lang="zh-CN" altLang="en-US" sz="2800" dirty="0">
                <a:solidFill>
                  <a:srgbClr val="0000FF"/>
                </a:solidFill>
                <a:ea typeface="隶书" pitchFamily="49" charset="-122"/>
              </a:rPr>
              <a:t>打印一个系数，</a:t>
            </a:r>
            <a:r>
              <a:rPr lang="zh-CN" altLang="en-US" sz="2800" dirty="0" smtClean="0">
                <a:solidFill>
                  <a:srgbClr val="0000FF"/>
                </a:solidFill>
                <a:ea typeface="隶书" pitchFamily="49" charset="-122"/>
              </a:rPr>
              <a:t>第</a:t>
            </a:r>
            <a:r>
              <a:rPr lang="en-US" altLang="zh-CN" sz="2800" b="1" i="1" dirty="0" smtClean="0">
                <a:solidFill>
                  <a:schemeClr val="hlink"/>
                </a:solidFill>
                <a:ea typeface="隶书" pitchFamily="49" charset="-122"/>
              </a:rPr>
              <a:t>i</a:t>
            </a:r>
            <a:r>
              <a:rPr lang="en-US" altLang="zh-CN" sz="2800" b="1" dirty="0" smtClean="0">
                <a:solidFill>
                  <a:schemeClr val="hlink"/>
                </a:solidFill>
                <a:ea typeface="隶书" pitchFamily="49" charset="-122"/>
              </a:rPr>
              <a:t>+2</a:t>
            </a:r>
            <a:r>
              <a:rPr lang="zh-CN" altLang="en-US" sz="2800" dirty="0" smtClean="0">
                <a:solidFill>
                  <a:srgbClr val="0000FF"/>
                </a:solidFill>
                <a:ea typeface="隶书" pitchFamily="49" charset="-122"/>
              </a:rPr>
              <a:t>个是</a:t>
            </a:r>
            <a:r>
              <a:rPr lang="en-US" altLang="zh-CN" sz="2800" b="1" dirty="0" smtClean="0">
                <a:solidFill>
                  <a:schemeClr val="hlink"/>
                </a:solidFill>
                <a:ea typeface="隶书" pitchFamily="49" charset="-122"/>
              </a:rPr>
              <a:t>0</a:t>
            </a:r>
            <a:r>
              <a:rPr lang="en-US" altLang="zh-CN" sz="2800" dirty="0" smtClean="0">
                <a:ea typeface="隶书" pitchFamily="49" charset="-122"/>
              </a:rPr>
              <a:t> </a:t>
            </a:r>
            <a:r>
              <a:rPr lang="en-US" altLang="zh-CN" sz="2800" b="1" dirty="0">
                <a:solidFill>
                  <a:schemeClr val="tx2"/>
                </a:solidFill>
                <a:ea typeface="隶书" pitchFamily="49" charset="-122"/>
              </a:rPr>
              <a:t>	</a:t>
            </a:r>
            <a:endParaRPr lang="en-US" altLang="zh-CN" sz="2800" dirty="0">
              <a:solidFill>
                <a:schemeClr val="tx2"/>
              </a:solidFill>
              <a:ea typeface="隶书" pitchFamily="49" charset="-122"/>
            </a:endParaRPr>
          </a:p>
          <a:p>
            <a:r>
              <a:rPr lang="en-US" altLang="zh-CN" sz="2800" dirty="0">
                <a:solidFill>
                  <a:schemeClr val="tx2"/>
                </a:solidFill>
                <a:ea typeface="隶书" pitchFamily="49" charset="-122"/>
              </a:rPr>
              <a:t>        </a:t>
            </a:r>
            <a:r>
              <a:rPr lang="en-US" altLang="zh-CN" sz="2800" b="1" dirty="0">
                <a:solidFill>
                  <a:schemeClr val="tx2"/>
                </a:solidFill>
                <a:ea typeface="隶书" pitchFamily="49" charset="-122"/>
              </a:rPr>
              <a:t>}</a:t>
            </a:r>
          </a:p>
          <a:p>
            <a:r>
              <a:rPr lang="en-US" altLang="zh-CN" sz="2800" b="1" dirty="0">
                <a:solidFill>
                  <a:schemeClr val="tx2"/>
                </a:solidFill>
                <a:ea typeface="隶书" pitchFamily="49" charset="-122"/>
              </a:rPr>
              <a:t> </a:t>
            </a:r>
            <a:r>
              <a:rPr lang="en-US" altLang="zh-CN" sz="2800" dirty="0">
                <a:solidFill>
                  <a:schemeClr val="tx2"/>
                </a:solidFill>
                <a:ea typeface="隶书" pitchFamily="49" charset="-122"/>
              </a:rPr>
              <a:t>   </a:t>
            </a:r>
            <a:r>
              <a:rPr lang="en-US" altLang="zh-CN" sz="2800" b="1" dirty="0">
                <a:solidFill>
                  <a:schemeClr val="tx2"/>
                </a:solidFill>
                <a:ea typeface="隶书" pitchFamily="49" charset="-122"/>
              </a:rPr>
              <a:t>}</a:t>
            </a:r>
          </a:p>
          <a:p>
            <a:r>
              <a:rPr lang="en-US" altLang="zh-CN" sz="2800" b="1" dirty="0">
                <a:solidFill>
                  <a:schemeClr val="tx2"/>
                </a:solidFill>
                <a:ea typeface="隶书" pitchFamily="49" charset="-122"/>
              </a:rPr>
              <a:t>}</a:t>
            </a:r>
          </a:p>
        </p:txBody>
      </p:sp>
    </p:spTree>
  </p:cSld>
  <p:clrMapOvr>
    <a:masterClrMapping/>
  </p:clrMapOvr>
  <p:transition>
    <p:strips dir="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928688" y="3784600"/>
          <a:ext cx="7223125" cy="1768475"/>
        </p:xfrm>
        <a:graphic>
          <a:graphicData uri="http://schemas.openxmlformats.org/presentationml/2006/ole">
            <p:oleObj spid="_x0000_s16386" name="文档" r:id="rId3" imgW="7131708" imgH="1743162" progId="Word.Document.8">
              <p:embed/>
            </p:oleObj>
          </a:graphicData>
        </a:graphic>
      </p:graphicFrame>
      <p:sp>
        <p:nvSpPr>
          <p:cNvPr id="87043" name="Rectangle 3"/>
          <p:cNvSpPr>
            <a:spLocks noGrp="1" noChangeArrowheads="1"/>
          </p:cNvSpPr>
          <p:nvPr>
            <p:ph type="title"/>
          </p:nvPr>
        </p:nvSpPr>
        <p:spPr>
          <a:xfrm>
            <a:off x="1470025" y="914400"/>
            <a:ext cx="6662738" cy="609600"/>
          </a:xfrm>
        </p:spPr>
        <p:txBody>
          <a:bodyPr/>
          <a:lstStyle/>
          <a:p>
            <a:pPr algn="l" eaLnBrk="1" hangingPunct="1">
              <a:defRPr/>
            </a:pPr>
            <a:r>
              <a:rPr lang="zh-CN" altLang="en-US" sz="3600" b="1" dirty="0" smtClean="0">
                <a:solidFill>
                  <a:srgbClr val="CC3300"/>
                </a:solidFill>
                <a:effectLst>
                  <a:outerShdw blurRad="38100" dist="38100" dir="2700000" algn="tl">
                    <a:srgbClr val="C0C0C0"/>
                  </a:outerShdw>
                </a:effectLst>
                <a:ea typeface="仿宋_GB2312" pitchFamily="49" charset="-122"/>
              </a:rPr>
              <a:t>优先级队列 </a:t>
            </a:r>
            <a:r>
              <a:rPr lang="en-US" altLang="zh-CN" sz="3600" b="1" dirty="0" smtClean="0">
                <a:solidFill>
                  <a:srgbClr val="CC3300"/>
                </a:solidFill>
                <a:effectLst>
                  <a:outerShdw blurRad="38100" dist="38100" dir="2700000" algn="tl">
                    <a:srgbClr val="C0C0C0"/>
                  </a:outerShdw>
                </a:effectLst>
                <a:ea typeface="仿宋_GB2312" pitchFamily="49" charset="-122"/>
              </a:rPr>
              <a:t>(Priority Queue)</a:t>
            </a:r>
            <a:endParaRPr lang="en-US" altLang="zh-CN" sz="3600" dirty="0" smtClean="0">
              <a:ea typeface="仿宋_GB2312" pitchFamily="49" charset="-122"/>
            </a:endParaRPr>
          </a:p>
        </p:txBody>
      </p:sp>
      <p:sp>
        <p:nvSpPr>
          <p:cNvPr id="87044" name="Rectangle 4"/>
          <p:cNvSpPr>
            <a:spLocks noGrp="1" noChangeArrowheads="1"/>
          </p:cNvSpPr>
          <p:nvPr>
            <p:ph type="body" idx="1"/>
          </p:nvPr>
        </p:nvSpPr>
        <p:spPr>
          <a:xfrm>
            <a:off x="623888" y="1738313"/>
            <a:ext cx="7929562" cy="1752600"/>
          </a:xfrm>
        </p:spPr>
        <p:txBody>
          <a:bodyPr/>
          <a:lstStyle/>
          <a:p>
            <a:pPr algn="just" eaLnBrk="1" hangingPunct="1">
              <a:buClr>
                <a:srgbClr val="008000"/>
              </a:buClr>
              <a:buSzPct val="50000"/>
              <a:buFont typeface="Wingdings" pitchFamily="2" charset="2"/>
              <a:buChar char="n"/>
              <a:defRPr/>
            </a:pPr>
            <a:r>
              <a:rPr lang="zh-CN" altLang="en-US" b="1" dirty="0" smtClean="0">
                <a:solidFill>
                  <a:srgbClr val="FF3300"/>
                </a:solidFill>
                <a:effectLst>
                  <a:outerShdw blurRad="38100" dist="38100" dir="2700000" algn="tl">
                    <a:srgbClr val="C0C0C0"/>
                  </a:outerShdw>
                </a:effectLst>
                <a:ea typeface="仿宋_GB2312" pitchFamily="49" charset="-122"/>
              </a:rPr>
              <a:t>优先级队列</a:t>
            </a:r>
            <a:r>
              <a:rPr lang="zh-CN" altLang="en-US" b="1" dirty="0" smtClean="0">
                <a:solidFill>
                  <a:srgbClr val="0000FF"/>
                </a:solidFill>
                <a:effectLst>
                  <a:outerShdw blurRad="38100" dist="38100" dir="2700000" algn="tl">
                    <a:srgbClr val="C0C0C0"/>
                  </a:outerShdw>
                </a:effectLst>
                <a:ea typeface="仿宋_GB2312" pitchFamily="49" charset="-122"/>
              </a:rPr>
              <a:t>   每次从队列中取出的是具有最高优先权的元素。</a:t>
            </a:r>
          </a:p>
          <a:p>
            <a:pPr algn="just" eaLnBrk="1" hangingPunct="1">
              <a:buClr>
                <a:srgbClr val="008000"/>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如下表：任务优先权及执行顺序的关系。</a:t>
            </a:r>
            <a:endParaRPr lang="zh-CN" altLang="en-US" dirty="0" smtClean="0">
              <a:ea typeface="仿宋_GB2312" pitchFamily="49" charset="-122"/>
            </a:endParaRPr>
          </a:p>
        </p:txBody>
      </p:sp>
      <p:sp>
        <p:nvSpPr>
          <p:cNvPr id="87045" name="Text Box 5"/>
          <p:cNvSpPr txBox="1">
            <a:spLocks noChangeArrowheads="1"/>
          </p:cNvSpPr>
          <p:nvPr/>
        </p:nvSpPr>
        <p:spPr bwMode="auto">
          <a:xfrm>
            <a:off x="2501900" y="5359400"/>
            <a:ext cx="4513263" cy="579438"/>
          </a:xfrm>
          <a:prstGeom prst="rect">
            <a:avLst/>
          </a:prstGeom>
          <a:noFill/>
          <a:ln w="9525">
            <a:noFill/>
            <a:miter lim="800000"/>
            <a:headEnd/>
            <a:tailEnd/>
          </a:ln>
          <a:effectLst/>
        </p:spPr>
        <p:txBody>
          <a:bodyPr>
            <a:spAutoFit/>
          </a:bodyPr>
          <a:lstStyle/>
          <a:p>
            <a:pPr>
              <a:defRPr/>
            </a:pPr>
            <a:r>
              <a:rPr lang="zh-CN" altLang="en-US" sz="3200" b="1">
                <a:solidFill>
                  <a:srgbClr val="FF3300"/>
                </a:solidFill>
                <a:effectLst>
                  <a:outerShdw blurRad="38100" dist="38100" dir="2700000" algn="tl">
                    <a:srgbClr val="C0C0C0"/>
                  </a:outerShdw>
                </a:effectLst>
                <a:ea typeface="隶书" pitchFamily="49" charset="-122"/>
              </a:rPr>
              <a:t>数字越小，优先权越高</a:t>
            </a:r>
            <a:endParaRPr lang="zh-CN" altLang="en-US">
              <a:ea typeface="隶书" pitchFamily="49" charset="-122"/>
            </a:endParaRPr>
          </a:p>
        </p:txBody>
      </p:sp>
      <p:sp>
        <p:nvSpPr>
          <p:cNvPr id="6" name="灯片编号占位符 5"/>
          <p:cNvSpPr>
            <a:spLocks noGrp="1"/>
          </p:cNvSpPr>
          <p:nvPr>
            <p:ph type="sldNum" sz="quarter" idx="12"/>
          </p:nvPr>
        </p:nvSpPr>
        <p:spPr/>
        <p:txBody>
          <a:bodyPr/>
          <a:lstStyle/>
          <a:p>
            <a:pPr>
              <a:defRPr/>
            </a:pPr>
            <a:fld id="{14F73A70-6F2C-43B6-AD83-DC060C9DC040}" type="slidenum">
              <a:rPr lang="en-US" altLang="zh-CN" smtClean="0"/>
              <a:pPr>
                <a:defRPr/>
              </a:pPr>
              <a:t>122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checkerboard(across)">
                                      <p:cBhvr>
                                        <p:cTn id="7"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74688" y="1538288"/>
            <a:ext cx="8153400" cy="4491037"/>
          </a:xfrm>
          <a:prstGeom prst="rect">
            <a:avLst/>
          </a:prstGeom>
          <a:noFill/>
          <a:ln w="9525">
            <a:noFill/>
            <a:miter lim="800000"/>
            <a:headEnd/>
            <a:tailEnd/>
          </a:ln>
        </p:spPr>
        <p:txBody>
          <a:bodyPr>
            <a:spAutoFit/>
          </a:bodyPr>
          <a:lstStyle/>
          <a:p>
            <a:r>
              <a:rPr lang="en-US" altLang="zh-CN" sz="2800" b="1" dirty="0">
                <a:solidFill>
                  <a:schemeClr val="tx2"/>
                </a:solidFill>
              </a:rPr>
              <a:t>#include</a:t>
            </a:r>
            <a:r>
              <a:rPr lang="en-US" altLang="zh-CN" sz="2800" dirty="0">
                <a:solidFill>
                  <a:schemeClr val="tx2"/>
                </a:solidFill>
              </a:rPr>
              <a:t> </a:t>
            </a:r>
            <a:r>
              <a:rPr lang="en-US" altLang="zh-CN" sz="2800" b="1" dirty="0">
                <a:solidFill>
                  <a:schemeClr val="tx2"/>
                </a:solidFill>
              </a:rPr>
              <a:t>&lt;</a:t>
            </a:r>
            <a:r>
              <a:rPr lang="en-US" altLang="zh-CN" sz="2800" dirty="0" err="1">
                <a:solidFill>
                  <a:schemeClr val="tx2"/>
                </a:solidFill>
              </a:rPr>
              <a:t>assert.h</a:t>
            </a:r>
            <a:r>
              <a:rPr lang="en-US" altLang="zh-CN" sz="2800" b="1" dirty="0">
                <a:solidFill>
                  <a:schemeClr val="tx2"/>
                </a:solidFill>
              </a:rPr>
              <a:t>&gt;</a:t>
            </a:r>
          </a:p>
          <a:p>
            <a:r>
              <a:rPr lang="en-US" altLang="zh-CN" sz="2800" b="1" dirty="0">
                <a:solidFill>
                  <a:schemeClr val="tx2"/>
                </a:solidFill>
              </a:rPr>
              <a:t>#include &lt;</a:t>
            </a:r>
            <a:r>
              <a:rPr lang="en-US" altLang="zh-CN" sz="2800" dirty="0" err="1">
                <a:solidFill>
                  <a:schemeClr val="tx2"/>
                </a:solidFill>
              </a:rPr>
              <a:t>iostream.h</a:t>
            </a:r>
            <a:r>
              <a:rPr lang="en-US" altLang="zh-CN" sz="2800" b="1" dirty="0">
                <a:solidFill>
                  <a:schemeClr val="tx2"/>
                </a:solidFill>
              </a:rPr>
              <a:t>&gt;</a:t>
            </a:r>
          </a:p>
          <a:p>
            <a:r>
              <a:rPr lang="en-US" altLang="zh-CN" sz="2800" b="1" dirty="0">
                <a:solidFill>
                  <a:schemeClr val="tx2"/>
                </a:solidFill>
              </a:rPr>
              <a:t>#include &lt;</a:t>
            </a:r>
            <a:r>
              <a:rPr lang="en-US" altLang="zh-CN" sz="2800" dirty="0" err="1">
                <a:solidFill>
                  <a:schemeClr val="tx2"/>
                </a:solidFill>
              </a:rPr>
              <a:t>stdlib.h</a:t>
            </a:r>
            <a:r>
              <a:rPr lang="en-US" altLang="zh-CN" sz="2800" b="1" dirty="0">
                <a:solidFill>
                  <a:schemeClr val="tx2"/>
                </a:solidFill>
              </a:rPr>
              <a:t>&gt;</a:t>
            </a:r>
          </a:p>
          <a:p>
            <a:pPr>
              <a:spcBef>
                <a:spcPct val="30000"/>
              </a:spcBef>
            </a:pPr>
            <a:r>
              <a:rPr lang="en-US" altLang="zh-CN" sz="2800" b="1" dirty="0">
                <a:solidFill>
                  <a:schemeClr val="tx2"/>
                </a:solidFill>
              </a:rPr>
              <a:t>template &lt;class Type&gt; class</a:t>
            </a:r>
            <a:r>
              <a:rPr lang="en-US" altLang="zh-CN" sz="2800" dirty="0">
                <a:solidFill>
                  <a:schemeClr val="tx2"/>
                </a:solidFill>
              </a:rPr>
              <a:t> </a:t>
            </a:r>
            <a:r>
              <a:rPr lang="en-US" altLang="zh-CN" sz="2800" dirty="0" err="1">
                <a:solidFill>
                  <a:schemeClr val="tx2"/>
                </a:solidFill>
              </a:rPr>
              <a:t>PQueue</a:t>
            </a:r>
            <a:r>
              <a:rPr lang="en-US" altLang="zh-CN" sz="2800" dirty="0">
                <a:solidFill>
                  <a:schemeClr val="tx2"/>
                </a:solidFill>
              </a:rPr>
              <a:t> </a:t>
            </a:r>
            <a:r>
              <a:rPr lang="en-US" altLang="zh-CN" sz="2800" b="1" dirty="0">
                <a:solidFill>
                  <a:schemeClr val="tx2"/>
                </a:solidFill>
              </a:rPr>
              <a:t>{</a:t>
            </a:r>
          </a:p>
          <a:p>
            <a:r>
              <a:rPr lang="en-US" altLang="zh-CN" sz="2800" b="1" dirty="0" smtClean="0">
                <a:solidFill>
                  <a:schemeClr val="tx2"/>
                </a:solidFill>
                <a:ea typeface="仿宋_GB2312" pitchFamily="49" charset="-122"/>
              </a:rPr>
              <a:t>  private</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    Type *</a:t>
            </a:r>
            <a:r>
              <a:rPr lang="en-US" altLang="zh-CN" sz="2800" dirty="0" err="1">
                <a:solidFill>
                  <a:schemeClr val="tx2"/>
                </a:solidFill>
                <a:ea typeface="仿宋_GB2312" pitchFamily="49" charset="-122"/>
              </a:rPr>
              <a:t>pqelements</a:t>
            </a:r>
            <a:r>
              <a:rPr lang="en-US" altLang="zh-CN" sz="2800" b="1" dirty="0">
                <a:solidFill>
                  <a:schemeClr val="tx2"/>
                </a:solidFill>
                <a:ea typeface="仿宋_GB2312" pitchFamily="49" charset="-122"/>
              </a:rPr>
              <a:t>; </a:t>
            </a:r>
            <a:r>
              <a:rPr lang="en-US" altLang="zh-CN" sz="2800"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存放数组</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count</a:t>
            </a:r>
            <a:r>
              <a:rPr lang="en-US" altLang="zh-CN" sz="2800" b="1" dirty="0">
                <a:solidFill>
                  <a:schemeClr val="tx2"/>
                </a:solidFill>
                <a:ea typeface="仿宋_GB2312" pitchFamily="49" charset="-122"/>
              </a:rPr>
              <a:t>;</a:t>
            </a:r>
            <a:r>
              <a:rPr lang="en-US" altLang="zh-CN" sz="2800" dirty="0">
                <a:solidFill>
                  <a:srgbClr val="CC3300"/>
                </a:solidFill>
                <a:ea typeface="仿宋_GB2312" pitchFamily="49" charset="-122"/>
              </a:rPr>
              <a:t>	 </a:t>
            </a:r>
            <a:r>
              <a:rPr lang="en-US" altLang="zh-CN" sz="2800" b="1" dirty="0" smtClean="0">
                <a:solidFill>
                  <a:srgbClr val="0000FF"/>
                </a:solidFill>
                <a:ea typeface="仿宋_GB2312" pitchFamily="49" charset="-122"/>
              </a:rPr>
              <a:t>//</a:t>
            </a:r>
            <a:r>
              <a:rPr lang="zh-CN" altLang="en-US" sz="2800" dirty="0">
                <a:solidFill>
                  <a:srgbClr val="0000FF"/>
                </a:solidFill>
                <a:ea typeface="隶书" pitchFamily="49" charset="-122"/>
              </a:rPr>
              <a:t>队列元素计数</a:t>
            </a:r>
          </a:p>
          <a:p>
            <a:r>
              <a:rPr lang="zh-CN" altLang="en-US" sz="2800" b="1" dirty="0">
                <a:solidFill>
                  <a:srgbClr val="CC3300"/>
                </a:solidFill>
              </a:rPr>
              <a:t>    </a:t>
            </a:r>
            <a:r>
              <a:rPr lang="en-US" altLang="zh-CN" sz="2800" b="1" dirty="0" err="1">
                <a:solidFill>
                  <a:schemeClr val="tx2"/>
                </a:solidFill>
              </a:rPr>
              <a:t>int</a:t>
            </a:r>
            <a:r>
              <a:rPr lang="en-US" altLang="zh-CN" sz="2800" dirty="0">
                <a:solidFill>
                  <a:schemeClr val="tx2"/>
                </a:solidFill>
              </a:rPr>
              <a:t> </a:t>
            </a:r>
            <a:r>
              <a:rPr lang="en-US" altLang="zh-CN" sz="2800" dirty="0" err="1">
                <a:solidFill>
                  <a:schemeClr val="tx2"/>
                </a:solidFill>
              </a:rPr>
              <a:t>maxPQSize</a:t>
            </a:r>
            <a:r>
              <a:rPr lang="en-US" altLang="zh-CN" sz="2800" b="1" dirty="0">
                <a:solidFill>
                  <a:schemeClr val="tx2"/>
                </a:solidFill>
              </a:rPr>
              <a:t>;</a:t>
            </a:r>
            <a:r>
              <a:rPr lang="en-US" altLang="zh-CN" sz="2800" b="1" dirty="0">
                <a:solidFill>
                  <a:srgbClr val="CC3300"/>
                </a:solidFill>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最大元素个数</a:t>
            </a:r>
          </a:p>
          <a:p>
            <a:r>
              <a:rPr lang="zh-CN" altLang="en-US" sz="2800" dirty="0">
                <a:solidFill>
                  <a:srgbClr val="0000FF"/>
                </a:solidFill>
                <a:ea typeface="隶书" pitchFamily="49" charset="-122"/>
              </a:rPr>
              <a:t>    </a:t>
            </a:r>
            <a:r>
              <a:rPr lang="en-US" altLang="zh-CN" sz="2800" b="1" dirty="0">
                <a:solidFill>
                  <a:schemeClr val="tx2"/>
                </a:solidFill>
                <a:ea typeface="隶书" pitchFamily="49" charset="-122"/>
              </a:rPr>
              <a:t>void</a:t>
            </a:r>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Adjust</a:t>
            </a:r>
            <a:r>
              <a:rPr lang="en-US" altLang="zh-CN" sz="2800" b="1" dirty="0" smtClean="0">
                <a:solidFill>
                  <a:schemeClr val="tx2"/>
                </a:solidFill>
                <a:ea typeface="隶书" pitchFamily="49" charset="-122"/>
              </a:rPr>
              <a:t>( </a:t>
            </a:r>
            <a:r>
              <a:rPr lang="en-US" altLang="zh-CN" sz="2800" b="1" dirty="0">
                <a:solidFill>
                  <a:schemeClr val="tx2"/>
                </a:solidFill>
                <a:ea typeface="隶书" pitchFamily="49" charset="-122"/>
              </a:rPr>
              <a:t>);</a:t>
            </a:r>
            <a:r>
              <a:rPr lang="en-US" altLang="zh-CN" sz="2800" dirty="0">
                <a:solidFill>
                  <a:srgbClr val="0000FF"/>
                </a:solidFill>
                <a:ea typeface="隶书"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调整</a:t>
            </a:r>
          </a:p>
          <a:p>
            <a:endParaRPr lang="en-US" altLang="zh-CN" sz="2800" dirty="0">
              <a:solidFill>
                <a:srgbClr val="CC3300"/>
              </a:solidFill>
            </a:endParaRPr>
          </a:p>
        </p:txBody>
      </p:sp>
      <p:sp>
        <p:nvSpPr>
          <p:cNvPr id="88067" name="Rectangle 3"/>
          <p:cNvSpPr>
            <a:spLocks noGrp="1" noChangeArrowheads="1"/>
          </p:cNvSpPr>
          <p:nvPr>
            <p:ph type="title"/>
          </p:nvPr>
        </p:nvSpPr>
        <p:spPr>
          <a:xfrm>
            <a:off x="2308225" y="595313"/>
            <a:ext cx="4551363" cy="762000"/>
          </a:xfrm>
        </p:spPr>
        <p:txBody>
          <a:bodyPr/>
          <a:lstStyle/>
          <a:p>
            <a:pPr algn="l" eaLnBrk="1" hangingPunct="1">
              <a:defRPr/>
            </a:pPr>
            <a:r>
              <a:rPr lang="zh-CN" altLang="en-US" sz="4000" b="1" smtClean="0">
                <a:solidFill>
                  <a:srgbClr val="3333CC"/>
                </a:solidFill>
                <a:effectLst>
                  <a:outerShdw blurRad="38100" dist="38100" dir="2700000" algn="tl">
                    <a:srgbClr val="C0C0C0"/>
                  </a:outerShdw>
                </a:effectLst>
                <a:ea typeface="仿宋_GB2312" pitchFamily="49" charset="-122"/>
              </a:rPr>
              <a:t>优先级队列类定义</a:t>
            </a:r>
            <a:endParaRPr lang="zh-CN" altLang="en-US" sz="6600" b="1" smtClean="0">
              <a:solidFill>
                <a:srgbClr val="3333CC"/>
              </a:solidFill>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123</a:t>
            </a:fld>
            <a:endParaRPr lang="en-US" altLang="zh-CN"/>
          </a:p>
        </p:txBody>
      </p:sp>
    </p:spTree>
  </p:cSld>
  <p:clrMapOvr>
    <a:masterClrMapping/>
  </p:clrMapOvr>
  <p:transition>
    <p:strips dir="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569913" y="671513"/>
            <a:ext cx="8305800" cy="5643562"/>
          </a:xfrm>
          <a:prstGeom prst="rect">
            <a:avLst/>
          </a:prstGeom>
          <a:noFill/>
          <a:ln w="9525">
            <a:noFill/>
            <a:miter lim="800000"/>
            <a:headEnd/>
            <a:tailEnd/>
          </a:ln>
        </p:spPr>
        <p:txBody>
          <a:bodyPr>
            <a:spAutoFit/>
          </a:bodyPr>
          <a:lstStyle/>
          <a:p>
            <a:r>
              <a:rPr lang="en-US" altLang="zh-CN" sz="2800" b="1" dirty="0">
                <a:solidFill>
                  <a:schemeClr val="tx2"/>
                </a:solidFill>
              </a:rPr>
              <a:t>public:</a:t>
            </a:r>
          </a:p>
          <a:p>
            <a:r>
              <a:rPr lang="en-US" altLang="zh-CN" sz="2800" b="1" dirty="0">
                <a:solidFill>
                  <a:schemeClr val="tx2"/>
                </a:solidFill>
              </a:rPr>
              <a:t>    </a:t>
            </a:r>
            <a:r>
              <a:rPr lang="en-US" altLang="zh-CN" sz="2800" dirty="0" err="1" smtClean="0">
                <a:solidFill>
                  <a:schemeClr val="tx2"/>
                </a:solidFill>
              </a:rPr>
              <a:t>PQueue</a:t>
            </a:r>
            <a:r>
              <a:rPr lang="en-US" altLang="zh-CN" sz="2800" b="1" dirty="0" smtClean="0">
                <a:solidFill>
                  <a:schemeClr val="tx2"/>
                </a:solidFill>
              </a:rPr>
              <a:t>(</a:t>
            </a:r>
            <a:r>
              <a:rPr lang="en-US" altLang="zh-CN" sz="2800" b="1" dirty="0" err="1" smtClean="0">
                <a:solidFill>
                  <a:schemeClr val="tx2"/>
                </a:solidFill>
              </a:rPr>
              <a:t>int</a:t>
            </a:r>
            <a:r>
              <a:rPr lang="en-US" altLang="zh-CN" sz="2800" b="1" dirty="0" smtClean="0">
                <a:solidFill>
                  <a:schemeClr val="tx2"/>
                </a:solidFill>
              </a:rPr>
              <a:t> </a:t>
            </a:r>
            <a:r>
              <a:rPr lang="en-US" altLang="zh-CN" sz="2800" dirty="0" err="1" smtClean="0">
                <a:solidFill>
                  <a:schemeClr val="tx2"/>
                </a:solidFill>
              </a:rPr>
              <a:t>sz</a:t>
            </a:r>
            <a:r>
              <a:rPr lang="en-US" altLang="zh-CN" sz="2800" b="1" dirty="0" smtClean="0">
                <a:solidFill>
                  <a:schemeClr val="tx2"/>
                </a:solidFill>
              </a:rPr>
              <a:t>=</a:t>
            </a:r>
            <a:r>
              <a:rPr lang="en-US" altLang="zh-CN" sz="2800" dirty="0" smtClean="0">
                <a:solidFill>
                  <a:schemeClr val="tx2"/>
                </a:solidFill>
              </a:rPr>
              <a:t>50</a:t>
            </a:r>
            <a:r>
              <a:rPr lang="en-US" altLang="zh-CN" sz="2800" b="1" dirty="0" smtClean="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dirty="0" err="1" smtClean="0">
                <a:solidFill>
                  <a:schemeClr val="tx2"/>
                </a:solidFill>
              </a:rPr>
              <a:t>PQueue</a:t>
            </a:r>
            <a:r>
              <a:rPr lang="en-US" altLang="zh-CN" sz="2800" b="1" dirty="0" smtClean="0">
                <a:solidFill>
                  <a:schemeClr val="tx2"/>
                </a:solidFill>
              </a:rPr>
              <a:t>( </a:t>
            </a:r>
            <a:r>
              <a:rPr lang="en-US" altLang="zh-CN" sz="2800" b="1" dirty="0">
                <a:solidFill>
                  <a:schemeClr val="tx2"/>
                </a:solidFill>
              </a:rPr>
              <a:t>) { delete</a:t>
            </a:r>
            <a:r>
              <a:rPr lang="en-US" altLang="zh-CN" sz="2800" dirty="0">
                <a:solidFill>
                  <a:schemeClr val="tx2"/>
                </a:solidFill>
              </a:rPr>
              <a:t> </a:t>
            </a:r>
            <a:r>
              <a:rPr lang="en-US" altLang="zh-CN" sz="2800" b="1" dirty="0">
                <a:solidFill>
                  <a:schemeClr val="tx2"/>
                </a:solidFill>
              </a:rPr>
              <a:t>[ ]</a:t>
            </a:r>
            <a:r>
              <a:rPr lang="en-US" altLang="zh-CN" sz="2800" dirty="0">
                <a:solidFill>
                  <a:schemeClr val="tx2"/>
                </a:solidFill>
              </a:rPr>
              <a:t> </a:t>
            </a:r>
            <a:r>
              <a:rPr lang="en-US" altLang="zh-CN" sz="2800" dirty="0" err="1">
                <a:solidFill>
                  <a:schemeClr val="tx2"/>
                </a:solidFill>
              </a:rPr>
              <a:t>pqelements</a:t>
            </a:r>
            <a:r>
              <a:rPr lang="en-US" altLang="zh-CN" sz="2800" b="1" dirty="0">
                <a:solidFill>
                  <a:schemeClr val="tx2"/>
                </a:solidFill>
              </a:rPr>
              <a:t>; }</a:t>
            </a:r>
            <a:endParaRPr lang="en-US" altLang="zh-CN" sz="2800" dirty="0">
              <a:solidFill>
                <a:schemeClr val="tx2"/>
              </a:solidFill>
            </a:endParaRPr>
          </a:p>
          <a:p>
            <a:r>
              <a:rPr lang="en-US" altLang="zh-CN" sz="2800" dirty="0">
                <a:solidFill>
                  <a:schemeClr val="tx2"/>
                </a:solidFill>
              </a:rPr>
              <a:t>    </a:t>
            </a:r>
            <a:r>
              <a:rPr lang="en-US" altLang="zh-CN" sz="2800" b="1" dirty="0" err="1">
                <a:solidFill>
                  <a:schemeClr val="tx2"/>
                </a:solidFill>
              </a:rPr>
              <a:t>bool</a:t>
            </a:r>
            <a:r>
              <a:rPr lang="en-US" altLang="zh-CN" sz="2800" b="1" dirty="0">
                <a:solidFill>
                  <a:schemeClr val="tx2"/>
                </a:solidFill>
              </a:rPr>
              <a:t> </a:t>
            </a:r>
            <a:r>
              <a:rPr lang="en-US" altLang="zh-CN" sz="2800" dirty="0" smtClean="0">
                <a:solidFill>
                  <a:schemeClr val="tx2"/>
                </a:solidFill>
              </a:rPr>
              <a:t>Insert</a:t>
            </a:r>
            <a:r>
              <a:rPr lang="en-US" altLang="zh-CN" sz="2800" b="1" dirty="0" smtClean="0">
                <a:solidFill>
                  <a:schemeClr val="tx2"/>
                </a:solidFill>
              </a:rPr>
              <a:t>(const</a:t>
            </a:r>
            <a:r>
              <a:rPr lang="en-US" altLang="zh-CN" sz="2800" dirty="0" smtClean="0">
                <a:solidFill>
                  <a:schemeClr val="tx2"/>
                </a:solidFill>
              </a:rPr>
              <a:t> </a:t>
            </a:r>
            <a:r>
              <a:rPr lang="en-US" altLang="zh-CN" sz="2800" b="1" dirty="0">
                <a:solidFill>
                  <a:schemeClr val="tx2"/>
                </a:solidFill>
              </a:rPr>
              <a:t>Type</a:t>
            </a:r>
            <a:r>
              <a:rPr lang="en-US" altLang="zh-CN" sz="2800" dirty="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b="1" dirty="0" err="1">
                <a:solidFill>
                  <a:schemeClr val="tx2"/>
                </a:solidFill>
              </a:rPr>
              <a:t>bool</a:t>
            </a:r>
            <a:r>
              <a:rPr lang="en-US" altLang="zh-CN" sz="2800" dirty="0">
                <a:solidFill>
                  <a:schemeClr val="tx2"/>
                </a:solidFill>
              </a:rPr>
              <a:t> </a:t>
            </a:r>
            <a:r>
              <a:rPr lang="en-US" altLang="zh-CN" sz="2800" dirty="0" err="1" smtClean="0">
                <a:solidFill>
                  <a:schemeClr val="tx2"/>
                </a:solidFill>
              </a:rPr>
              <a:t>RemoveMin</a:t>
            </a:r>
            <a:r>
              <a:rPr lang="en-US" altLang="zh-CN" sz="2800" b="1" dirty="0" smtClean="0">
                <a:solidFill>
                  <a:schemeClr val="tx2"/>
                </a:solidFill>
              </a:rPr>
              <a:t>(Type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 </a:t>
            </a:r>
            <a:endParaRPr lang="en-US" altLang="zh-CN" sz="2800" b="1" dirty="0">
              <a:solidFill>
                <a:schemeClr val="tx2"/>
              </a:solidFill>
            </a:endParaRPr>
          </a:p>
          <a:p>
            <a:r>
              <a:rPr lang="en-US" altLang="zh-CN" sz="2800" b="1" dirty="0">
                <a:solidFill>
                  <a:schemeClr val="tx2"/>
                </a:solidFill>
              </a:rPr>
              <a:t>    </a:t>
            </a:r>
            <a:r>
              <a:rPr lang="en-US" altLang="zh-CN" sz="2800" b="1" dirty="0" err="1">
                <a:solidFill>
                  <a:schemeClr val="tx2"/>
                </a:solidFill>
              </a:rPr>
              <a:t>bool</a:t>
            </a:r>
            <a:r>
              <a:rPr lang="en-US" altLang="zh-CN" sz="2800" dirty="0">
                <a:solidFill>
                  <a:schemeClr val="tx2"/>
                </a:solidFill>
              </a:rPr>
              <a:t> </a:t>
            </a:r>
            <a:r>
              <a:rPr lang="en-US" altLang="zh-CN" sz="2800" dirty="0" err="1" smtClean="0">
                <a:solidFill>
                  <a:schemeClr val="tx2"/>
                </a:solidFill>
              </a:rPr>
              <a:t>GetFront</a:t>
            </a:r>
            <a:r>
              <a:rPr lang="en-US" altLang="zh-CN" sz="2800" b="1" dirty="0" smtClean="0">
                <a:solidFill>
                  <a:schemeClr val="tx2"/>
                </a:solidFill>
              </a:rPr>
              <a:t>(Type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 </a:t>
            </a:r>
            <a:endParaRPr lang="en-US" altLang="zh-CN" sz="2800" dirty="0">
              <a:solidFill>
                <a:schemeClr val="tx2"/>
              </a:solidFill>
            </a:endParaRPr>
          </a:p>
          <a:p>
            <a:r>
              <a:rPr lang="en-US" altLang="zh-CN" sz="2800" dirty="0">
                <a:solidFill>
                  <a:schemeClr val="tx2"/>
                </a:solidFill>
              </a:rPr>
              <a:t>    </a:t>
            </a:r>
            <a:r>
              <a:rPr lang="en-US" altLang="zh-CN" sz="2800" b="1" dirty="0">
                <a:solidFill>
                  <a:schemeClr val="tx2"/>
                </a:solidFill>
                <a:ea typeface="仿宋_GB2312" pitchFamily="49" charset="-122"/>
              </a:rPr>
              <a:t>void</a:t>
            </a:r>
            <a:r>
              <a:rPr lang="en-US" altLang="zh-CN" sz="2800" i="1" dirty="0">
                <a:solidFill>
                  <a:schemeClr val="tx2"/>
                </a:solidFill>
                <a:ea typeface="仿宋_GB2312" pitchFamily="49" charset="-122"/>
              </a:rPr>
              <a:t> </a:t>
            </a:r>
            <a:r>
              <a:rPr lang="en-US" altLang="zh-CN" sz="2800" dirty="0" err="1" smtClean="0">
                <a:solidFill>
                  <a:schemeClr val="tx2"/>
                </a:solidFill>
                <a:ea typeface="仿宋_GB2312" pitchFamily="49" charset="-122"/>
              </a:rPr>
              <a:t>MakeEmpty</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count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IsEmpty</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const </a:t>
            </a:r>
          </a:p>
          <a:p>
            <a:r>
              <a:rPr lang="en-US" altLang="zh-CN" sz="2800" b="1" dirty="0">
                <a:solidFill>
                  <a:schemeClr val="tx2"/>
                </a:solidFill>
                <a:ea typeface="仿宋_GB2312" pitchFamily="49" charset="-122"/>
              </a:rPr>
              <a:t>           { return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count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true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false</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IsFull</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const </a:t>
            </a:r>
          </a:p>
          <a:p>
            <a:r>
              <a:rPr lang="en-US" altLang="zh-CN" sz="2800" b="1" dirty="0">
                <a:solidFill>
                  <a:schemeClr val="tx2"/>
                </a:solidFill>
                <a:ea typeface="仿宋_GB2312" pitchFamily="49" charset="-122"/>
              </a:rPr>
              <a:t>           { return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count</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maxPQSize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true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false</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GetSize</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const { return </a:t>
            </a:r>
            <a:r>
              <a:rPr lang="en-US" altLang="zh-CN" sz="2800" dirty="0">
                <a:solidFill>
                  <a:schemeClr val="tx2"/>
                </a:solidFill>
                <a:ea typeface="仿宋_GB2312" pitchFamily="49" charset="-122"/>
              </a:rPr>
              <a:t>count</a:t>
            </a:r>
            <a:r>
              <a:rPr lang="en-US" altLang="zh-CN" sz="2800" b="1" dirty="0">
                <a:solidFill>
                  <a:schemeClr val="tx2"/>
                </a:solidFill>
                <a:ea typeface="仿宋_GB2312" pitchFamily="49" charset="-122"/>
              </a:rPr>
              <a:t>; }</a:t>
            </a:r>
          </a:p>
          <a:p>
            <a:r>
              <a:rPr lang="en-US" altLang="zh-CN" sz="2800" b="1" dirty="0">
                <a:solidFill>
                  <a:schemeClr val="tx2"/>
                </a:solidFill>
                <a:ea typeface="仿宋_GB2312" pitchFamily="49" charset="-122"/>
              </a:rPr>
              <a:t>}</a:t>
            </a:r>
            <a:r>
              <a:rPr lang="zh-CN" altLang="en-US" sz="2800" b="1"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124</a:t>
            </a:fld>
            <a:endParaRPr lang="en-US" altLang="zh-CN"/>
          </a:p>
        </p:txBody>
      </p:sp>
    </p:spTree>
  </p:cSld>
  <p:clrMapOvr>
    <a:masterClrMapping/>
  </p:clrMapOvr>
  <p:transition>
    <p:strips dir="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831850" y="996950"/>
            <a:ext cx="7208838" cy="5430838"/>
          </a:xfrm>
          <a:prstGeom prst="rect">
            <a:avLst/>
          </a:prstGeom>
          <a:noFill/>
          <a:ln w="9525">
            <a:noFill/>
            <a:miter lim="800000"/>
            <a:headEnd/>
            <a:tailEnd/>
          </a:ln>
        </p:spPr>
        <p:txBody>
          <a:bodyPr wrap="none">
            <a:spAutoFit/>
          </a:bodyPr>
          <a:lstStyle/>
          <a:p>
            <a:r>
              <a:rPr lang="en-US" altLang="zh-CN" sz="2800" b="1" dirty="0">
                <a:solidFill>
                  <a:schemeClr val="tx2"/>
                </a:solidFill>
                <a:ea typeface="仿宋_GB2312" pitchFamily="49" charset="-122"/>
              </a:rPr>
              <a:t>template &lt;class Type&gt; </a:t>
            </a:r>
            <a:r>
              <a:rPr lang="en-US" altLang="zh-CN" sz="2800" dirty="0" err="1">
                <a:solidFill>
                  <a:schemeClr val="tx2"/>
                </a:solidFill>
                <a:ea typeface="仿宋_GB2312" pitchFamily="49" charset="-122"/>
              </a:rPr>
              <a:t>PQueue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PQueue</a:t>
            </a:r>
            <a:r>
              <a:rPr lang="en-US" altLang="zh-CN" sz="2800" b="1" dirty="0" smtClean="0">
                <a:solidFill>
                  <a:schemeClr val="tx2"/>
                </a:solidFill>
                <a:ea typeface="仿宋_GB2312" pitchFamily="49" charset="-122"/>
              </a:rPr>
              <a:t>(</a:t>
            </a:r>
            <a:r>
              <a:rPr lang="en-US" altLang="zh-CN" sz="2800" b="1" dirty="0" err="1" smtClean="0">
                <a:solidFill>
                  <a:schemeClr val="tx2"/>
                </a:solidFill>
                <a:ea typeface="仿宋_GB2312" pitchFamily="49" charset="-122"/>
              </a:rPr>
              <a:t>int</a:t>
            </a:r>
            <a:r>
              <a:rPr lang="en-US" altLang="zh-CN" sz="2800" dirty="0" smtClean="0">
                <a:solidFill>
                  <a:schemeClr val="tx2"/>
                </a:solidFill>
                <a:ea typeface="仿宋_GB2312" pitchFamily="49" charset="-122"/>
              </a:rPr>
              <a:t> </a:t>
            </a:r>
            <a:r>
              <a:rPr lang="en-US" altLang="zh-CN" sz="2800" dirty="0" err="1" smtClean="0">
                <a:solidFill>
                  <a:schemeClr val="tx2"/>
                </a:solidFill>
                <a:ea typeface="仿宋_GB2312" pitchFamily="49" charset="-122"/>
              </a:rPr>
              <a:t>sz</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maxPQSize</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sz</a:t>
            </a:r>
            <a:r>
              <a:rPr lang="en-US" altLang="zh-CN" sz="2800" b="1" dirty="0">
                <a:solidFill>
                  <a:schemeClr val="tx2"/>
                </a:solidFill>
                <a:ea typeface="仿宋_GB2312" pitchFamily="49" charset="-122"/>
              </a:rPr>
              <a:t>;  </a:t>
            </a:r>
            <a:r>
              <a:rPr lang="en-US" altLang="zh-CN" sz="2800" dirty="0" smtClean="0">
                <a:solidFill>
                  <a:schemeClr val="tx2"/>
                </a:solidFill>
                <a:ea typeface="仿宋_GB2312" pitchFamily="49" charset="-122"/>
              </a:rPr>
              <a:t>count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pqelements</a:t>
            </a:r>
            <a:r>
              <a:rPr lang="en-US" altLang="zh-CN" sz="2800" b="1" dirty="0" smtClean="0">
                <a:solidFill>
                  <a:schemeClr val="tx2"/>
                </a:solidFill>
                <a:ea typeface="仿宋_GB2312" pitchFamily="49" charset="-122"/>
              </a:rPr>
              <a:t>=new </a:t>
            </a:r>
            <a:r>
              <a:rPr lang="en-US" altLang="zh-CN" sz="2800" b="1" dirty="0">
                <a:solidFill>
                  <a:schemeClr val="tx2"/>
                </a:solidFill>
                <a:ea typeface="仿宋_GB2312" pitchFamily="49" charset="-122"/>
              </a:rPr>
              <a:t>Type [</a:t>
            </a:r>
            <a:r>
              <a:rPr lang="en-US" altLang="zh-CN" sz="2800" dirty="0" err="1">
                <a:solidFill>
                  <a:schemeClr val="tx2"/>
                </a:solidFill>
                <a:ea typeface="仿宋_GB2312" pitchFamily="49" charset="-122"/>
              </a:rPr>
              <a:t>maxPQSize</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assert(</a:t>
            </a:r>
            <a:r>
              <a:rPr lang="en-US" altLang="zh-CN" sz="2800" dirty="0" err="1" smtClean="0">
                <a:solidFill>
                  <a:schemeClr val="tx2"/>
                </a:solidFill>
                <a:ea typeface="仿宋_GB2312" pitchFamily="49" charset="-122"/>
              </a:rPr>
              <a:t>pqelements</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 </a:t>
            </a:r>
            <a:endParaRPr lang="en-US" altLang="zh-CN" sz="2800" b="1" dirty="0">
              <a:solidFill>
                <a:schemeClr val="tx2"/>
              </a:solidFill>
              <a:ea typeface="仿宋_GB2312" pitchFamily="49" charset="-122"/>
            </a:endParaRPr>
          </a:p>
          <a:p>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a:spcBef>
                <a:spcPct val="50000"/>
              </a:spcBef>
            </a:pPr>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PQueue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smtClean="0">
                <a:solidFill>
                  <a:schemeClr val="tx2"/>
                </a:solidFill>
                <a:ea typeface="仿宋_GB2312" pitchFamily="49" charset="-122"/>
              </a:rPr>
              <a:t>Insert</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count</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maxSize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return</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false</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0000FF"/>
              </a:solidFill>
              <a:ea typeface="隶书" pitchFamily="49" charset="-122"/>
            </a:endParaRPr>
          </a:p>
          <a:p>
            <a:r>
              <a:rPr lang="en-US" altLang="zh-CN" sz="2800" dirty="0">
                <a:solidFill>
                  <a:schemeClr val="tx2"/>
                </a:solidFill>
              </a:rPr>
              <a:t>     </a:t>
            </a:r>
            <a:r>
              <a:rPr lang="en-US" altLang="zh-CN" sz="2800" dirty="0" err="1">
                <a:solidFill>
                  <a:schemeClr val="tx2"/>
                </a:solidFill>
              </a:rPr>
              <a:t>pqelements</a:t>
            </a:r>
            <a:r>
              <a:rPr lang="en-US" altLang="zh-CN" sz="2800" b="1" dirty="0">
                <a:solidFill>
                  <a:schemeClr val="tx2"/>
                </a:solidFill>
              </a:rPr>
              <a:t>[</a:t>
            </a:r>
            <a:r>
              <a:rPr lang="en-US" altLang="zh-CN" sz="2800" dirty="0">
                <a:solidFill>
                  <a:schemeClr val="tx2"/>
                </a:solidFill>
              </a:rPr>
              <a:t>count</a:t>
            </a:r>
            <a:r>
              <a:rPr lang="en-US" altLang="zh-CN" sz="2800" b="1" dirty="0" smtClean="0">
                <a:solidFill>
                  <a:schemeClr val="tx2"/>
                </a:solidFill>
              </a:rPr>
              <a:t>++]=</a:t>
            </a:r>
            <a:r>
              <a:rPr lang="en-US" altLang="zh-CN" sz="2800" dirty="0" smtClean="0">
                <a:solidFill>
                  <a:schemeClr val="tx2"/>
                </a:solidFill>
              </a:rPr>
              <a:t>x</a:t>
            </a:r>
            <a:r>
              <a:rPr lang="en-US" altLang="zh-CN" sz="2800" b="1" dirty="0">
                <a:solidFill>
                  <a:schemeClr val="tx2"/>
                </a:solidFill>
              </a:rPr>
              <a:t>;</a:t>
            </a:r>
          </a:p>
          <a:p>
            <a:r>
              <a:rPr lang="en-US" altLang="zh-CN" sz="2800" dirty="0">
                <a:solidFill>
                  <a:schemeClr val="tx2"/>
                </a:solidFill>
              </a:rPr>
              <a:t>     </a:t>
            </a:r>
            <a:r>
              <a:rPr lang="en-US" altLang="zh-CN" sz="2800" dirty="0" smtClean="0">
                <a:solidFill>
                  <a:schemeClr val="tx2"/>
                </a:solidFill>
              </a:rPr>
              <a:t>Adjust</a:t>
            </a:r>
            <a:r>
              <a:rPr lang="en-US" altLang="zh-CN" sz="2800" b="1" dirty="0" smtClean="0">
                <a:solidFill>
                  <a:schemeClr val="tx2"/>
                </a:solidFill>
              </a:rPr>
              <a:t>( </a:t>
            </a:r>
            <a:r>
              <a:rPr lang="en-US" altLang="zh-CN" sz="2800" b="1" dirty="0">
                <a:solidFill>
                  <a:schemeClr val="tx2"/>
                </a:solidFill>
              </a:rPr>
              <a:t>);</a:t>
            </a:r>
          </a:p>
          <a:p>
            <a:r>
              <a:rPr lang="en-US" altLang="zh-CN" sz="2800" b="1" dirty="0">
                <a:solidFill>
                  <a:schemeClr val="tx2"/>
                </a:solidFill>
              </a:rPr>
              <a:t>}</a:t>
            </a:r>
          </a:p>
        </p:txBody>
      </p:sp>
      <p:sp>
        <p:nvSpPr>
          <p:cNvPr id="90115" name="Rectangle 3"/>
          <p:cNvSpPr>
            <a:spLocks noGrp="1" noChangeArrowheads="1"/>
          </p:cNvSpPr>
          <p:nvPr>
            <p:ph type="title"/>
          </p:nvPr>
        </p:nvSpPr>
        <p:spPr>
          <a:xfrm>
            <a:off x="1192213" y="304800"/>
            <a:ext cx="6959600" cy="762000"/>
          </a:xfrm>
        </p:spPr>
        <p:txBody>
          <a:bodyPr/>
          <a:lstStyle/>
          <a:p>
            <a:pPr algn="l" eaLnBrk="1" hangingPunct="1">
              <a:defRPr/>
            </a:pPr>
            <a:r>
              <a:rPr lang="zh-CN" altLang="en-US" sz="3600" b="1" smtClean="0">
                <a:solidFill>
                  <a:srgbClr val="3333CC"/>
                </a:solidFill>
                <a:effectLst>
                  <a:outerShdw blurRad="38100" dist="38100" dir="2700000" algn="tl">
                    <a:srgbClr val="C0C0C0"/>
                  </a:outerShdw>
                </a:effectLst>
                <a:ea typeface="仿宋_GB2312" pitchFamily="49" charset="-122"/>
              </a:rPr>
              <a:t>优先级队列部分成员函数的实现</a:t>
            </a:r>
            <a:endParaRPr lang="zh-CN" altLang="en-US" sz="6000" b="1" smtClean="0">
              <a:solidFill>
                <a:srgbClr val="3333CC"/>
              </a:solidFill>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125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0114">
                                            <p:txEl>
                                              <p:pRg st="6" end="6"/>
                                            </p:txEl>
                                          </p:spTgt>
                                        </p:tgtEl>
                                        <p:attrNameLst>
                                          <p:attrName>style.visibility</p:attrName>
                                        </p:attrNameLst>
                                      </p:cBhvr>
                                      <p:to>
                                        <p:strVal val="visible"/>
                                      </p:to>
                                    </p:set>
                                    <p:animEffect transition="in" filter="checkerboard(across)">
                                      <p:cBhvr>
                                        <p:cTn id="7" dur="500"/>
                                        <p:tgtEl>
                                          <p:spTgt spid="90114">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0114">
                                            <p:txEl>
                                              <p:pRg st="7" end="7"/>
                                            </p:txEl>
                                          </p:spTgt>
                                        </p:tgtEl>
                                        <p:attrNameLst>
                                          <p:attrName>style.visibility</p:attrName>
                                        </p:attrNameLst>
                                      </p:cBhvr>
                                      <p:to>
                                        <p:strVal val="visible"/>
                                      </p:to>
                                    </p:set>
                                    <p:animEffect transition="in" filter="checkerboard(across)">
                                      <p:cBhvr>
                                        <p:cTn id="10" dur="500"/>
                                        <p:tgtEl>
                                          <p:spTgt spid="90114">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0114">
                                            <p:txEl>
                                              <p:pRg st="8" end="8"/>
                                            </p:txEl>
                                          </p:spTgt>
                                        </p:tgtEl>
                                        <p:attrNameLst>
                                          <p:attrName>style.visibility</p:attrName>
                                        </p:attrNameLst>
                                      </p:cBhvr>
                                      <p:to>
                                        <p:strVal val="visible"/>
                                      </p:to>
                                    </p:set>
                                    <p:animEffect transition="in" filter="checkerboard(across)">
                                      <p:cBhvr>
                                        <p:cTn id="13" dur="500"/>
                                        <p:tgtEl>
                                          <p:spTgt spid="90114">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0114">
                                            <p:txEl>
                                              <p:pRg st="9" end="9"/>
                                            </p:txEl>
                                          </p:spTgt>
                                        </p:tgtEl>
                                        <p:attrNameLst>
                                          <p:attrName>style.visibility</p:attrName>
                                        </p:attrNameLst>
                                      </p:cBhvr>
                                      <p:to>
                                        <p:strVal val="visible"/>
                                      </p:to>
                                    </p:set>
                                    <p:animEffect transition="in" filter="checkerboard(across)">
                                      <p:cBhvr>
                                        <p:cTn id="16" dur="500"/>
                                        <p:tgtEl>
                                          <p:spTgt spid="90114">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90114">
                                            <p:txEl>
                                              <p:pRg st="10" end="10"/>
                                            </p:txEl>
                                          </p:spTgt>
                                        </p:tgtEl>
                                        <p:attrNameLst>
                                          <p:attrName>style.visibility</p:attrName>
                                        </p:attrNameLst>
                                      </p:cBhvr>
                                      <p:to>
                                        <p:strVal val="visible"/>
                                      </p:to>
                                    </p:set>
                                    <p:animEffect transition="in" filter="checkerboard(across)">
                                      <p:cBhvr>
                                        <p:cTn id="19" dur="500"/>
                                        <p:tgtEl>
                                          <p:spTgt spid="90114">
                                            <p:txEl>
                                              <p:pRg st="10" end="10"/>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90114">
                                            <p:txEl>
                                              <p:pRg st="11" end="11"/>
                                            </p:txEl>
                                          </p:spTgt>
                                        </p:tgtEl>
                                        <p:attrNameLst>
                                          <p:attrName>style.visibility</p:attrName>
                                        </p:attrNameLst>
                                      </p:cBhvr>
                                      <p:to>
                                        <p:strVal val="visible"/>
                                      </p:to>
                                    </p:set>
                                    <p:animEffect transition="in" filter="checkerboard(across)">
                                      <p:cBhvr>
                                        <p:cTn id="22" dur="500"/>
                                        <p:tgtEl>
                                          <p:spTgt spid="901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4626" name="Group 19"/>
          <p:cNvGrpSpPr>
            <a:grpSpLocks/>
          </p:cNvGrpSpPr>
          <p:nvPr/>
        </p:nvGrpSpPr>
        <p:grpSpPr bwMode="auto">
          <a:xfrm>
            <a:off x="1287463" y="1214438"/>
            <a:ext cx="6108700" cy="519112"/>
            <a:chOff x="912" y="482"/>
            <a:chExt cx="3848" cy="327"/>
          </a:xfrm>
        </p:grpSpPr>
        <p:grpSp>
          <p:nvGrpSpPr>
            <p:cNvPr id="154681" name="Group 16"/>
            <p:cNvGrpSpPr>
              <a:grpSpLocks/>
            </p:cNvGrpSpPr>
            <p:nvPr/>
          </p:nvGrpSpPr>
          <p:grpSpPr bwMode="auto">
            <a:xfrm>
              <a:off x="912" y="496"/>
              <a:ext cx="3848" cy="304"/>
              <a:chOff x="912" y="496"/>
              <a:chExt cx="3848" cy="304"/>
            </a:xfrm>
          </p:grpSpPr>
          <p:sp>
            <p:nvSpPr>
              <p:cNvPr id="140290" name="Rectangle 2" descr="粉色砂纸"/>
              <p:cNvSpPr>
                <a:spLocks noChangeArrowheads="1"/>
              </p:cNvSpPr>
              <p:nvPr/>
            </p:nvSpPr>
            <p:spPr bwMode="auto">
              <a:xfrm>
                <a:off x="912" y="496"/>
                <a:ext cx="3848" cy="29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54684" name="Line 3"/>
              <p:cNvSpPr>
                <a:spLocks noChangeShapeType="1"/>
              </p:cNvSpPr>
              <p:nvPr/>
            </p:nvSpPr>
            <p:spPr bwMode="auto">
              <a:xfrm>
                <a:off x="1288" y="496"/>
                <a:ext cx="0" cy="296"/>
              </a:xfrm>
              <a:prstGeom prst="line">
                <a:avLst/>
              </a:prstGeom>
              <a:noFill/>
              <a:ln w="9525">
                <a:solidFill>
                  <a:schemeClr val="tx1"/>
                </a:solidFill>
                <a:round/>
                <a:headEnd/>
                <a:tailEnd/>
              </a:ln>
            </p:spPr>
            <p:txBody>
              <a:bodyPr/>
              <a:lstStyle/>
              <a:p>
                <a:endParaRPr lang="zh-CN" altLang="en-US"/>
              </a:p>
            </p:txBody>
          </p:sp>
          <p:sp>
            <p:nvSpPr>
              <p:cNvPr id="154685" name="Line 4"/>
              <p:cNvSpPr>
                <a:spLocks noChangeShapeType="1"/>
              </p:cNvSpPr>
              <p:nvPr/>
            </p:nvSpPr>
            <p:spPr bwMode="auto">
              <a:xfrm>
                <a:off x="1680" y="496"/>
                <a:ext cx="0" cy="296"/>
              </a:xfrm>
              <a:prstGeom prst="line">
                <a:avLst/>
              </a:prstGeom>
              <a:noFill/>
              <a:ln w="9525">
                <a:solidFill>
                  <a:schemeClr val="tx1"/>
                </a:solidFill>
                <a:round/>
                <a:headEnd/>
                <a:tailEnd/>
              </a:ln>
            </p:spPr>
            <p:txBody>
              <a:bodyPr/>
              <a:lstStyle/>
              <a:p>
                <a:endParaRPr lang="zh-CN" altLang="en-US"/>
              </a:p>
            </p:txBody>
          </p:sp>
          <p:sp>
            <p:nvSpPr>
              <p:cNvPr id="154686" name="Line 5"/>
              <p:cNvSpPr>
                <a:spLocks noChangeShapeType="1"/>
              </p:cNvSpPr>
              <p:nvPr/>
            </p:nvSpPr>
            <p:spPr bwMode="auto">
              <a:xfrm>
                <a:off x="2072" y="496"/>
                <a:ext cx="0" cy="296"/>
              </a:xfrm>
              <a:prstGeom prst="line">
                <a:avLst/>
              </a:prstGeom>
              <a:noFill/>
              <a:ln w="9525">
                <a:solidFill>
                  <a:schemeClr val="tx1"/>
                </a:solidFill>
                <a:round/>
                <a:headEnd/>
                <a:tailEnd/>
              </a:ln>
            </p:spPr>
            <p:txBody>
              <a:bodyPr/>
              <a:lstStyle/>
              <a:p>
                <a:endParaRPr lang="zh-CN" altLang="en-US"/>
              </a:p>
            </p:txBody>
          </p:sp>
          <p:sp>
            <p:nvSpPr>
              <p:cNvPr id="154687" name="Line 6"/>
              <p:cNvSpPr>
                <a:spLocks noChangeShapeType="1"/>
              </p:cNvSpPr>
              <p:nvPr/>
            </p:nvSpPr>
            <p:spPr bwMode="auto">
              <a:xfrm>
                <a:off x="2472" y="504"/>
                <a:ext cx="0" cy="296"/>
              </a:xfrm>
              <a:prstGeom prst="line">
                <a:avLst/>
              </a:prstGeom>
              <a:noFill/>
              <a:ln w="9525">
                <a:solidFill>
                  <a:schemeClr val="tx1"/>
                </a:solidFill>
                <a:round/>
                <a:headEnd/>
                <a:tailEnd/>
              </a:ln>
            </p:spPr>
            <p:txBody>
              <a:bodyPr/>
              <a:lstStyle/>
              <a:p>
                <a:endParaRPr lang="zh-CN" altLang="en-US"/>
              </a:p>
            </p:txBody>
          </p:sp>
          <p:sp>
            <p:nvSpPr>
              <p:cNvPr id="154688" name="Line 8"/>
              <p:cNvSpPr>
                <a:spLocks noChangeShapeType="1"/>
              </p:cNvSpPr>
              <p:nvPr/>
            </p:nvSpPr>
            <p:spPr bwMode="auto">
              <a:xfrm>
                <a:off x="3248" y="496"/>
                <a:ext cx="0" cy="296"/>
              </a:xfrm>
              <a:prstGeom prst="line">
                <a:avLst/>
              </a:prstGeom>
              <a:noFill/>
              <a:ln w="9525">
                <a:solidFill>
                  <a:schemeClr val="tx1"/>
                </a:solidFill>
                <a:round/>
                <a:headEnd/>
                <a:tailEnd/>
              </a:ln>
            </p:spPr>
            <p:txBody>
              <a:bodyPr/>
              <a:lstStyle/>
              <a:p>
                <a:endParaRPr lang="zh-CN" altLang="en-US"/>
              </a:p>
            </p:txBody>
          </p:sp>
          <p:sp>
            <p:nvSpPr>
              <p:cNvPr id="154689" name="Line 9"/>
              <p:cNvSpPr>
                <a:spLocks noChangeShapeType="1"/>
              </p:cNvSpPr>
              <p:nvPr/>
            </p:nvSpPr>
            <p:spPr bwMode="auto">
              <a:xfrm>
                <a:off x="3632" y="496"/>
                <a:ext cx="0" cy="296"/>
              </a:xfrm>
              <a:prstGeom prst="line">
                <a:avLst/>
              </a:prstGeom>
              <a:noFill/>
              <a:ln w="9525">
                <a:solidFill>
                  <a:schemeClr val="tx1"/>
                </a:solidFill>
                <a:round/>
                <a:headEnd/>
                <a:tailEnd/>
              </a:ln>
            </p:spPr>
            <p:txBody>
              <a:bodyPr/>
              <a:lstStyle/>
              <a:p>
                <a:endParaRPr lang="zh-CN" altLang="en-US"/>
              </a:p>
            </p:txBody>
          </p:sp>
          <p:sp>
            <p:nvSpPr>
              <p:cNvPr id="154690" name="Line 10"/>
              <p:cNvSpPr>
                <a:spLocks noChangeShapeType="1"/>
              </p:cNvSpPr>
              <p:nvPr/>
            </p:nvSpPr>
            <p:spPr bwMode="auto">
              <a:xfrm>
                <a:off x="4000" y="504"/>
                <a:ext cx="0" cy="296"/>
              </a:xfrm>
              <a:prstGeom prst="line">
                <a:avLst/>
              </a:prstGeom>
              <a:noFill/>
              <a:ln w="9525">
                <a:solidFill>
                  <a:schemeClr val="tx1"/>
                </a:solidFill>
                <a:round/>
                <a:headEnd/>
                <a:tailEnd/>
              </a:ln>
            </p:spPr>
            <p:txBody>
              <a:bodyPr/>
              <a:lstStyle/>
              <a:p>
                <a:endParaRPr lang="zh-CN" altLang="en-US"/>
              </a:p>
            </p:txBody>
          </p:sp>
          <p:sp>
            <p:nvSpPr>
              <p:cNvPr id="154691" name="Line 11"/>
              <p:cNvSpPr>
                <a:spLocks noChangeShapeType="1"/>
              </p:cNvSpPr>
              <p:nvPr/>
            </p:nvSpPr>
            <p:spPr bwMode="auto">
              <a:xfrm>
                <a:off x="4376" y="504"/>
                <a:ext cx="0" cy="296"/>
              </a:xfrm>
              <a:prstGeom prst="line">
                <a:avLst/>
              </a:prstGeom>
              <a:noFill/>
              <a:ln w="9525">
                <a:solidFill>
                  <a:schemeClr val="tx1"/>
                </a:solidFill>
                <a:round/>
                <a:headEnd/>
                <a:tailEnd/>
              </a:ln>
            </p:spPr>
            <p:txBody>
              <a:bodyPr/>
              <a:lstStyle/>
              <a:p>
                <a:endParaRPr lang="zh-CN" altLang="en-US"/>
              </a:p>
            </p:txBody>
          </p:sp>
          <p:sp>
            <p:nvSpPr>
              <p:cNvPr id="154692" name="Line 7"/>
              <p:cNvSpPr>
                <a:spLocks noChangeShapeType="1"/>
              </p:cNvSpPr>
              <p:nvPr/>
            </p:nvSpPr>
            <p:spPr bwMode="auto">
              <a:xfrm>
                <a:off x="2856" y="504"/>
                <a:ext cx="0" cy="296"/>
              </a:xfrm>
              <a:prstGeom prst="line">
                <a:avLst/>
              </a:prstGeom>
              <a:noFill/>
              <a:ln w="9525">
                <a:solidFill>
                  <a:schemeClr val="tx1"/>
                </a:solidFill>
                <a:round/>
                <a:headEnd/>
                <a:tailEnd/>
              </a:ln>
            </p:spPr>
            <p:txBody>
              <a:bodyPr/>
              <a:lstStyle/>
              <a:p>
                <a:endParaRPr lang="zh-CN" altLang="en-US"/>
              </a:p>
            </p:txBody>
          </p:sp>
        </p:grpSp>
        <p:sp>
          <p:nvSpPr>
            <p:cNvPr id="154682" name="Text Box 13"/>
            <p:cNvSpPr txBox="1">
              <a:spLocks noChangeArrowheads="1"/>
            </p:cNvSpPr>
            <p:nvPr/>
          </p:nvSpPr>
          <p:spPr bwMode="auto">
            <a:xfrm>
              <a:off x="926" y="482"/>
              <a:ext cx="2300" cy="327"/>
            </a:xfrm>
            <a:prstGeom prst="rect">
              <a:avLst/>
            </a:prstGeom>
            <a:noFill/>
            <a:ln w="9525">
              <a:noFill/>
              <a:miter lim="800000"/>
              <a:headEnd/>
              <a:tailEnd/>
            </a:ln>
          </p:spPr>
          <p:txBody>
            <a:bodyPr wrap="none">
              <a:spAutoFit/>
            </a:bodyPr>
            <a:lstStyle/>
            <a:p>
              <a:r>
                <a:rPr lang="en-US" altLang="zh-CN" sz="2800" b="1">
                  <a:solidFill>
                    <a:srgbClr val="006600"/>
                  </a:solidFill>
                </a:rPr>
                <a:t>10   20   40   50   70   90</a:t>
              </a:r>
            </a:p>
          </p:txBody>
        </p:sp>
      </p:grpSp>
      <p:grpSp>
        <p:nvGrpSpPr>
          <p:cNvPr id="4" name="Group 54"/>
          <p:cNvGrpSpPr>
            <a:grpSpLocks/>
          </p:cNvGrpSpPr>
          <p:nvPr/>
        </p:nvGrpSpPr>
        <p:grpSpPr bwMode="auto">
          <a:xfrm>
            <a:off x="5300663" y="1731963"/>
            <a:ext cx="1276350" cy="560387"/>
            <a:chOff x="3440" y="808"/>
            <a:chExt cx="804" cy="353"/>
          </a:xfrm>
        </p:grpSpPr>
        <p:sp>
          <p:nvSpPr>
            <p:cNvPr id="154679" name="Text Box 17"/>
            <p:cNvSpPr txBox="1">
              <a:spLocks noChangeArrowheads="1"/>
            </p:cNvSpPr>
            <p:nvPr/>
          </p:nvSpPr>
          <p:spPr bwMode="auto">
            <a:xfrm>
              <a:off x="3454" y="834"/>
              <a:ext cx="790" cy="327"/>
            </a:xfrm>
            <a:prstGeom prst="rect">
              <a:avLst/>
            </a:prstGeom>
            <a:noFill/>
            <a:ln w="9525">
              <a:noFill/>
              <a:miter lim="800000"/>
              <a:headEnd/>
              <a:tailEnd/>
            </a:ln>
          </p:spPr>
          <p:txBody>
            <a:bodyPr wrap="none">
              <a:spAutoFit/>
            </a:bodyPr>
            <a:lstStyle/>
            <a:p>
              <a:r>
                <a:rPr lang="zh-CN" altLang="en-US" sz="2800" b="1">
                  <a:solidFill>
                    <a:schemeClr val="tx2"/>
                  </a:solidFill>
                  <a:ea typeface="隶书" pitchFamily="49" charset="-122"/>
                </a:rPr>
                <a:t>插入</a:t>
              </a:r>
              <a:r>
                <a:rPr lang="en-US" altLang="zh-CN" sz="2800" b="1">
                  <a:solidFill>
                    <a:schemeClr val="tx2"/>
                  </a:solidFill>
                  <a:ea typeface="隶书" pitchFamily="49" charset="-122"/>
                </a:rPr>
                <a:t>60</a:t>
              </a:r>
            </a:p>
          </p:txBody>
        </p:sp>
        <p:sp>
          <p:nvSpPr>
            <p:cNvPr id="154680" name="Line 18"/>
            <p:cNvSpPr>
              <a:spLocks noChangeShapeType="1"/>
            </p:cNvSpPr>
            <p:nvPr/>
          </p:nvSpPr>
          <p:spPr bwMode="auto">
            <a:xfrm flipV="1">
              <a:off x="3440" y="808"/>
              <a:ext cx="0" cy="304"/>
            </a:xfrm>
            <a:prstGeom prst="line">
              <a:avLst/>
            </a:prstGeom>
            <a:noFill/>
            <a:ln w="28575">
              <a:solidFill>
                <a:schemeClr val="tx2"/>
              </a:solidFill>
              <a:round/>
              <a:headEnd/>
              <a:tailEnd type="triangle" w="med" len="med"/>
            </a:ln>
          </p:spPr>
          <p:txBody>
            <a:bodyPr/>
            <a:lstStyle/>
            <a:p>
              <a:endParaRPr lang="zh-CN" altLang="en-US"/>
            </a:p>
          </p:txBody>
        </p:sp>
      </p:grpSp>
      <p:grpSp>
        <p:nvGrpSpPr>
          <p:cNvPr id="5" name="Group 33"/>
          <p:cNvGrpSpPr>
            <a:grpSpLocks/>
          </p:cNvGrpSpPr>
          <p:nvPr/>
        </p:nvGrpSpPr>
        <p:grpSpPr bwMode="auto">
          <a:xfrm>
            <a:off x="1274763" y="2408238"/>
            <a:ext cx="6108700" cy="519112"/>
            <a:chOff x="904" y="1266"/>
            <a:chExt cx="3848" cy="327"/>
          </a:xfrm>
        </p:grpSpPr>
        <p:grpSp>
          <p:nvGrpSpPr>
            <p:cNvPr id="154667" name="Group 34"/>
            <p:cNvGrpSpPr>
              <a:grpSpLocks/>
            </p:cNvGrpSpPr>
            <p:nvPr/>
          </p:nvGrpSpPr>
          <p:grpSpPr bwMode="auto">
            <a:xfrm>
              <a:off x="904" y="1280"/>
              <a:ext cx="3848" cy="304"/>
              <a:chOff x="912" y="496"/>
              <a:chExt cx="3848" cy="304"/>
            </a:xfrm>
          </p:grpSpPr>
          <p:sp>
            <p:nvSpPr>
              <p:cNvPr id="140323" name="Rectangle 35" descr="粉色砂纸"/>
              <p:cNvSpPr>
                <a:spLocks noChangeArrowheads="1"/>
              </p:cNvSpPr>
              <p:nvPr/>
            </p:nvSpPr>
            <p:spPr bwMode="auto">
              <a:xfrm>
                <a:off x="912" y="496"/>
                <a:ext cx="3848" cy="29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54670" name="Line 36"/>
              <p:cNvSpPr>
                <a:spLocks noChangeShapeType="1"/>
              </p:cNvSpPr>
              <p:nvPr/>
            </p:nvSpPr>
            <p:spPr bwMode="auto">
              <a:xfrm>
                <a:off x="1288" y="496"/>
                <a:ext cx="0" cy="296"/>
              </a:xfrm>
              <a:prstGeom prst="line">
                <a:avLst/>
              </a:prstGeom>
              <a:noFill/>
              <a:ln w="9525">
                <a:solidFill>
                  <a:schemeClr val="tx1"/>
                </a:solidFill>
                <a:round/>
                <a:headEnd/>
                <a:tailEnd/>
              </a:ln>
            </p:spPr>
            <p:txBody>
              <a:bodyPr/>
              <a:lstStyle/>
              <a:p>
                <a:endParaRPr lang="zh-CN" altLang="en-US"/>
              </a:p>
            </p:txBody>
          </p:sp>
          <p:sp>
            <p:nvSpPr>
              <p:cNvPr id="154671" name="Line 37"/>
              <p:cNvSpPr>
                <a:spLocks noChangeShapeType="1"/>
              </p:cNvSpPr>
              <p:nvPr/>
            </p:nvSpPr>
            <p:spPr bwMode="auto">
              <a:xfrm>
                <a:off x="1680" y="496"/>
                <a:ext cx="0" cy="296"/>
              </a:xfrm>
              <a:prstGeom prst="line">
                <a:avLst/>
              </a:prstGeom>
              <a:noFill/>
              <a:ln w="9525">
                <a:solidFill>
                  <a:schemeClr val="tx1"/>
                </a:solidFill>
                <a:round/>
                <a:headEnd/>
                <a:tailEnd/>
              </a:ln>
            </p:spPr>
            <p:txBody>
              <a:bodyPr/>
              <a:lstStyle/>
              <a:p>
                <a:endParaRPr lang="zh-CN" altLang="en-US"/>
              </a:p>
            </p:txBody>
          </p:sp>
          <p:sp>
            <p:nvSpPr>
              <p:cNvPr id="154672" name="Line 38"/>
              <p:cNvSpPr>
                <a:spLocks noChangeShapeType="1"/>
              </p:cNvSpPr>
              <p:nvPr/>
            </p:nvSpPr>
            <p:spPr bwMode="auto">
              <a:xfrm>
                <a:off x="2072" y="496"/>
                <a:ext cx="0" cy="296"/>
              </a:xfrm>
              <a:prstGeom prst="line">
                <a:avLst/>
              </a:prstGeom>
              <a:noFill/>
              <a:ln w="9525">
                <a:solidFill>
                  <a:schemeClr val="tx1"/>
                </a:solidFill>
                <a:round/>
                <a:headEnd/>
                <a:tailEnd/>
              </a:ln>
            </p:spPr>
            <p:txBody>
              <a:bodyPr/>
              <a:lstStyle/>
              <a:p>
                <a:endParaRPr lang="zh-CN" altLang="en-US"/>
              </a:p>
            </p:txBody>
          </p:sp>
          <p:sp>
            <p:nvSpPr>
              <p:cNvPr id="154673" name="Line 39"/>
              <p:cNvSpPr>
                <a:spLocks noChangeShapeType="1"/>
              </p:cNvSpPr>
              <p:nvPr/>
            </p:nvSpPr>
            <p:spPr bwMode="auto">
              <a:xfrm>
                <a:off x="2472" y="504"/>
                <a:ext cx="0" cy="296"/>
              </a:xfrm>
              <a:prstGeom prst="line">
                <a:avLst/>
              </a:prstGeom>
              <a:noFill/>
              <a:ln w="9525">
                <a:solidFill>
                  <a:schemeClr val="tx1"/>
                </a:solidFill>
                <a:round/>
                <a:headEnd/>
                <a:tailEnd/>
              </a:ln>
            </p:spPr>
            <p:txBody>
              <a:bodyPr/>
              <a:lstStyle/>
              <a:p>
                <a:endParaRPr lang="zh-CN" altLang="en-US"/>
              </a:p>
            </p:txBody>
          </p:sp>
          <p:sp>
            <p:nvSpPr>
              <p:cNvPr id="154674" name="Line 40"/>
              <p:cNvSpPr>
                <a:spLocks noChangeShapeType="1"/>
              </p:cNvSpPr>
              <p:nvPr/>
            </p:nvSpPr>
            <p:spPr bwMode="auto">
              <a:xfrm>
                <a:off x="3248" y="496"/>
                <a:ext cx="0" cy="296"/>
              </a:xfrm>
              <a:prstGeom prst="line">
                <a:avLst/>
              </a:prstGeom>
              <a:noFill/>
              <a:ln w="9525">
                <a:solidFill>
                  <a:schemeClr val="tx1"/>
                </a:solidFill>
                <a:round/>
                <a:headEnd/>
                <a:tailEnd/>
              </a:ln>
            </p:spPr>
            <p:txBody>
              <a:bodyPr/>
              <a:lstStyle/>
              <a:p>
                <a:endParaRPr lang="zh-CN" altLang="en-US"/>
              </a:p>
            </p:txBody>
          </p:sp>
          <p:sp>
            <p:nvSpPr>
              <p:cNvPr id="154675" name="Line 41"/>
              <p:cNvSpPr>
                <a:spLocks noChangeShapeType="1"/>
              </p:cNvSpPr>
              <p:nvPr/>
            </p:nvSpPr>
            <p:spPr bwMode="auto">
              <a:xfrm>
                <a:off x="3632" y="496"/>
                <a:ext cx="0" cy="296"/>
              </a:xfrm>
              <a:prstGeom prst="line">
                <a:avLst/>
              </a:prstGeom>
              <a:noFill/>
              <a:ln w="9525">
                <a:solidFill>
                  <a:schemeClr val="tx1"/>
                </a:solidFill>
                <a:round/>
                <a:headEnd/>
                <a:tailEnd/>
              </a:ln>
            </p:spPr>
            <p:txBody>
              <a:bodyPr/>
              <a:lstStyle/>
              <a:p>
                <a:endParaRPr lang="zh-CN" altLang="en-US"/>
              </a:p>
            </p:txBody>
          </p:sp>
          <p:sp>
            <p:nvSpPr>
              <p:cNvPr id="154676" name="Line 42"/>
              <p:cNvSpPr>
                <a:spLocks noChangeShapeType="1"/>
              </p:cNvSpPr>
              <p:nvPr/>
            </p:nvSpPr>
            <p:spPr bwMode="auto">
              <a:xfrm>
                <a:off x="4000" y="504"/>
                <a:ext cx="0" cy="296"/>
              </a:xfrm>
              <a:prstGeom prst="line">
                <a:avLst/>
              </a:prstGeom>
              <a:noFill/>
              <a:ln w="9525">
                <a:solidFill>
                  <a:schemeClr val="tx1"/>
                </a:solidFill>
                <a:round/>
                <a:headEnd/>
                <a:tailEnd/>
              </a:ln>
            </p:spPr>
            <p:txBody>
              <a:bodyPr/>
              <a:lstStyle/>
              <a:p>
                <a:endParaRPr lang="zh-CN" altLang="en-US"/>
              </a:p>
            </p:txBody>
          </p:sp>
          <p:sp>
            <p:nvSpPr>
              <p:cNvPr id="154677" name="Line 43"/>
              <p:cNvSpPr>
                <a:spLocks noChangeShapeType="1"/>
              </p:cNvSpPr>
              <p:nvPr/>
            </p:nvSpPr>
            <p:spPr bwMode="auto">
              <a:xfrm>
                <a:off x="4376" y="504"/>
                <a:ext cx="0" cy="296"/>
              </a:xfrm>
              <a:prstGeom prst="line">
                <a:avLst/>
              </a:prstGeom>
              <a:noFill/>
              <a:ln w="9525">
                <a:solidFill>
                  <a:schemeClr val="tx1"/>
                </a:solidFill>
                <a:round/>
                <a:headEnd/>
                <a:tailEnd/>
              </a:ln>
            </p:spPr>
            <p:txBody>
              <a:bodyPr/>
              <a:lstStyle/>
              <a:p>
                <a:endParaRPr lang="zh-CN" altLang="en-US"/>
              </a:p>
            </p:txBody>
          </p:sp>
          <p:sp>
            <p:nvSpPr>
              <p:cNvPr id="154678" name="Line 44"/>
              <p:cNvSpPr>
                <a:spLocks noChangeShapeType="1"/>
              </p:cNvSpPr>
              <p:nvPr/>
            </p:nvSpPr>
            <p:spPr bwMode="auto">
              <a:xfrm>
                <a:off x="2856" y="504"/>
                <a:ext cx="0" cy="296"/>
              </a:xfrm>
              <a:prstGeom prst="line">
                <a:avLst/>
              </a:prstGeom>
              <a:noFill/>
              <a:ln w="9525">
                <a:solidFill>
                  <a:schemeClr val="tx1"/>
                </a:solidFill>
                <a:round/>
                <a:headEnd/>
                <a:tailEnd/>
              </a:ln>
            </p:spPr>
            <p:txBody>
              <a:bodyPr/>
              <a:lstStyle/>
              <a:p>
                <a:endParaRPr lang="zh-CN" altLang="en-US"/>
              </a:p>
            </p:txBody>
          </p:sp>
        </p:grpSp>
        <p:sp>
          <p:nvSpPr>
            <p:cNvPr id="154668" name="Text Box 45"/>
            <p:cNvSpPr txBox="1">
              <a:spLocks noChangeArrowheads="1"/>
            </p:cNvSpPr>
            <p:nvPr/>
          </p:nvSpPr>
          <p:spPr bwMode="auto">
            <a:xfrm>
              <a:off x="918" y="1266"/>
              <a:ext cx="2692" cy="327"/>
            </a:xfrm>
            <a:prstGeom prst="rect">
              <a:avLst/>
            </a:prstGeom>
            <a:noFill/>
            <a:ln w="9525">
              <a:noFill/>
              <a:miter lim="800000"/>
              <a:headEnd/>
              <a:tailEnd/>
            </a:ln>
          </p:spPr>
          <p:txBody>
            <a:bodyPr wrap="none">
              <a:spAutoFit/>
            </a:bodyPr>
            <a:lstStyle/>
            <a:p>
              <a:r>
                <a:rPr lang="en-US" altLang="zh-CN" sz="2800" b="1">
                  <a:solidFill>
                    <a:srgbClr val="006600"/>
                  </a:solidFill>
                </a:rPr>
                <a:t>10   20   40   50   70   90   </a:t>
              </a:r>
              <a:r>
                <a:rPr lang="en-US" altLang="zh-CN" sz="2800" b="1">
                  <a:solidFill>
                    <a:schemeClr val="tx2"/>
                  </a:solidFill>
                </a:rPr>
                <a:t>60</a:t>
              </a:r>
            </a:p>
          </p:txBody>
        </p:sp>
      </p:grpSp>
      <p:grpSp>
        <p:nvGrpSpPr>
          <p:cNvPr id="7" name="Group 55"/>
          <p:cNvGrpSpPr>
            <a:grpSpLocks/>
          </p:cNvGrpSpPr>
          <p:nvPr/>
        </p:nvGrpSpPr>
        <p:grpSpPr bwMode="auto">
          <a:xfrm>
            <a:off x="4856163" y="2900363"/>
            <a:ext cx="546100" cy="660400"/>
            <a:chOff x="3160" y="1544"/>
            <a:chExt cx="344" cy="416"/>
          </a:xfrm>
        </p:grpSpPr>
        <p:sp>
          <p:nvSpPr>
            <p:cNvPr id="140334" name="Rectangle 46" descr="粉色砂纸"/>
            <p:cNvSpPr>
              <a:spLocks noChangeArrowheads="1"/>
            </p:cNvSpPr>
            <p:nvPr/>
          </p:nvSpPr>
          <p:spPr bwMode="auto">
            <a:xfrm>
              <a:off x="3160" y="1688"/>
              <a:ext cx="344" cy="272"/>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800" b="1">
                  <a:solidFill>
                    <a:schemeClr val="tx2"/>
                  </a:solidFill>
                </a:rPr>
                <a:t>60</a:t>
              </a:r>
            </a:p>
          </p:txBody>
        </p:sp>
        <p:sp>
          <p:nvSpPr>
            <p:cNvPr id="154666" name="Line 48"/>
            <p:cNvSpPr>
              <a:spLocks noChangeShapeType="1"/>
            </p:cNvSpPr>
            <p:nvPr/>
          </p:nvSpPr>
          <p:spPr bwMode="auto">
            <a:xfrm flipH="1">
              <a:off x="3344" y="1544"/>
              <a:ext cx="96" cy="144"/>
            </a:xfrm>
            <a:prstGeom prst="line">
              <a:avLst/>
            </a:prstGeom>
            <a:noFill/>
            <a:ln w="28575">
              <a:solidFill>
                <a:schemeClr val="tx2"/>
              </a:solidFill>
              <a:round/>
              <a:headEnd/>
              <a:tailEnd type="triangle" w="sm" len="med"/>
            </a:ln>
          </p:spPr>
          <p:txBody>
            <a:bodyPr/>
            <a:lstStyle/>
            <a:p>
              <a:endParaRPr lang="zh-CN" altLang="en-US"/>
            </a:p>
          </p:txBody>
        </p:sp>
      </p:grpSp>
      <p:grpSp>
        <p:nvGrpSpPr>
          <p:cNvPr id="8" name="Group 52"/>
          <p:cNvGrpSpPr>
            <a:grpSpLocks/>
          </p:cNvGrpSpPr>
          <p:nvPr/>
        </p:nvGrpSpPr>
        <p:grpSpPr bwMode="auto">
          <a:xfrm>
            <a:off x="1274763" y="3703638"/>
            <a:ext cx="6108700" cy="1152525"/>
            <a:chOff x="904" y="2050"/>
            <a:chExt cx="3848" cy="726"/>
          </a:xfrm>
        </p:grpSpPr>
        <p:grpSp>
          <p:nvGrpSpPr>
            <p:cNvPr id="154650" name="Group 32"/>
            <p:cNvGrpSpPr>
              <a:grpSpLocks/>
            </p:cNvGrpSpPr>
            <p:nvPr/>
          </p:nvGrpSpPr>
          <p:grpSpPr bwMode="auto">
            <a:xfrm>
              <a:off x="904" y="2050"/>
              <a:ext cx="3848" cy="327"/>
              <a:chOff x="904" y="1266"/>
              <a:chExt cx="3848" cy="327"/>
            </a:xfrm>
          </p:grpSpPr>
          <p:grpSp>
            <p:nvGrpSpPr>
              <p:cNvPr id="154653" name="Group 20"/>
              <p:cNvGrpSpPr>
                <a:grpSpLocks/>
              </p:cNvGrpSpPr>
              <p:nvPr/>
            </p:nvGrpSpPr>
            <p:grpSpPr bwMode="auto">
              <a:xfrm>
                <a:off x="904" y="1280"/>
                <a:ext cx="3848" cy="304"/>
                <a:chOff x="912" y="496"/>
                <a:chExt cx="3848" cy="304"/>
              </a:xfrm>
            </p:grpSpPr>
            <p:sp>
              <p:nvSpPr>
                <p:cNvPr id="140309" name="Rectangle 21" descr="粉色砂纸"/>
                <p:cNvSpPr>
                  <a:spLocks noChangeArrowheads="1"/>
                </p:cNvSpPr>
                <p:nvPr/>
              </p:nvSpPr>
              <p:spPr bwMode="auto">
                <a:xfrm>
                  <a:off x="912" y="496"/>
                  <a:ext cx="3848" cy="29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54656" name="Line 22"/>
                <p:cNvSpPr>
                  <a:spLocks noChangeShapeType="1"/>
                </p:cNvSpPr>
                <p:nvPr/>
              </p:nvSpPr>
              <p:spPr bwMode="auto">
                <a:xfrm>
                  <a:off x="1288" y="496"/>
                  <a:ext cx="0" cy="296"/>
                </a:xfrm>
                <a:prstGeom prst="line">
                  <a:avLst/>
                </a:prstGeom>
                <a:noFill/>
                <a:ln w="9525">
                  <a:solidFill>
                    <a:schemeClr val="tx1"/>
                  </a:solidFill>
                  <a:round/>
                  <a:headEnd/>
                  <a:tailEnd/>
                </a:ln>
              </p:spPr>
              <p:txBody>
                <a:bodyPr/>
                <a:lstStyle/>
                <a:p>
                  <a:endParaRPr lang="zh-CN" altLang="en-US"/>
                </a:p>
              </p:txBody>
            </p:sp>
            <p:sp>
              <p:nvSpPr>
                <p:cNvPr id="154657" name="Line 23"/>
                <p:cNvSpPr>
                  <a:spLocks noChangeShapeType="1"/>
                </p:cNvSpPr>
                <p:nvPr/>
              </p:nvSpPr>
              <p:spPr bwMode="auto">
                <a:xfrm>
                  <a:off x="1680" y="496"/>
                  <a:ext cx="0" cy="296"/>
                </a:xfrm>
                <a:prstGeom prst="line">
                  <a:avLst/>
                </a:prstGeom>
                <a:noFill/>
                <a:ln w="9525">
                  <a:solidFill>
                    <a:schemeClr val="tx1"/>
                  </a:solidFill>
                  <a:round/>
                  <a:headEnd/>
                  <a:tailEnd/>
                </a:ln>
              </p:spPr>
              <p:txBody>
                <a:bodyPr/>
                <a:lstStyle/>
                <a:p>
                  <a:endParaRPr lang="zh-CN" altLang="en-US"/>
                </a:p>
              </p:txBody>
            </p:sp>
            <p:sp>
              <p:nvSpPr>
                <p:cNvPr id="154658" name="Line 24"/>
                <p:cNvSpPr>
                  <a:spLocks noChangeShapeType="1"/>
                </p:cNvSpPr>
                <p:nvPr/>
              </p:nvSpPr>
              <p:spPr bwMode="auto">
                <a:xfrm>
                  <a:off x="2072" y="496"/>
                  <a:ext cx="0" cy="296"/>
                </a:xfrm>
                <a:prstGeom prst="line">
                  <a:avLst/>
                </a:prstGeom>
                <a:noFill/>
                <a:ln w="9525">
                  <a:solidFill>
                    <a:schemeClr val="tx1"/>
                  </a:solidFill>
                  <a:round/>
                  <a:headEnd/>
                  <a:tailEnd/>
                </a:ln>
              </p:spPr>
              <p:txBody>
                <a:bodyPr/>
                <a:lstStyle/>
                <a:p>
                  <a:endParaRPr lang="zh-CN" altLang="en-US"/>
                </a:p>
              </p:txBody>
            </p:sp>
            <p:sp>
              <p:nvSpPr>
                <p:cNvPr id="154659" name="Line 25"/>
                <p:cNvSpPr>
                  <a:spLocks noChangeShapeType="1"/>
                </p:cNvSpPr>
                <p:nvPr/>
              </p:nvSpPr>
              <p:spPr bwMode="auto">
                <a:xfrm>
                  <a:off x="2472" y="504"/>
                  <a:ext cx="0" cy="296"/>
                </a:xfrm>
                <a:prstGeom prst="line">
                  <a:avLst/>
                </a:prstGeom>
                <a:noFill/>
                <a:ln w="9525">
                  <a:solidFill>
                    <a:schemeClr val="tx1"/>
                  </a:solidFill>
                  <a:round/>
                  <a:headEnd/>
                  <a:tailEnd/>
                </a:ln>
              </p:spPr>
              <p:txBody>
                <a:bodyPr/>
                <a:lstStyle/>
                <a:p>
                  <a:endParaRPr lang="zh-CN" altLang="en-US"/>
                </a:p>
              </p:txBody>
            </p:sp>
            <p:sp>
              <p:nvSpPr>
                <p:cNvPr id="154660" name="Line 26"/>
                <p:cNvSpPr>
                  <a:spLocks noChangeShapeType="1"/>
                </p:cNvSpPr>
                <p:nvPr/>
              </p:nvSpPr>
              <p:spPr bwMode="auto">
                <a:xfrm>
                  <a:off x="3248" y="496"/>
                  <a:ext cx="0" cy="296"/>
                </a:xfrm>
                <a:prstGeom prst="line">
                  <a:avLst/>
                </a:prstGeom>
                <a:noFill/>
                <a:ln w="9525">
                  <a:solidFill>
                    <a:schemeClr val="tx1"/>
                  </a:solidFill>
                  <a:round/>
                  <a:headEnd/>
                  <a:tailEnd/>
                </a:ln>
              </p:spPr>
              <p:txBody>
                <a:bodyPr/>
                <a:lstStyle/>
                <a:p>
                  <a:endParaRPr lang="zh-CN" altLang="en-US"/>
                </a:p>
              </p:txBody>
            </p:sp>
            <p:sp>
              <p:nvSpPr>
                <p:cNvPr id="154661" name="Line 27"/>
                <p:cNvSpPr>
                  <a:spLocks noChangeShapeType="1"/>
                </p:cNvSpPr>
                <p:nvPr/>
              </p:nvSpPr>
              <p:spPr bwMode="auto">
                <a:xfrm>
                  <a:off x="3632" y="496"/>
                  <a:ext cx="0" cy="296"/>
                </a:xfrm>
                <a:prstGeom prst="line">
                  <a:avLst/>
                </a:prstGeom>
                <a:noFill/>
                <a:ln w="9525">
                  <a:solidFill>
                    <a:schemeClr val="tx1"/>
                  </a:solidFill>
                  <a:round/>
                  <a:headEnd/>
                  <a:tailEnd/>
                </a:ln>
              </p:spPr>
              <p:txBody>
                <a:bodyPr/>
                <a:lstStyle/>
                <a:p>
                  <a:endParaRPr lang="zh-CN" altLang="en-US"/>
                </a:p>
              </p:txBody>
            </p:sp>
            <p:sp>
              <p:nvSpPr>
                <p:cNvPr id="154662" name="Line 28"/>
                <p:cNvSpPr>
                  <a:spLocks noChangeShapeType="1"/>
                </p:cNvSpPr>
                <p:nvPr/>
              </p:nvSpPr>
              <p:spPr bwMode="auto">
                <a:xfrm>
                  <a:off x="4000" y="504"/>
                  <a:ext cx="0" cy="296"/>
                </a:xfrm>
                <a:prstGeom prst="line">
                  <a:avLst/>
                </a:prstGeom>
                <a:noFill/>
                <a:ln w="9525">
                  <a:solidFill>
                    <a:schemeClr val="tx1"/>
                  </a:solidFill>
                  <a:round/>
                  <a:headEnd/>
                  <a:tailEnd/>
                </a:ln>
              </p:spPr>
              <p:txBody>
                <a:bodyPr/>
                <a:lstStyle/>
                <a:p>
                  <a:endParaRPr lang="zh-CN" altLang="en-US"/>
                </a:p>
              </p:txBody>
            </p:sp>
            <p:sp>
              <p:nvSpPr>
                <p:cNvPr id="154663" name="Line 29"/>
                <p:cNvSpPr>
                  <a:spLocks noChangeShapeType="1"/>
                </p:cNvSpPr>
                <p:nvPr/>
              </p:nvSpPr>
              <p:spPr bwMode="auto">
                <a:xfrm>
                  <a:off x="4376" y="504"/>
                  <a:ext cx="0" cy="296"/>
                </a:xfrm>
                <a:prstGeom prst="line">
                  <a:avLst/>
                </a:prstGeom>
                <a:noFill/>
                <a:ln w="9525">
                  <a:solidFill>
                    <a:schemeClr val="tx1"/>
                  </a:solidFill>
                  <a:round/>
                  <a:headEnd/>
                  <a:tailEnd/>
                </a:ln>
              </p:spPr>
              <p:txBody>
                <a:bodyPr/>
                <a:lstStyle/>
                <a:p>
                  <a:endParaRPr lang="zh-CN" altLang="en-US"/>
                </a:p>
              </p:txBody>
            </p:sp>
            <p:sp>
              <p:nvSpPr>
                <p:cNvPr id="154664" name="Line 30"/>
                <p:cNvSpPr>
                  <a:spLocks noChangeShapeType="1"/>
                </p:cNvSpPr>
                <p:nvPr/>
              </p:nvSpPr>
              <p:spPr bwMode="auto">
                <a:xfrm>
                  <a:off x="2856" y="504"/>
                  <a:ext cx="0" cy="296"/>
                </a:xfrm>
                <a:prstGeom prst="line">
                  <a:avLst/>
                </a:prstGeom>
                <a:noFill/>
                <a:ln w="9525">
                  <a:solidFill>
                    <a:schemeClr val="tx1"/>
                  </a:solidFill>
                  <a:round/>
                  <a:headEnd/>
                  <a:tailEnd/>
                </a:ln>
              </p:spPr>
              <p:txBody>
                <a:bodyPr/>
                <a:lstStyle/>
                <a:p>
                  <a:endParaRPr lang="zh-CN" altLang="en-US"/>
                </a:p>
              </p:txBody>
            </p:sp>
          </p:grpSp>
          <p:sp>
            <p:nvSpPr>
              <p:cNvPr id="154654" name="Text Box 31"/>
              <p:cNvSpPr txBox="1">
                <a:spLocks noChangeArrowheads="1"/>
              </p:cNvSpPr>
              <p:nvPr/>
            </p:nvSpPr>
            <p:spPr bwMode="auto">
              <a:xfrm>
                <a:off x="918" y="1266"/>
                <a:ext cx="2692" cy="327"/>
              </a:xfrm>
              <a:prstGeom prst="rect">
                <a:avLst/>
              </a:prstGeom>
              <a:noFill/>
              <a:ln w="9525">
                <a:noFill/>
                <a:miter lim="800000"/>
                <a:headEnd/>
                <a:tailEnd/>
              </a:ln>
            </p:spPr>
            <p:txBody>
              <a:bodyPr wrap="none">
                <a:spAutoFit/>
              </a:bodyPr>
              <a:lstStyle/>
              <a:p>
                <a:r>
                  <a:rPr lang="en-US" altLang="zh-CN" sz="2800" b="1">
                    <a:solidFill>
                      <a:srgbClr val="006600"/>
                    </a:solidFill>
                  </a:rPr>
                  <a:t>10   20   40   50   70   90   </a:t>
                </a:r>
                <a:r>
                  <a:rPr lang="en-US" altLang="zh-CN" sz="2800" b="1">
                    <a:solidFill>
                      <a:srgbClr val="FFFF66"/>
                    </a:solidFill>
                  </a:rPr>
                  <a:t>60</a:t>
                </a:r>
              </a:p>
            </p:txBody>
          </p:sp>
        </p:grpSp>
        <p:sp>
          <p:nvSpPr>
            <p:cNvPr id="140337" name="Rectangle 49" descr="粉色砂纸"/>
            <p:cNvSpPr>
              <a:spLocks noChangeArrowheads="1"/>
            </p:cNvSpPr>
            <p:nvPr/>
          </p:nvSpPr>
          <p:spPr bwMode="auto">
            <a:xfrm>
              <a:off x="3144" y="2504"/>
              <a:ext cx="344" cy="272"/>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2800" b="1">
                  <a:solidFill>
                    <a:schemeClr val="tx2"/>
                  </a:solidFill>
                </a:rPr>
                <a:t>60</a:t>
              </a:r>
            </a:p>
          </p:txBody>
        </p:sp>
        <p:sp>
          <p:nvSpPr>
            <p:cNvPr id="154652" name="Line 50"/>
            <p:cNvSpPr>
              <a:spLocks noChangeShapeType="1"/>
            </p:cNvSpPr>
            <p:nvPr/>
          </p:nvSpPr>
          <p:spPr bwMode="auto">
            <a:xfrm flipH="1">
              <a:off x="3328" y="2360"/>
              <a:ext cx="96" cy="144"/>
            </a:xfrm>
            <a:prstGeom prst="line">
              <a:avLst/>
            </a:prstGeom>
            <a:noFill/>
            <a:ln w="28575">
              <a:solidFill>
                <a:schemeClr val="tx2"/>
              </a:solidFill>
              <a:round/>
              <a:headEnd/>
              <a:tailEnd type="triangle" w="sm" len="med"/>
            </a:ln>
          </p:spPr>
          <p:txBody>
            <a:bodyPr/>
            <a:lstStyle/>
            <a:p>
              <a:endParaRPr lang="zh-CN" altLang="en-US"/>
            </a:p>
          </p:txBody>
        </p:sp>
      </p:grpSp>
      <p:sp>
        <p:nvSpPr>
          <p:cNvPr id="140339" name="Text Box 51"/>
          <p:cNvSpPr txBox="1">
            <a:spLocks noChangeArrowheads="1"/>
          </p:cNvSpPr>
          <p:nvPr/>
        </p:nvSpPr>
        <p:spPr bwMode="auto">
          <a:xfrm>
            <a:off x="5030788" y="3703638"/>
            <a:ext cx="539750" cy="519112"/>
          </a:xfrm>
          <a:prstGeom prst="rect">
            <a:avLst/>
          </a:prstGeom>
          <a:noFill/>
          <a:ln w="9525">
            <a:noFill/>
            <a:miter lim="800000"/>
            <a:headEnd/>
            <a:tailEnd/>
          </a:ln>
        </p:spPr>
        <p:txBody>
          <a:bodyPr wrap="none">
            <a:spAutoFit/>
          </a:bodyPr>
          <a:lstStyle/>
          <a:p>
            <a:r>
              <a:rPr lang="en-US" altLang="zh-CN" sz="2800" b="1">
                <a:solidFill>
                  <a:srgbClr val="006600"/>
                </a:solidFill>
              </a:rPr>
              <a:t>90</a:t>
            </a:r>
          </a:p>
        </p:txBody>
      </p:sp>
      <p:sp>
        <p:nvSpPr>
          <p:cNvPr id="140341" name="Text Box 53"/>
          <p:cNvSpPr txBox="1">
            <a:spLocks noChangeArrowheads="1"/>
          </p:cNvSpPr>
          <p:nvPr/>
        </p:nvSpPr>
        <p:spPr bwMode="auto">
          <a:xfrm>
            <a:off x="4408488" y="3703638"/>
            <a:ext cx="539750" cy="519112"/>
          </a:xfrm>
          <a:prstGeom prst="rect">
            <a:avLst/>
          </a:prstGeom>
          <a:noFill/>
          <a:ln w="9525">
            <a:noFill/>
            <a:miter lim="800000"/>
            <a:headEnd/>
            <a:tailEnd/>
          </a:ln>
        </p:spPr>
        <p:txBody>
          <a:bodyPr wrap="none">
            <a:spAutoFit/>
          </a:bodyPr>
          <a:lstStyle/>
          <a:p>
            <a:r>
              <a:rPr lang="en-US" altLang="zh-CN" sz="2800" b="1">
                <a:solidFill>
                  <a:srgbClr val="FFFF66"/>
                </a:solidFill>
              </a:rPr>
              <a:t>90</a:t>
            </a:r>
          </a:p>
        </p:txBody>
      </p:sp>
      <p:sp>
        <p:nvSpPr>
          <p:cNvPr id="140344" name="Text Box 56"/>
          <p:cNvSpPr txBox="1">
            <a:spLocks noChangeArrowheads="1"/>
          </p:cNvSpPr>
          <p:nvPr/>
        </p:nvSpPr>
        <p:spPr bwMode="auto">
          <a:xfrm>
            <a:off x="4383088" y="3703638"/>
            <a:ext cx="539750" cy="519112"/>
          </a:xfrm>
          <a:prstGeom prst="rect">
            <a:avLst/>
          </a:prstGeom>
          <a:noFill/>
          <a:ln w="9525">
            <a:noFill/>
            <a:miter lim="800000"/>
            <a:headEnd/>
            <a:tailEnd/>
          </a:ln>
        </p:spPr>
        <p:txBody>
          <a:bodyPr wrap="none">
            <a:spAutoFit/>
          </a:bodyPr>
          <a:lstStyle/>
          <a:p>
            <a:r>
              <a:rPr lang="en-US" altLang="zh-CN" sz="2800" b="1">
                <a:solidFill>
                  <a:srgbClr val="006600"/>
                </a:solidFill>
              </a:rPr>
              <a:t>70</a:t>
            </a:r>
          </a:p>
        </p:txBody>
      </p:sp>
      <p:sp>
        <p:nvSpPr>
          <p:cNvPr id="140345" name="Text Box 57"/>
          <p:cNvSpPr txBox="1">
            <a:spLocks noChangeArrowheads="1"/>
          </p:cNvSpPr>
          <p:nvPr/>
        </p:nvSpPr>
        <p:spPr bwMode="auto">
          <a:xfrm>
            <a:off x="3786188" y="3703638"/>
            <a:ext cx="539750" cy="519112"/>
          </a:xfrm>
          <a:prstGeom prst="rect">
            <a:avLst/>
          </a:prstGeom>
          <a:noFill/>
          <a:ln w="9525">
            <a:noFill/>
            <a:miter lim="800000"/>
            <a:headEnd/>
            <a:tailEnd/>
          </a:ln>
        </p:spPr>
        <p:txBody>
          <a:bodyPr wrap="none">
            <a:spAutoFit/>
          </a:bodyPr>
          <a:lstStyle/>
          <a:p>
            <a:r>
              <a:rPr lang="en-US" altLang="zh-CN" sz="2800" b="1">
                <a:solidFill>
                  <a:srgbClr val="FFFF66"/>
                </a:solidFill>
              </a:rPr>
              <a:t>70</a:t>
            </a:r>
          </a:p>
        </p:txBody>
      </p:sp>
      <p:sp>
        <p:nvSpPr>
          <p:cNvPr id="140346" name="Line 58"/>
          <p:cNvSpPr>
            <a:spLocks noChangeShapeType="1"/>
          </p:cNvSpPr>
          <p:nvPr/>
        </p:nvSpPr>
        <p:spPr bwMode="auto">
          <a:xfrm flipH="1" flipV="1">
            <a:off x="4106863" y="4195763"/>
            <a:ext cx="711200" cy="431800"/>
          </a:xfrm>
          <a:prstGeom prst="line">
            <a:avLst/>
          </a:prstGeom>
          <a:noFill/>
          <a:ln w="28575">
            <a:solidFill>
              <a:schemeClr val="tx2"/>
            </a:solidFill>
            <a:round/>
            <a:headEnd/>
            <a:tailEnd type="triangle" w="sm" len="med"/>
          </a:ln>
        </p:spPr>
        <p:txBody>
          <a:bodyPr/>
          <a:lstStyle/>
          <a:p>
            <a:endParaRPr lang="zh-CN" altLang="en-US"/>
          </a:p>
        </p:txBody>
      </p:sp>
      <p:sp>
        <p:nvSpPr>
          <p:cNvPr id="140347" name="Text Box 59"/>
          <p:cNvSpPr txBox="1">
            <a:spLocks noChangeArrowheads="1"/>
          </p:cNvSpPr>
          <p:nvPr/>
        </p:nvSpPr>
        <p:spPr bwMode="auto">
          <a:xfrm>
            <a:off x="3798888" y="3690938"/>
            <a:ext cx="539750" cy="519112"/>
          </a:xfrm>
          <a:prstGeom prst="rect">
            <a:avLst/>
          </a:prstGeom>
          <a:noFill/>
          <a:ln w="9525">
            <a:noFill/>
            <a:miter lim="800000"/>
            <a:headEnd/>
            <a:tailEnd/>
          </a:ln>
        </p:spPr>
        <p:txBody>
          <a:bodyPr wrap="none">
            <a:spAutoFit/>
          </a:bodyPr>
          <a:lstStyle/>
          <a:p>
            <a:r>
              <a:rPr lang="en-US" altLang="zh-CN" sz="2800" b="1">
                <a:solidFill>
                  <a:schemeClr val="tx2"/>
                </a:solidFill>
              </a:rPr>
              <a:t>60</a:t>
            </a:r>
          </a:p>
        </p:txBody>
      </p:sp>
      <p:grpSp>
        <p:nvGrpSpPr>
          <p:cNvPr id="11" name="Group 60"/>
          <p:cNvGrpSpPr>
            <a:grpSpLocks/>
          </p:cNvGrpSpPr>
          <p:nvPr/>
        </p:nvGrpSpPr>
        <p:grpSpPr bwMode="auto">
          <a:xfrm>
            <a:off x="1236663" y="5075238"/>
            <a:ext cx="6108700" cy="519112"/>
            <a:chOff x="912" y="482"/>
            <a:chExt cx="3848" cy="327"/>
          </a:xfrm>
        </p:grpSpPr>
        <p:grpSp>
          <p:nvGrpSpPr>
            <p:cNvPr id="154638" name="Group 61"/>
            <p:cNvGrpSpPr>
              <a:grpSpLocks/>
            </p:cNvGrpSpPr>
            <p:nvPr/>
          </p:nvGrpSpPr>
          <p:grpSpPr bwMode="auto">
            <a:xfrm>
              <a:off x="912" y="496"/>
              <a:ext cx="3848" cy="304"/>
              <a:chOff x="912" y="496"/>
              <a:chExt cx="3848" cy="304"/>
            </a:xfrm>
          </p:grpSpPr>
          <p:sp>
            <p:nvSpPr>
              <p:cNvPr id="140350" name="Rectangle 62" descr="粉色砂纸"/>
              <p:cNvSpPr>
                <a:spLocks noChangeArrowheads="1"/>
              </p:cNvSpPr>
              <p:nvPr/>
            </p:nvSpPr>
            <p:spPr bwMode="auto">
              <a:xfrm>
                <a:off x="912" y="496"/>
                <a:ext cx="3848" cy="29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154641" name="Line 63"/>
              <p:cNvSpPr>
                <a:spLocks noChangeShapeType="1"/>
              </p:cNvSpPr>
              <p:nvPr/>
            </p:nvSpPr>
            <p:spPr bwMode="auto">
              <a:xfrm>
                <a:off x="1288" y="496"/>
                <a:ext cx="0" cy="296"/>
              </a:xfrm>
              <a:prstGeom prst="line">
                <a:avLst/>
              </a:prstGeom>
              <a:noFill/>
              <a:ln w="9525">
                <a:solidFill>
                  <a:schemeClr val="tx1"/>
                </a:solidFill>
                <a:round/>
                <a:headEnd/>
                <a:tailEnd/>
              </a:ln>
            </p:spPr>
            <p:txBody>
              <a:bodyPr/>
              <a:lstStyle/>
              <a:p>
                <a:endParaRPr lang="zh-CN" altLang="en-US"/>
              </a:p>
            </p:txBody>
          </p:sp>
          <p:sp>
            <p:nvSpPr>
              <p:cNvPr id="154642" name="Line 64"/>
              <p:cNvSpPr>
                <a:spLocks noChangeShapeType="1"/>
              </p:cNvSpPr>
              <p:nvPr/>
            </p:nvSpPr>
            <p:spPr bwMode="auto">
              <a:xfrm>
                <a:off x="1680" y="496"/>
                <a:ext cx="0" cy="296"/>
              </a:xfrm>
              <a:prstGeom prst="line">
                <a:avLst/>
              </a:prstGeom>
              <a:noFill/>
              <a:ln w="9525">
                <a:solidFill>
                  <a:schemeClr val="tx1"/>
                </a:solidFill>
                <a:round/>
                <a:headEnd/>
                <a:tailEnd/>
              </a:ln>
            </p:spPr>
            <p:txBody>
              <a:bodyPr/>
              <a:lstStyle/>
              <a:p>
                <a:endParaRPr lang="zh-CN" altLang="en-US"/>
              </a:p>
            </p:txBody>
          </p:sp>
          <p:sp>
            <p:nvSpPr>
              <p:cNvPr id="154643" name="Line 65"/>
              <p:cNvSpPr>
                <a:spLocks noChangeShapeType="1"/>
              </p:cNvSpPr>
              <p:nvPr/>
            </p:nvSpPr>
            <p:spPr bwMode="auto">
              <a:xfrm>
                <a:off x="2072" y="496"/>
                <a:ext cx="0" cy="296"/>
              </a:xfrm>
              <a:prstGeom prst="line">
                <a:avLst/>
              </a:prstGeom>
              <a:noFill/>
              <a:ln w="9525">
                <a:solidFill>
                  <a:schemeClr val="tx1"/>
                </a:solidFill>
                <a:round/>
                <a:headEnd/>
                <a:tailEnd/>
              </a:ln>
            </p:spPr>
            <p:txBody>
              <a:bodyPr/>
              <a:lstStyle/>
              <a:p>
                <a:endParaRPr lang="zh-CN" altLang="en-US"/>
              </a:p>
            </p:txBody>
          </p:sp>
          <p:sp>
            <p:nvSpPr>
              <p:cNvPr id="154644" name="Line 66"/>
              <p:cNvSpPr>
                <a:spLocks noChangeShapeType="1"/>
              </p:cNvSpPr>
              <p:nvPr/>
            </p:nvSpPr>
            <p:spPr bwMode="auto">
              <a:xfrm>
                <a:off x="2472" y="504"/>
                <a:ext cx="0" cy="296"/>
              </a:xfrm>
              <a:prstGeom prst="line">
                <a:avLst/>
              </a:prstGeom>
              <a:noFill/>
              <a:ln w="9525">
                <a:solidFill>
                  <a:schemeClr val="tx1"/>
                </a:solidFill>
                <a:round/>
                <a:headEnd/>
                <a:tailEnd/>
              </a:ln>
            </p:spPr>
            <p:txBody>
              <a:bodyPr/>
              <a:lstStyle/>
              <a:p>
                <a:endParaRPr lang="zh-CN" altLang="en-US"/>
              </a:p>
            </p:txBody>
          </p:sp>
          <p:sp>
            <p:nvSpPr>
              <p:cNvPr id="154645" name="Line 67"/>
              <p:cNvSpPr>
                <a:spLocks noChangeShapeType="1"/>
              </p:cNvSpPr>
              <p:nvPr/>
            </p:nvSpPr>
            <p:spPr bwMode="auto">
              <a:xfrm>
                <a:off x="3248" y="496"/>
                <a:ext cx="0" cy="296"/>
              </a:xfrm>
              <a:prstGeom prst="line">
                <a:avLst/>
              </a:prstGeom>
              <a:noFill/>
              <a:ln w="9525">
                <a:solidFill>
                  <a:schemeClr val="tx1"/>
                </a:solidFill>
                <a:round/>
                <a:headEnd/>
                <a:tailEnd/>
              </a:ln>
            </p:spPr>
            <p:txBody>
              <a:bodyPr/>
              <a:lstStyle/>
              <a:p>
                <a:endParaRPr lang="zh-CN" altLang="en-US"/>
              </a:p>
            </p:txBody>
          </p:sp>
          <p:sp>
            <p:nvSpPr>
              <p:cNvPr id="154646" name="Line 68"/>
              <p:cNvSpPr>
                <a:spLocks noChangeShapeType="1"/>
              </p:cNvSpPr>
              <p:nvPr/>
            </p:nvSpPr>
            <p:spPr bwMode="auto">
              <a:xfrm>
                <a:off x="3632" y="496"/>
                <a:ext cx="0" cy="296"/>
              </a:xfrm>
              <a:prstGeom prst="line">
                <a:avLst/>
              </a:prstGeom>
              <a:noFill/>
              <a:ln w="9525">
                <a:solidFill>
                  <a:schemeClr val="tx1"/>
                </a:solidFill>
                <a:round/>
                <a:headEnd/>
                <a:tailEnd/>
              </a:ln>
            </p:spPr>
            <p:txBody>
              <a:bodyPr/>
              <a:lstStyle/>
              <a:p>
                <a:endParaRPr lang="zh-CN" altLang="en-US"/>
              </a:p>
            </p:txBody>
          </p:sp>
          <p:sp>
            <p:nvSpPr>
              <p:cNvPr id="154647" name="Line 69"/>
              <p:cNvSpPr>
                <a:spLocks noChangeShapeType="1"/>
              </p:cNvSpPr>
              <p:nvPr/>
            </p:nvSpPr>
            <p:spPr bwMode="auto">
              <a:xfrm>
                <a:off x="4000" y="504"/>
                <a:ext cx="0" cy="296"/>
              </a:xfrm>
              <a:prstGeom prst="line">
                <a:avLst/>
              </a:prstGeom>
              <a:noFill/>
              <a:ln w="9525">
                <a:solidFill>
                  <a:schemeClr val="tx1"/>
                </a:solidFill>
                <a:round/>
                <a:headEnd/>
                <a:tailEnd/>
              </a:ln>
            </p:spPr>
            <p:txBody>
              <a:bodyPr/>
              <a:lstStyle/>
              <a:p>
                <a:endParaRPr lang="zh-CN" altLang="en-US"/>
              </a:p>
            </p:txBody>
          </p:sp>
          <p:sp>
            <p:nvSpPr>
              <p:cNvPr id="154648" name="Line 70"/>
              <p:cNvSpPr>
                <a:spLocks noChangeShapeType="1"/>
              </p:cNvSpPr>
              <p:nvPr/>
            </p:nvSpPr>
            <p:spPr bwMode="auto">
              <a:xfrm>
                <a:off x="4376" y="504"/>
                <a:ext cx="0" cy="296"/>
              </a:xfrm>
              <a:prstGeom prst="line">
                <a:avLst/>
              </a:prstGeom>
              <a:noFill/>
              <a:ln w="9525">
                <a:solidFill>
                  <a:schemeClr val="tx1"/>
                </a:solidFill>
                <a:round/>
                <a:headEnd/>
                <a:tailEnd/>
              </a:ln>
            </p:spPr>
            <p:txBody>
              <a:bodyPr/>
              <a:lstStyle/>
              <a:p>
                <a:endParaRPr lang="zh-CN" altLang="en-US"/>
              </a:p>
            </p:txBody>
          </p:sp>
          <p:sp>
            <p:nvSpPr>
              <p:cNvPr id="154649" name="Line 71"/>
              <p:cNvSpPr>
                <a:spLocks noChangeShapeType="1"/>
              </p:cNvSpPr>
              <p:nvPr/>
            </p:nvSpPr>
            <p:spPr bwMode="auto">
              <a:xfrm>
                <a:off x="2856" y="504"/>
                <a:ext cx="0" cy="296"/>
              </a:xfrm>
              <a:prstGeom prst="line">
                <a:avLst/>
              </a:prstGeom>
              <a:noFill/>
              <a:ln w="9525">
                <a:solidFill>
                  <a:schemeClr val="tx1"/>
                </a:solidFill>
                <a:round/>
                <a:headEnd/>
                <a:tailEnd/>
              </a:ln>
            </p:spPr>
            <p:txBody>
              <a:bodyPr/>
              <a:lstStyle/>
              <a:p>
                <a:endParaRPr lang="zh-CN" altLang="en-US"/>
              </a:p>
            </p:txBody>
          </p:sp>
        </p:grpSp>
        <p:sp>
          <p:nvSpPr>
            <p:cNvPr id="154639" name="Text Box 72"/>
            <p:cNvSpPr txBox="1">
              <a:spLocks noChangeArrowheads="1"/>
            </p:cNvSpPr>
            <p:nvPr/>
          </p:nvSpPr>
          <p:spPr bwMode="auto">
            <a:xfrm>
              <a:off x="926" y="482"/>
              <a:ext cx="2692" cy="327"/>
            </a:xfrm>
            <a:prstGeom prst="rect">
              <a:avLst/>
            </a:prstGeom>
            <a:noFill/>
            <a:ln w="9525">
              <a:noFill/>
              <a:miter lim="800000"/>
              <a:headEnd/>
              <a:tailEnd/>
            </a:ln>
          </p:spPr>
          <p:txBody>
            <a:bodyPr wrap="none">
              <a:spAutoFit/>
            </a:bodyPr>
            <a:lstStyle/>
            <a:p>
              <a:r>
                <a:rPr lang="en-US" altLang="zh-CN" sz="2800" b="1">
                  <a:solidFill>
                    <a:srgbClr val="006600"/>
                  </a:solidFill>
                </a:rPr>
                <a:t>10   20   40   50   </a:t>
              </a:r>
              <a:r>
                <a:rPr lang="en-US" altLang="zh-CN" sz="2800" b="1">
                  <a:solidFill>
                    <a:schemeClr val="tx2"/>
                  </a:solidFill>
                </a:rPr>
                <a:t>60</a:t>
              </a:r>
              <a:r>
                <a:rPr lang="en-US" altLang="zh-CN" sz="2800" b="1">
                  <a:solidFill>
                    <a:srgbClr val="006600"/>
                  </a:solidFill>
                </a:rPr>
                <a:t>   70   90</a:t>
              </a:r>
            </a:p>
          </p:txBody>
        </p:sp>
      </p:grpSp>
      <p:sp>
        <p:nvSpPr>
          <p:cNvPr id="69" name="灯片编号占位符 68"/>
          <p:cNvSpPr>
            <a:spLocks noGrp="1"/>
          </p:cNvSpPr>
          <p:nvPr>
            <p:ph type="sldNum" sz="quarter" idx="12"/>
          </p:nvPr>
        </p:nvSpPr>
        <p:spPr/>
        <p:txBody>
          <a:bodyPr/>
          <a:lstStyle/>
          <a:p>
            <a:pPr>
              <a:defRPr/>
            </a:pPr>
            <a:fld id="{2ACD63A2-D538-4F3E-8819-685F5BF9F291}" type="slidenum">
              <a:rPr lang="en-US" altLang="zh-CN" smtClean="0"/>
              <a:pPr>
                <a:defRPr/>
              </a:pPr>
              <a:t>126</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0339"/>
                                        </p:tgtEl>
                                        <p:attrNameLst>
                                          <p:attrName>style.visibility</p:attrName>
                                        </p:attrNameLst>
                                      </p:cBhvr>
                                      <p:to>
                                        <p:strVal val="visible"/>
                                      </p:to>
                                    </p:set>
                                    <p:animEffect transition="in" filter="box(in)">
                                      <p:cBhvr>
                                        <p:cTn id="27" dur="500"/>
                                        <p:tgtEl>
                                          <p:spTgt spid="14033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0341"/>
                                        </p:tgtEl>
                                        <p:attrNameLst>
                                          <p:attrName>style.visibility</p:attrName>
                                        </p:attrNameLst>
                                      </p:cBhvr>
                                      <p:to>
                                        <p:strVal val="visible"/>
                                      </p:to>
                                    </p:set>
                                    <p:animEffect transition="in" filter="box(in)">
                                      <p:cBhvr>
                                        <p:cTn id="32" dur="500"/>
                                        <p:tgtEl>
                                          <p:spTgt spid="14034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0344"/>
                                        </p:tgtEl>
                                        <p:attrNameLst>
                                          <p:attrName>style.visibility</p:attrName>
                                        </p:attrNameLst>
                                      </p:cBhvr>
                                      <p:to>
                                        <p:strVal val="visible"/>
                                      </p:to>
                                    </p:set>
                                    <p:animEffect transition="in" filter="box(in)">
                                      <p:cBhvr>
                                        <p:cTn id="37" dur="500"/>
                                        <p:tgtEl>
                                          <p:spTgt spid="14034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0345"/>
                                        </p:tgtEl>
                                        <p:attrNameLst>
                                          <p:attrName>style.visibility</p:attrName>
                                        </p:attrNameLst>
                                      </p:cBhvr>
                                      <p:to>
                                        <p:strVal val="visible"/>
                                      </p:to>
                                    </p:set>
                                    <p:animEffect transition="in" filter="box(in)">
                                      <p:cBhvr>
                                        <p:cTn id="42" dur="500"/>
                                        <p:tgtEl>
                                          <p:spTgt spid="14034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box(in)">
                                      <p:cBhvr>
                                        <p:cTn id="47" dur="500"/>
                                        <p:tgtEl>
                                          <p:spTgt spid="14034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0347"/>
                                        </p:tgtEl>
                                        <p:attrNameLst>
                                          <p:attrName>style.visibility</p:attrName>
                                        </p:attrNameLst>
                                      </p:cBhvr>
                                      <p:to>
                                        <p:strVal val="visible"/>
                                      </p:to>
                                    </p:set>
                                    <p:animEffect transition="in" filter="box(in)">
                                      <p:cBhvr>
                                        <p:cTn id="52" dur="500"/>
                                        <p:tgtEl>
                                          <p:spTgt spid="14034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ox(in)">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39" grpId="0" autoUpdateAnimBg="0"/>
      <p:bldP spid="140341" grpId="0" autoUpdateAnimBg="0"/>
      <p:bldP spid="140344" grpId="0" autoUpdateAnimBg="0"/>
      <p:bldP spid="140345" grpId="0" autoUpdateAnimBg="0"/>
      <p:bldP spid="140346" grpId="0" animBg="1"/>
      <p:bldP spid="14034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788988" y="1446213"/>
            <a:ext cx="7208837" cy="3935412"/>
          </a:xfrm>
          <a:prstGeom prst="rect">
            <a:avLst/>
          </a:prstGeom>
          <a:noFill/>
          <a:ln w="9525">
            <a:noFill/>
            <a:miter lim="800000"/>
            <a:headEnd/>
            <a:tailEnd/>
          </a:ln>
        </p:spPr>
        <p:txBody>
          <a:bodyPr wrap="none">
            <a:spAutoFit/>
          </a:bodyPr>
          <a:lstStyle/>
          <a:p>
            <a:r>
              <a:rPr lang="en-US" altLang="zh-CN" sz="2800" b="1" dirty="0">
                <a:solidFill>
                  <a:schemeClr val="tx2"/>
                </a:solidFill>
                <a:latin typeface="+mn-lt"/>
                <a:ea typeface="仿宋_GB2312" pitchFamily="49" charset="-122"/>
              </a:rPr>
              <a:t>template &lt;class Type&gt; void</a:t>
            </a:r>
            <a:r>
              <a:rPr lang="en-US" altLang="zh-CN" sz="2800" dirty="0">
                <a:solidFill>
                  <a:schemeClr val="tx2"/>
                </a:solidFill>
                <a:latin typeface="+mn-lt"/>
                <a:ea typeface="仿宋_GB2312" pitchFamily="49" charset="-122"/>
              </a:rPr>
              <a:t> </a:t>
            </a:r>
            <a:r>
              <a:rPr lang="en-US" altLang="zh-CN" sz="2800" dirty="0" err="1">
                <a:solidFill>
                  <a:schemeClr val="tx2"/>
                </a:solidFill>
                <a:latin typeface="+mn-lt"/>
                <a:ea typeface="仿宋_GB2312" pitchFamily="49" charset="-122"/>
              </a:rPr>
              <a:t>PQueue</a:t>
            </a:r>
            <a:r>
              <a:rPr lang="en-US" altLang="zh-CN" sz="2800" dirty="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&lt;Type&gt; :: </a:t>
            </a:r>
          </a:p>
          <a:p>
            <a:r>
              <a:rPr lang="en-US" altLang="zh-CN" sz="2800" dirty="0" smtClean="0">
                <a:solidFill>
                  <a:schemeClr val="tx2"/>
                </a:solidFill>
                <a:latin typeface="+mn-lt"/>
                <a:ea typeface="仿宋_GB2312" pitchFamily="49" charset="-122"/>
              </a:rPr>
              <a:t>Adjust</a:t>
            </a:r>
            <a:r>
              <a:rPr lang="en-US" altLang="zh-CN" sz="2800" b="1" dirty="0" smtClean="0">
                <a:solidFill>
                  <a:schemeClr val="tx2"/>
                </a:solidFill>
                <a:latin typeface="+mn-lt"/>
                <a:ea typeface="仿宋_GB2312" pitchFamily="49" charset="-122"/>
              </a:rPr>
              <a:t>( </a:t>
            </a:r>
            <a:r>
              <a:rPr lang="en-US" altLang="zh-CN" sz="2800" b="1" dirty="0">
                <a:solidFill>
                  <a:schemeClr val="tx2"/>
                </a:solidFill>
                <a:latin typeface="+mn-lt"/>
                <a:ea typeface="仿宋_GB2312" pitchFamily="49" charset="-122"/>
              </a:rPr>
              <a:t>) {</a:t>
            </a:r>
            <a:endParaRPr lang="en-US" altLang="zh-CN" sz="2800" b="1" dirty="0">
              <a:solidFill>
                <a:schemeClr val="tx2"/>
              </a:solidFill>
              <a:latin typeface="+mn-lt"/>
            </a:endParaRPr>
          </a:p>
          <a:p>
            <a:r>
              <a:rPr lang="en-US" altLang="zh-CN" sz="2800" b="1" dirty="0">
                <a:solidFill>
                  <a:schemeClr val="hlink"/>
                </a:solidFill>
                <a:latin typeface="+mn-lt"/>
              </a:rPr>
              <a:t>    </a:t>
            </a:r>
            <a:r>
              <a:rPr lang="en-US" altLang="zh-CN" sz="2800" b="1" dirty="0">
                <a:solidFill>
                  <a:schemeClr val="tx2"/>
                </a:solidFill>
                <a:latin typeface="+mn-lt"/>
              </a:rPr>
              <a:t>Type </a:t>
            </a:r>
            <a:r>
              <a:rPr lang="en-US" altLang="zh-CN" sz="2800" dirty="0" smtClean="0">
                <a:solidFill>
                  <a:schemeClr val="tx2"/>
                </a:solidFill>
                <a:latin typeface="+mn-lt"/>
              </a:rPr>
              <a:t>temp</a:t>
            </a:r>
            <a:r>
              <a:rPr lang="en-US" altLang="zh-CN" sz="2800" b="1" dirty="0" smtClean="0">
                <a:solidFill>
                  <a:schemeClr val="tx2"/>
                </a:solidFill>
                <a:latin typeface="+mn-lt"/>
              </a:rPr>
              <a:t>=</a:t>
            </a:r>
            <a:r>
              <a:rPr lang="en-US" altLang="zh-CN" sz="2800" dirty="0" err="1" smtClean="0">
                <a:solidFill>
                  <a:schemeClr val="tx2"/>
                </a:solidFill>
                <a:latin typeface="+mn-lt"/>
              </a:rPr>
              <a:t>pqelements</a:t>
            </a:r>
            <a:r>
              <a:rPr lang="en-US" altLang="zh-CN" sz="2800" b="1" dirty="0" smtClean="0">
                <a:solidFill>
                  <a:schemeClr val="tx2"/>
                </a:solidFill>
                <a:latin typeface="+mn-lt"/>
              </a:rPr>
              <a:t>[</a:t>
            </a:r>
            <a:r>
              <a:rPr lang="en-US" altLang="zh-CN" sz="2800" dirty="0" smtClean="0">
                <a:solidFill>
                  <a:schemeClr val="tx2"/>
                </a:solidFill>
                <a:latin typeface="+mn-lt"/>
              </a:rPr>
              <a:t>count</a:t>
            </a:r>
            <a:r>
              <a:rPr lang="en-US" altLang="zh-CN" sz="2800" b="1" dirty="0" smtClean="0">
                <a:solidFill>
                  <a:schemeClr val="tx2"/>
                </a:solidFill>
                <a:latin typeface="+mn-lt"/>
              </a:rPr>
              <a:t>-</a:t>
            </a:r>
            <a:r>
              <a:rPr lang="en-US" altLang="zh-CN" sz="2800" dirty="0" smtClean="0">
                <a:solidFill>
                  <a:schemeClr val="tx2"/>
                </a:solidFill>
                <a:latin typeface="+mn-lt"/>
              </a:rPr>
              <a:t>1</a:t>
            </a:r>
            <a:r>
              <a:rPr lang="en-US" altLang="zh-CN" sz="2800" b="1" dirty="0">
                <a:solidFill>
                  <a:schemeClr val="tx2"/>
                </a:solidFill>
                <a:latin typeface="+mn-lt"/>
              </a:rPr>
              <a:t>];</a:t>
            </a:r>
          </a:p>
          <a:p>
            <a:r>
              <a:rPr lang="en-US" altLang="zh-CN" sz="2800" b="1" dirty="0">
                <a:solidFill>
                  <a:schemeClr val="tx2"/>
                </a:solidFill>
                <a:latin typeface="+mn-lt"/>
              </a:rPr>
              <a:t>     </a:t>
            </a:r>
            <a:r>
              <a:rPr lang="en-US" altLang="zh-CN" sz="2800" b="1" dirty="0">
                <a:solidFill>
                  <a:srgbClr val="3333FF"/>
                </a:solidFill>
                <a:latin typeface="+mn-lt"/>
              </a:rPr>
              <a:t>//</a:t>
            </a:r>
            <a:r>
              <a:rPr lang="zh-CN" altLang="en-US" sz="2800" dirty="0">
                <a:solidFill>
                  <a:srgbClr val="3333FF"/>
                </a:solidFill>
                <a:latin typeface="+mn-lt"/>
                <a:ea typeface="隶书" pitchFamily="49" charset="-122"/>
              </a:rPr>
              <a:t>将最后元素暂存再从后向前找插入位置</a:t>
            </a:r>
          </a:p>
          <a:p>
            <a:r>
              <a:rPr lang="zh-CN" altLang="en-US" sz="2800" b="1" dirty="0">
                <a:solidFill>
                  <a:schemeClr val="tx2"/>
                </a:solidFill>
                <a:latin typeface="+mn-lt"/>
              </a:rPr>
              <a:t>    </a:t>
            </a:r>
            <a:r>
              <a:rPr lang="en-US" altLang="zh-CN" sz="2800" b="1" dirty="0">
                <a:solidFill>
                  <a:schemeClr val="tx2"/>
                </a:solidFill>
                <a:latin typeface="+mn-lt"/>
              </a:rPr>
              <a:t>for</a:t>
            </a:r>
            <a:r>
              <a:rPr lang="en-US" altLang="zh-CN" sz="2800" dirty="0">
                <a:solidFill>
                  <a:schemeClr val="tx2"/>
                </a:solidFill>
                <a:latin typeface="+mn-lt"/>
              </a:rPr>
              <a:t> </a:t>
            </a:r>
            <a:r>
              <a:rPr lang="en-US" altLang="zh-CN" sz="2800" b="1" dirty="0" smtClean="0">
                <a:solidFill>
                  <a:schemeClr val="tx2"/>
                </a:solidFill>
                <a:latin typeface="+mn-lt"/>
              </a:rPr>
              <a:t>(</a:t>
            </a:r>
            <a:r>
              <a:rPr lang="en-US" altLang="zh-CN" sz="2800" b="1" dirty="0" err="1" smtClean="0">
                <a:solidFill>
                  <a:schemeClr val="tx2"/>
                </a:solidFill>
                <a:latin typeface="+mn-lt"/>
              </a:rPr>
              <a:t>int</a:t>
            </a:r>
            <a:r>
              <a:rPr lang="en-US" altLang="zh-CN" sz="2800" dirty="0" smtClean="0">
                <a:solidFill>
                  <a:schemeClr val="tx2"/>
                </a:solidFill>
                <a:latin typeface="+mn-lt"/>
              </a:rPr>
              <a:t> j</a:t>
            </a:r>
            <a:r>
              <a:rPr lang="en-US" altLang="zh-CN" sz="2800" b="1" dirty="0" smtClean="0">
                <a:solidFill>
                  <a:schemeClr val="tx2"/>
                </a:solidFill>
                <a:latin typeface="+mn-lt"/>
              </a:rPr>
              <a:t>=</a:t>
            </a:r>
            <a:r>
              <a:rPr lang="en-US" altLang="zh-CN" sz="2800" dirty="0" smtClean="0">
                <a:solidFill>
                  <a:schemeClr val="tx2"/>
                </a:solidFill>
                <a:latin typeface="+mn-lt"/>
              </a:rPr>
              <a:t>count</a:t>
            </a:r>
            <a:r>
              <a:rPr lang="en-US" altLang="zh-CN" sz="2800" b="1" dirty="0" smtClean="0">
                <a:solidFill>
                  <a:schemeClr val="tx2"/>
                </a:solidFill>
                <a:latin typeface="+mn-lt"/>
              </a:rPr>
              <a:t>-</a:t>
            </a:r>
            <a:r>
              <a:rPr lang="en-US" altLang="zh-CN" sz="2800" dirty="0" smtClean="0">
                <a:solidFill>
                  <a:schemeClr val="tx2"/>
                </a:solidFill>
                <a:latin typeface="+mn-lt"/>
              </a:rPr>
              <a:t>2</a:t>
            </a:r>
            <a:r>
              <a:rPr lang="en-US" altLang="zh-CN" sz="2800" b="1" dirty="0">
                <a:solidFill>
                  <a:schemeClr val="tx2"/>
                </a:solidFill>
                <a:latin typeface="+mn-lt"/>
              </a:rPr>
              <a:t>; </a:t>
            </a:r>
            <a:r>
              <a:rPr lang="en-US" altLang="zh-CN" sz="2800" dirty="0" smtClean="0">
                <a:solidFill>
                  <a:schemeClr val="tx2"/>
                </a:solidFill>
                <a:latin typeface="+mn-lt"/>
              </a:rPr>
              <a:t>j</a:t>
            </a:r>
            <a:r>
              <a:rPr lang="en-US" altLang="zh-CN" sz="2800" b="1" dirty="0" smtClean="0">
                <a:solidFill>
                  <a:schemeClr val="tx2"/>
                </a:solidFill>
                <a:latin typeface="+mn-lt"/>
              </a:rPr>
              <a:t>&gt;=</a:t>
            </a:r>
            <a:r>
              <a:rPr lang="en-US" altLang="zh-CN" sz="2800" dirty="0" smtClean="0">
                <a:solidFill>
                  <a:schemeClr val="tx2"/>
                </a:solidFill>
                <a:latin typeface="+mn-lt"/>
              </a:rPr>
              <a:t>0</a:t>
            </a:r>
            <a:r>
              <a:rPr lang="en-US" altLang="zh-CN" sz="2800" b="1" dirty="0">
                <a:solidFill>
                  <a:schemeClr val="tx2"/>
                </a:solidFill>
                <a:latin typeface="+mn-lt"/>
              </a:rPr>
              <a:t>;</a:t>
            </a:r>
            <a:r>
              <a:rPr lang="en-US" altLang="zh-CN" sz="2800" dirty="0">
                <a:solidFill>
                  <a:schemeClr val="tx2"/>
                </a:solidFill>
                <a:latin typeface="+mn-lt"/>
              </a:rPr>
              <a:t> j-</a:t>
            </a:r>
            <a:r>
              <a:rPr lang="en-US" altLang="zh-CN" sz="2800" dirty="0" smtClean="0">
                <a:solidFill>
                  <a:schemeClr val="tx2"/>
                </a:solidFill>
                <a:latin typeface="+mn-lt"/>
              </a:rPr>
              <a:t>-</a:t>
            </a:r>
            <a:r>
              <a:rPr lang="en-US" altLang="zh-CN" sz="2800" b="1" dirty="0" smtClean="0">
                <a:solidFill>
                  <a:schemeClr val="tx2"/>
                </a:solidFill>
                <a:latin typeface="+mn-lt"/>
              </a:rPr>
              <a:t>)</a:t>
            </a:r>
            <a:endParaRPr lang="en-US" altLang="zh-CN" sz="2800" b="1" dirty="0">
              <a:solidFill>
                <a:schemeClr val="tx2"/>
              </a:solidFill>
              <a:latin typeface="+mn-lt"/>
            </a:endParaRPr>
          </a:p>
          <a:p>
            <a:r>
              <a:rPr lang="en-US" altLang="zh-CN" sz="2800" dirty="0">
                <a:solidFill>
                  <a:schemeClr val="tx2"/>
                </a:solidFill>
                <a:latin typeface="+mn-lt"/>
              </a:rPr>
              <a:t>        </a:t>
            </a:r>
            <a:r>
              <a:rPr lang="en-US" altLang="zh-CN" sz="2800" b="1" dirty="0">
                <a:solidFill>
                  <a:schemeClr val="tx2"/>
                </a:solidFill>
                <a:latin typeface="+mn-lt"/>
              </a:rPr>
              <a:t>if</a:t>
            </a:r>
            <a:r>
              <a:rPr lang="en-US" altLang="zh-CN" sz="2800" dirty="0">
                <a:solidFill>
                  <a:schemeClr val="tx2"/>
                </a:solidFill>
                <a:latin typeface="+mn-lt"/>
              </a:rPr>
              <a:t> </a:t>
            </a:r>
            <a:r>
              <a:rPr lang="en-US" altLang="zh-CN" sz="2800" b="1" dirty="0" smtClean="0">
                <a:solidFill>
                  <a:schemeClr val="tx2"/>
                </a:solidFill>
                <a:latin typeface="+mn-lt"/>
              </a:rPr>
              <a:t>(</a:t>
            </a:r>
            <a:r>
              <a:rPr lang="en-US" altLang="zh-CN" sz="2800" dirty="0" err="1" smtClean="0">
                <a:solidFill>
                  <a:schemeClr val="tx2"/>
                </a:solidFill>
                <a:latin typeface="+mn-lt"/>
              </a:rPr>
              <a:t>pqelements</a:t>
            </a:r>
            <a:r>
              <a:rPr lang="en-US" altLang="zh-CN" sz="2800" b="1" dirty="0" smtClean="0">
                <a:solidFill>
                  <a:schemeClr val="tx2"/>
                </a:solidFill>
                <a:latin typeface="+mn-lt"/>
              </a:rPr>
              <a:t>[</a:t>
            </a:r>
            <a:r>
              <a:rPr lang="en-US" altLang="zh-CN" sz="2800" dirty="0" smtClean="0">
                <a:solidFill>
                  <a:schemeClr val="tx2"/>
                </a:solidFill>
                <a:latin typeface="+mn-lt"/>
              </a:rPr>
              <a:t>j</a:t>
            </a:r>
            <a:r>
              <a:rPr lang="en-US" altLang="zh-CN" sz="2800" b="1" dirty="0" smtClean="0">
                <a:solidFill>
                  <a:schemeClr val="tx2"/>
                </a:solidFill>
                <a:latin typeface="+mn-lt"/>
              </a:rPr>
              <a:t>]&lt;=</a:t>
            </a:r>
            <a:r>
              <a:rPr lang="en-US" altLang="zh-CN" sz="2800" dirty="0" smtClean="0">
                <a:solidFill>
                  <a:schemeClr val="tx2"/>
                </a:solidFill>
                <a:latin typeface="+mn-lt"/>
              </a:rPr>
              <a:t>temp</a:t>
            </a:r>
            <a:r>
              <a:rPr lang="en-US" altLang="zh-CN" sz="2800" b="1" dirty="0" smtClean="0">
                <a:solidFill>
                  <a:schemeClr val="tx2"/>
                </a:solidFill>
                <a:latin typeface="+mn-lt"/>
              </a:rPr>
              <a:t>) </a:t>
            </a:r>
            <a:r>
              <a:rPr lang="en-US" altLang="zh-CN" sz="2800" dirty="0" smtClean="0">
                <a:solidFill>
                  <a:schemeClr val="tx2"/>
                </a:solidFill>
                <a:latin typeface="+mn-lt"/>
              </a:rPr>
              <a:t> </a:t>
            </a:r>
            <a:r>
              <a:rPr lang="en-US" altLang="zh-CN" sz="2800" b="1" dirty="0">
                <a:solidFill>
                  <a:schemeClr val="tx2"/>
                </a:solidFill>
                <a:latin typeface="+mn-lt"/>
              </a:rPr>
              <a:t>break;</a:t>
            </a:r>
            <a:r>
              <a:rPr lang="en-US" altLang="zh-CN" sz="2800" dirty="0">
                <a:solidFill>
                  <a:schemeClr val="tx2"/>
                </a:solidFill>
                <a:latin typeface="+mn-lt"/>
              </a:rPr>
              <a:t> </a:t>
            </a:r>
          </a:p>
          <a:p>
            <a:r>
              <a:rPr lang="en-US" altLang="zh-CN" sz="2800" dirty="0">
                <a:solidFill>
                  <a:schemeClr val="tx2"/>
                </a:solidFill>
                <a:latin typeface="+mn-lt"/>
              </a:rPr>
              <a:t>        </a:t>
            </a:r>
            <a:r>
              <a:rPr lang="en-US" altLang="zh-CN" sz="2800" b="1" dirty="0">
                <a:solidFill>
                  <a:schemeClr val="tx2"/>
                </a:solidFill>
                <a:latin typeface="+mn-lt"/>
              </a:rPr>
              <a:t>else</a:t>
            </a:r>
            <a:r>
              <a:rPr lang="en-US" altLang="zh-CN" sz="2800" dirty="0">
                <a:solidFill>
                  <a:schemeClr val="tx2"/>
                </a:solidFill>
                <a:latin typeface="+mn-lt"/>
              </a:rPr>
              <a:t> </a:t>
            </a:r>
            <a:r>
              <a:rPr lang="en-US" altLang="zh-CN" sz="2800" dirty="0" err="1">
                <a:solidFill>
                  <a:schemeClr val="tx2"/>
                </a:solidFill>
                <a:latin typeface="+mn-lt"/>
              </a:rPr>
              <a:t>pqelements</a:t>
            </a:r>
            <a:r>
              <a:rPr lang="en-US" altLang="zh-CN" sz="2800" b="1" dirty="0">
                <a:solidFill>
                  <a:schemeClr val="tx2"/>
                </a:solidFill>
                <a:latin typeface="+mn-lt"/>
              </a:rPr>
              <a:t>[</a:t>
            </a:r>
            <a:r>
              <a:rPr lang="en-US" altLang="zh-CN" sz="2800" dirty="0">
                <a:solidFill>
                  <a:schemeClr val="tx2"/>
                </a:solidFill>
                <a:latin typeface="+mn-lt"/>
              </a:rPr>
              <a:t>j</a:t>
            </a:r>
            <a:r>
              <a:rPr lang="en-US" altLang="zh-CN" sz="2800" b="1" dirty="0">
                <a:solidFill>
                  <a:schemeClr val="tx2"/>
                </a:solidFill>
                <a:latin typeface="+mn-lt"/>
              </a:rPr>
              <a:t>+</a:t>
            </a:r>
            <a:r>
              <a:rPr lang="en-US" altLang="zh-CN" sz="2800" dirty="0">
                <a:solidFill>
                  <a:schemeClr val="tx2"/>
                </a:solidFill>
                <a:latin typeface="+mn-lt"/>
              </a:rPr>
              <a:t>1</a:t>
            </a:r>
            <a:r>
              <a:rPr lang="en-US" altLang="zh-CN" sz="2800" b="1" dirty="0" smtClean="0">
                <a:solidFill>
                  <a:schemeClr val="tx2"/>
                </a:solidFill>
                <a:latin typeface="+mn-lt"/>
              </a:rPr>
              <a:t>]=</a:t>
            </a:r>
            <a:r>
              <a:rPr lang="en-US" altLang="zh-CN" sz="2800" dirty="0" err="1" smtClean="0">
                <a:solidFill>
                  <a:schemeClr val="tx2"/>
                </a:solidFill>
                <a:latin typeface="+mn-lt"/>
              </a:rPr>
              <a:t>pqelements</a:t>
            </a:r>
            <a:r>
              <a:rPr lang="en-US" altLang="zh-CN" sz="2800" b="1" dirty="0" smtClean="0">
                <a:solidFill>
                  <a:schemeClr val="tx2"/>
                </a:solidFill>
                <a:latin typeface="+mn-lt"/>
              </a:rPr>
              <a:t>[</a:t>
            </a:r>
            <a:r>
              <a:rPr lang="en-US" altLang="zh-CN" sz="2800" dirty="0" smtClean="0">
                <a:solidFill>
                  <a:schemeClr val="tx2"/>
                </a:solidFill>
                <a:latin typeface="+mn-lt"/>
              </a:rPr>
              <a:t>j</a:t>
            </a:r>
            <a:r>
              <a:rPr lang="en-US" altLang="zh-CN" sz="2800" b="1" dirty="0">
                <a:solidFill>
                  <a:schemeClr val="tx2"/>
                </a:solidFill>
                <a:latin typeface="+mn-lt"/>
              </a:rPr>
              <a:t>];</a:t>
            </a:r>
          </a:p>
          <a:p>
            <a:r>
              <a:rPr lang="en-US" altLang="zh-CN" sz="2800" b="1" dirty="0">
                <a:solidFill>
                  <a:schemeClr val="tx2"/>
                </a:solidFill>
                <a:latin typeface="+mn-lt"/>
              </a:rPr>
              <a:t>    </a:t>
            </a:r>
            <a:r>
              <a:rPr lang="en-US" altLang="zh-CN" sz="2800" dirty="0" err="1">
                <a:solidFill>
                  <a:schemeClr val="tx2"/>
                </a:solidFill>
                <a:latin typeface="+mn-lt"/>
              </a:rPr>
              <a:t>pqelements</a:t>
            </a:r>
            <a:r>
              <a:rPr lang="en-US" altLang="zh-CN" sz="2800" b="1" dirty="0">
                <a:solidFill>
                  <a:schemeClr val="tx2"/>
                </a:solidFill>
                <a:latin typeface="+mn-lt"/>
              </a:rPr>
              <a:t>[</a:t>
            </a:r>
            <a:r>
              <a:rPr lang="en-US" altLang="zh-CN" sz="2800" dirty="0">
                <a:solidFill>
                  <a:schemeClr val="tx2"/>
                </a:solidFill>
                <a:latin typeface="+mn-lt"/>
              </a:rPr>
              <a:t>j</a:t>
            </a:r>
            <a:r>
              <a:rPr lang="en-US" altLang="zh-CN" sz="2800" b="1" dirty="0">
                <a:solidFill>
                  <a:schemeClr val="tx2"/>
                </a:solidFill>
                <a:latin typeface="+mn-lt"/>
              </a:rPr>
              <a:t>+</a:t>
            </a:r>
            <a:r>
              <a:rPr lang="en-US" altLang="zh-CN" sz="2800" dirty="0">
                <a:solidFill>
                  <a:schemeClr val="tx2"/>
                </a:solidFill>
                <a:latin typeface="+mn-lt"/>
              </a:rPr>
              <a:t>1</a:t>
            </a:r>
            <a:r>
              <a:rPr lang="en-US" altLang="zh-CN" sz="2800" b="1" dirty="0" smtClean="0">
                <a:solidFill>
                  <a:schemeClr val="tx2"/>
                </a:solidFill>
                <a:latin typeface="+mn-lt"/>
              </a:rPr>
              <a:t>]=</a:t>
            </a:r>
            <a:r>
              <a:rPr lang="en-US" altLang="zh-CN" sz="2800" dirty="0" smtClean="0">
                <a:solidFill>
                  <a:schemeClr val="tx2"/>
                </a:solidFill>
                <a:latin typeface="+mn-lt"/>
              </a:rPr>
              <a:t>temp</a:t>
            </a:r>
            <a:r>
              <a:rPr lang="en-US" altLang="zh-CN" sz="2800" b="1" dirty="0">
                <a:solidFill>
                  <a:schemeClr val="tx2"/>
                </a:solidFill>
                <a:latin typeface="+mn-lt"/>
              </a:rPr>
              <a:t>;</a:t>
            </a:r>
            <a:endParaRPr lang="en-US" altLang="zh-CN" sz="2800" dirty="0">
              <a:solidFill>
                <a:schemeClr val="tx2"/>
              </a:solidFill>
              <a:latin typeface="+mn-lt"/>
            </a:endParaRPr>
          </a:p>
          <a:p>
            <a:r>
              <a:rPr lang="en-US" altLang="zh-CN" sz="2800" b="1" dirty="0">
                <a:solidFill>
                  <a:schemeClr val="tx2"/>
                </a:solidFill>
                <a:latin typeface="+mn-lt"/>
              </a:rPr>
              <a:t>}</a:t>
            </a:r>
          </a:p>
        </p:txBody>
      </p:sp>
      <p:sp>
        <p:nvSpPr>
          <p:cNvPr id="3" name="灯片编号占位符 2"/>
          <p:cNvSpPr>
            <a:spLocks noGrp="1"/>
          </p:cNvSpPr>
          <p:nvPr>
            <p:ph type="sldNum" sz="quarter" idx="12"/>
          </p:nvPr>
        </p:nvSpPr>
        <p:spPr/>
        <p:txBody>
          <a:bodyPr/>
          <a:lstStyle/>
          <a:p>
            <a:pPr>
              <a:defRPr/>
            </a:pPr>
            <a:fld id="{14F73A70-6F2C-43B6-AD83-DC060C9DC040}" type="slidenum">
              <a:rPr lang="en-US" altLang="zh-CN" smtClean="0"/>
              <a:pPr>
                <a:defRPr/>
              </a:pPr>
              <a:t>127</a:t>
            </a:fld>
            <a:endParaRPr lang="en-US" altLang="zh-CN"/>
          </a:p>
        </p:txBody>
      </p:sp>
    </p:spTree>
  </p:cSld>
  <p:clrMapOvr>
    <a:masterClrMapping/>
  </p:clrMapOvr>
  <p:transition>
    <p:strips dir="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01663" y="950913"/>
            <a:ext cx="7208837" cy="4362450"/>
          </a:xfrm>
          <a:prstGeom prst="rect">
            <a:avLst/>
          </a:prstGeom>
          <a:noFill/>
          <a:ln w="9525">
            <a:noFill/>
            <a:miter lim="800000"/>
            <a:headEnd/>
            <a:tailEnd/>
          </a:ln>
        </p:spPr>
        <p:txBody>
          <a:bodyPr wrap="none">
            <a:spAutoFit/>
          </a:bodyPr>
          <a:lstStyle/>
          <a:p>
            <a:r>
              <a:rPr lang="en-US" altLang="zh-CN" sz="2800" b="1" dirty="0">
                <a:solidFill>
                  <a:schemeClr val="tx2"/>
                </a:solidFill>
                <a:ea typeface="隶书" pitchFamily="49" charset="-122"/>
              </a:rPr>
              <a:t>template &lt;class Type&gt; </a:t>
            </a:r>
            <a:r>
              <a:rPr lang="en-US" altLang="zh-CN" sz="2800" b="1" dirty="0" err="1">
                <a:solidFill>
                  <a:schemeClr val="tx2"/>
                </a:solidFill>
                <a:ea typeface="隶书" pitchFamily="49" charset="-122"/>
              </a:rPr>
              <a:t>bool</a:t>
            </a:r>
            <a:r>
              <a:rPr lang="en-US" altLang="zh-CN" sz="2800" b="1" dirty="0">
                <a:solidFill>
                  <a:schemeClr val="tx2"/>
                </a:solidFill>
                <a:ea typeface="隶书" pitchFamily="49" charset="-122"/>
              </a:rPr>
              <a:t> </a:t>
            </a:r>
            <a:r>
              <a:rPr lang="en-US" altLang="zh-CN" sz="2800" dirty="0" err="1">
                <a:solidFill>
                  <a:schemeClr val="tx2"/>
                </a:solidFill>
                <a:ea typeface="隶书" pitchFamily="49" charset="-122"/>
              </a:rPr>
              <a:t>PQueue</a:t>
            </a:r>
            <a:r>
              <a:rPr lang="en-US" altLang="zh-CN" sz="2800" dirty="0">
                <a:solidFill>
                  <a:schemeClr val="tx2"/>
                </a:solidFill>
                <a:ea typeface="隶书" pitchFamily="49" charset="-122"/>
              </a:rPr>
              <a:t> </a:t>
            </a:r>
            <a:r>
              <a:rPr lang="en-US" altLang="zh-CN" sz="2800" b="1" dirty="0">
                <a:solidFill>
                  <a:schemeClr val="tx2"/>
                </a:solidFill>
                <a:ea typeface="隶书" pitchFamily="49" charset="-122"/>
              </a:rPr>
              <a:t>&lt;Type&gt; :: </a:t>
            </a:r>
          </a:p>
          <a:p>
            <a:r>
              <a:rPr lang="en-US" altLang="zh-CN" sz="2800" dirty="0" err="1" smtClean="0">
                <a:solidFill>
                  <a:schemeClr val="tx2"/>
                </a:solidFill>
                <a:ea typeface="隶书" pitchFamily="49" charset="-122"/>
              </a:rPr>
              <a:t>RemoveMin</a:t>
            </a:r>
            <a:r>
              <a:rPr lang="en-US" altLang="zh-CN" sz="2800" b="1" dirty="0" smtClean="0">
                <a:solidFill>
                  <a:schemeClr val="tx2"/>
                </a:solidFill>
                <a:ea typeface="隶书" pitchFamily="49" charset="-122"/>
              </a:rPr>
              <a:t>(Type </a:t>
            </a:r>
            <a:r>
              <a:rPr lang="en-US" altLang="zh-CN" sz="2800" b="1" dirty="0">
                <a:solidFill>
                  <a:schemeClr val="tx2"/>
                </a:solidFill>
                <a:ea typeface="隶书" pitchFamily="49" charset="-122"/>
              </a:rPr>
              <a:t>&amp;</a:t>
            </a:r>
            <a:r>
              <a:rPr lang="en-US" altLang="zh-CN" sz="2800" dirty="0" smtClean="0">
                <a:solidFill>
                  <a:schemeClr val="tx2"/>
                </a:solidFill>
                <a:ea typeface="隶书" pitchFamily="49" charset="-122"/>
              </a:rPr>
              <a:t>x</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 </a:t>
            </a:r>
            <a:r>
              <a:rPr lang="en-US" altLang="zh-CN" sz="2800" b="1" dirty="0">
                <a:solidFill>
                  <a:schemeClr val="tx2"/>
                </a:solidFill>
                <a:ea typeface="隶书" pitchFamily="49" charset="-122"/>
              </a:rPr>
              <a:t>{</a:t>
            </a:r>
            <a:endParaRPr lang="en-US" altLang="zh-CN" sz="2800" dirty="0">
              <a:solidFill>
                <a:schemeClr val="tx2"/>
              </a:solidFill>
              <a:ea typeface="隶书" pitchFamily="49" charset="-122"/>
            </a:endParaRPr>
          </a:p>
          <a:p>
            <a:r>
              <a:rPr lang="en-US" altLang="zh-CN" sz="2800" b="1" dirty="0">
                <a:solidFill>
                  <a:schemeClr val="tx2"/>
                </a:solidFill>
                <a:ea typeface="隶书" pitchFamily="49" charset="-122"/>
              </a:rPr>
              <a:t>     if</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count</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0</a:t>
            </a:r>
            <a:r>
              <a:rPr lang="en-US" altLang="zh-CN" sz="2800" b="1" dirty="0" smtClean="0">
                <a:solidFill>
                  <a:schemeClr val="tx2"/>
                </a:solidFill>
                <a:ea typeface="隶书" pitchFamily="49" charset="-122"/>
              </a:rPr>
              <a:t>)  </a:t>
            </a:r>
            <a:r>
              <a:rPr lang="en-US" altLang="zh-CN" sz="2800" b="1" dirty="0">
                <a:solidFill>
                  <a:schemeClr val="tx2"/>
                </a:solidFill>
                <a:ea typeface="隶书" pitchFamily="49" charset="-122"/>
              </a:rPr>
              <a:t>return</a:t>
            </a:r>
            <a:r>
              <a:rPr lang="en-US" altLang="zh-CN" sz="2800" dirty="0">
                <a:solidFill>
                  <a:schemeClr val="tx2"/>
                </a:solidFill>
                <a:ea typeface="隶书" pitchFamily="49" charset="-122"/>
              </a:rPr>
              <a:t> false</a:t>
            </a:r>
            <a:r>
              <a:rPr lang="en-US" altLang="zh-CN" sz="2800" b="1" dirty="0">
                <a:solidFill>
                  <a:schemeClr val="tx2"/>
                </a:solidFill>
                <a:ea typeface="隶书" pitchFamily="49" charset="-122"/>
              </a:rPr>
              <a:t>;</a:t>
            </a:r>
            <a:endParaRPr lang="en-US" altLang="zh-CN" sz="2800" dirty="0">
              <a:solidFill>
                <a:schemeClr val="tx2"/>
              </a:solidFill>
              <a:ea typeface="隶书" pitchFamily="49" charset="-122"/>
            </a:endParaRPr>
          </a:p>
          <a:p>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x</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pqelements</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0</a:t>
            </a:r>
            <a:r>
              <a:rPr lang="en-US" altLang="zh-CN" sz="2800" b="1" dirty="0">
                <a:solidFill>
                  <a:schemeClr val="tx2"/>
                </a:solidFill>
                <a:ea typeface="隶书" pitchFamily="49" charset="-122"/>
              </a:rPr>
              <a:t>];  </a:t>
            </a:r>
            <a:r>
              <a:rPr lang="en-US" altLang="zh-CN" sz="2800" b="1" dirty="0">
                <a:solidFill>
                  <a:srgbClr val="3333FF"/>
                </a:solidFill>
                <a:ea typeface="隶书" pitchFamily="49" charset="-122"/>
              </a:rPr>
              <a:t>//</a:t>
            </a:r>
            <a:r>
              <a:rPr lang="zh-CN" altLang="en-US" sz="2800" dirty="0" smtClean="0">
                <a:solidFill>
                  <a:srgbClr val="3333FF"/>
                </a:solidFill>
                <a:ea typeface="隶书" pitchFamily="49" charset="-122"/>
              </a:rPr>
              <a:t>取出</a:t>
            </a:r>
            <a:r>
              <a:rPr lang="en-US" altLang="zh-CN" sz="2800" b="1" dirty="0" smtClean="0">
                <a:solidFill>
                  <a:schemeClr val="hlink"/>
                </a:solidFill>
                <a:ea typeface="隶书" pitchFamily="49" charset="-122"/>
              </a:rPr>
              <a:t>0</a:t>
            </a:r>
            <a:r>
              <a:rPr lang="zh-CN" altLang="en-US" sz="2800" dirty="0" smtClean="0">
                <a:solidFill>
                  <a:srgbClr val="3333FF"/>
                </a:solidFill>
                <a:ea typeface="隶书" pitchFamily="49" charset="-122"/>
              </a:rPr>
              <a:t>号</a:t>
            </a:r>
            <a:r>
              <a:rPr lang="zh-CN" altLang="en-US" sz="2800" dirty="0">
                <a:solidFill>
                  <a:srgbClr val="3333FF"/>
                </a:solidFill>
                <a:ea typeface="隶书" pitchFamily="49" charset="-122"/>
              </a:rPr>
              <a:t>元素</a:t>
            </a:r>
          </a:p>
          <a:p>
            <a:r>
              <a:rPr lang="zh-CN" altLang="en-US" sz="2800" dirty="0">
                <a:solidFill>
                  <a:schemeClr val="tx2"/>
                </a:solidFill>
                <a:ea typeface="隶书" pitchFamily="49" charset="-122"/>
              </a:rPr>
              <a:t>     </a:t>
            </a:r>
            <a:r>
              <a:rPr lang="en-US" altLang="zh-CN" sz="2800" b="1" dirty="0">
                <a:solidFill>
                  <a:schemeClr val="tx2"/>
                </a:solidFill>
                <a:ea typeface="隶书" pitchFamily="49" charset="-122"/>
              </a:rPr>
              <a:t>for</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b="1" dirty="0" err="1" smtClean="0">
                <a:solidFill>
                  <a:schemeClr val="tx2"/>
                </a:solidFill>
                <a:ea typeface="隶书" pitchFamily="49" charset="-122"/>
              </a:rPr>
              <a:t>int</a:t>
            </a:r>
            <a:r>
              <a:rPr lang="en-US" altLang="zh-CN" sz="2800" dirty="0" smtClean="0">
                <a:solidFill>
                  <a:schemeClr val="tx2"/>
                </a:solidFill>
                <a:ea typeface="隶书" pitchFamily="49" charset="-122"/>
              </a:rPr>
              <a:t> </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1</a:t>
            </a:r>
            <a:r>
              <a:rPr lang="en-US" altLang="zh-CN" sz="2800" b="1" dirty="0">
                <a:solidFill>
                  <a:schemeClr val="tx2"/>
                </a:solidFill>
                <a:ea typeface="隶书" pitchFamily="49" charset="-122"/>
              </a:rPr>
              <a:t>; </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&lt;</a:t>
            </a:r>
            <a:r>
              <a:rPr lang="en-US" altLang="zh-CN" sz="2800" dirty="0" smtClean="0">
                <a:solidFill>
                  <a:schemeClr val="tx2"/>
                </a:solidFill>
                <a:ea typeface="隶书" pitchFamily="49" charset="-122"/>
              </a:rPr>
              <a:t>count</a:t>
            </a:r>
            <a:r>
              <a:rPr lang="en-US" altLang="zh-CN" sz="2800" b="1" dirty="0">
                <a:solidFill>
                  <a:schemeClr val="tx2"/>
                </a:solidFill>
                <a:ea typeface="隶书" pitchFamily="49" charset="-122"/>
              </a:rPr>
              <a:t>; </a:t>
            </a:r>
            <a:r>
              <a:rPr lang="en-US" altLang="zh-CN" sz="2800" dirty="0" err="1">
                <a:solidFill>
                  <a:schemeClr val="tx2"/>
                </a:solidFill>
                <a:ea typeface="隶书" pitchFamily="49" charset="-122"/>
              </a:rPr>
              <a:t>i</a:t>
            </a:r>
            <a:r>
              <a:rPr lang="en-US" altLang="zh-CN" sz="2800" b="1" dirty="0" smtClean="0">
                <a:solidFill>
                  <a:schemeClr val="tx2"/>
                </a:solidFill>
                <a:ea typeface="隶书" pitchFamily="49" charset="-122"/>
              </a:rPr>
              <a:t>++)</a:t>
            </a:r>
            <a:endParaRPr lang="en-US" altLang="zh-CN" sz="2800" b="1" dirty="0">
              <a:solidFill>
                <a:schemeClr val="tx2"/>
              </a:solidFill>
              <a:ea typeface="隶书" pitchFamily="49" charset="-122"/>
            </a:endParaRPr>
          </a:p>
          <a:p>
            <a:r>
              <a:rPr lang="en-US" altLang="zh-CN" sz="2800" dirty="0">
                <a:solidFill>
                  <a:schemeClr val="tx2"/>
                </a:solidFill>
                <a:ea typeface="隶书" pitchFamily="49" charset="-122"/>
              </a:rPr>
              <a:t>         </a:t>
            </a:r>
            <a:r>
              <a:rPr lang="en-US" altLang="zh-CN" sz="2800" dirty="0" err="1">
                <a:solidFill>
                  <a:schemeClr val="tx2"/>
                </a:solidFill>
                <a:ea typeface="隶书" pitchFamily="49" charset="-122"/>
              </a:rPr>
              <a:t>pqelements</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i</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1</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pqelements</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i</a:t>
            </a:r>
            <a:r>
              <a:rPr lang="en-US" altLang="zh-CN" sz="2800" b="1" dirty="0">
                <a:solidFill>
                  <a:schemeClr val="tx2"/>
                </a:solidFill>
                <a:ea typeface="隶书" pitchFamily="49" charset="-122"/>
              </a:rPr>
              <a:t>];</a:t>
            </a:r>
          </a:p>
          <a:p>
            <a:r>
              <a:rPr lang="en-US" altLang="zh-CN" sz="2800" b="1" dirty="0">
                <a:solidFill>
                  <a:schemeClr val="tx2"/>
                </a:solidFill>
                <a:ea typeface="隶书" pitchFamily="49" charset="-122"/>
              </a:rPr>
              <a:t>         </a:t>
            </a:r>
            <a:r>
              <a:rPr lang="en-US" altLang="zh-CN" sz="2800" b="1" dirty="0">
                <a:solidFill>
                  <a:srgbClr val="3333FF"/>
                </a:solidFill>
                <a:ea typeface="隶书" pitchFamily="49" charset="-122"/>
              </a:rPr>
              <a:t>//</a:t>
            </a:r>
            <a:r>
              <a:rPr lang="zh-CN" altLang="en-US" sz="2800" dirty="0">
                <a:solidFill>
                  <a:srgbClr val="3333FF"/>
                </a:solidFill>
                <a:ea typeface="隶书" pitchFamily="49" charset="-122"/>
              </a:rPr>
              <a:t>从前向后逐个移动元素填补空位</a:t>
            </a:r>
          </a:p>
          <a:p>
            <a:r>
              <a:rPr lang="zh-CN" altLang="en-US" sz="2800" dirty="0">
                <a:solidFill>
                  <a:schemeClr val="tx2"/>
                </a:solidFill>
                <a:ea typeface="隶书" pitchFamily="49" charset="-122"/>
              </a:rPr>
              <a:t>     </a:t>
            </a:r>
            <a:r>
              <a:rPr lang="en-US" altLang="zh-CN" sz="2800" dirty="0">
                <a:solidFill>
                  <a:schemeClr val="tx2"/>
                </a:solidFill>
                <a:ea typeface="隶书" pitchFamily="49" charset="-122"/>
              </a:rPr>
              <a:t>count</a:t>
            </a:r>
            <a:r>
              <a:rPr lang="en-US" altLang="zh-CN" sz="2800" b="1" dirty="0">
                <a:solidFill>
                  <a:schemeClr val="tx2"/>
                </a:solidFill>
                <a:ea typeface="隶书" pitchFamily="49" charset="-122"/>
              </a:rPr>
              <a:t>--;</a:t>
            </a:r>
          </a:p>
          <a:p>
            <a:r>
              <a:rPr lang="en-US" altLang="zh-CN" sz="2800" b="1" dirty="0">
                <a:solidFill>
                  <a:schemeClr val="tx2"/>
                </a:solidFill>
                <a:ea typeface="隶书" pitchFamily="49" charset="-122"/>
              </a:rPr>
              <a:t>     return</a:t>
            </a:r>
            <a:r>
              <a:rPr lang="en-US" altLang="zh-CN" sz="2800" dirty="0">
                <a:solidFill>
                  <a:schemeClr val="tx2"/>
                </a:solidFill>
                <a:ea typeface="隶书" pitchFamily="49" charset="-122"/>
              </a:rPr>
              <a:t> true</a:t>
            </a:r>
            <a:r>
              <a:rPr lang="en-US" altLang="zh-CN" sz="2800" b="1" dirty="0">
                <a:solidFill>
                  <a:schemeClr val="tx2"/>
                </a:solidFill>
                <a:ea typeface="隶书" pitchFamily="49" charset="-122"/>
              </a:rPr>
              <a:t>;</a:t>
            </a:r>
            <a:endParaRPr lang="en-US" altLang="zh-CN" sz="2800" dirty="0">
              <a:solidFill>
                <a:schemeClr val="tx2"/>
              </a:solidFill>
              <a:ea typeface="隶书" pitchFamily="49" charset="-122"/>
            </a:endParaRPr>
          </a:p>
          <a:p>
            <a:r>
              <a:rPr lang="en-US" altLang="zh-CN" sz="2800" b="1" dirty="0">
                <a:solidFill>
                  <a:schemeClr val="tx2"/>
                </a:solidFill>
                <a:ea typeface="隶书" pitchFamily="49" charset="-122"/>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128</a:t>
            </a:fld>
            <a:endParaRPr lang="en-US" altLang="zh-CN"/>
          </a:p>
        </p:txBody>
      </p:sp>
    </p:spTree>
  </p:cSld>
  <p:clrMapOvr>
    <a:masterClrMapping/>
  </p:clrMapOvr>
  <p:transition>
    <p:strips dir="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731838" y="1655763"/>
            <a:ext cx="7083425" cy="2654300"/>
          </a:xfrm>
          <a:prstGeom prst="rect">
            <a:avLst/>
          </a:prstGeom>
          <a:noFill/>
          <a:ln w="9525">
            <a:noFill/>
            <a:miter lim="800000"/>
            <a:headEnd/>
            <a:tailEnd/>
          </a:ln>
        </p:spPr>
        <p:txBody>
          <a:bodyPr wrap="none">
            <a:spAutoFit/>
          </a:bodyPr>
          <a:lstStyle/>
          <a:p>
            <a:r>
              <a:rPr lang="en-US" altLang="zh-CN" sz="2800" b="1" dirty="0">
                <a:solidFill>
                  <a:schemeClr val="tx2"/>
                </a:solidFill>
                <a:ea typeface="仿宋_GB2312" pitchFamily="49" charset="-122"/>
              </a:rPr>
              <a:t>template &lt;class Type&gt;</a:t>
            </a:r>
          </a:p>
          <a:p>
            <a:r>
              <a:rPr lang="en-US" altLang="zh-CN" sz="2800" b="1" dirty="0" err="1">
                <a:solidFill>
                  <a:schemeClr val="tx2"/>
                </a:solidFill>
              </a:rPr>
              <a:t>bool</a:t>
            </a:r>
            <a:r>
              <a:rPr lang="en-US" altLang="zh-CN" sz="2800" b="1" dirty="0">
                <a:solidFill>
                  <a:schemeClr val="tx2"/>
                </a:solidFill>
              </a:rPr>
              <a:t> </a:t>
            </a:r>
            <a:r>
              <a:rPr lang="en-US" altLang="zh-CN" sz="2800" dirty="0" err="1">
                <a:solidFill>
                  <a:schemeClr val="tx2"/>
                </a:solidFill>
              </a:rPr>
              <a:t>PQueue</a:t>
            </a:r>
            <a:r>
              <a:rPr lang="en-US" altLang="zh-CN" sz="2800" dirty="0">
                <a:solidFill>
                  <a:schemeClr val="tx2"/>
                </a:solidFill>
              </a:rPr>
              <a:t> </a:t>
            </a:r>
            <a:r>
              <a:rPr lang="en-US" altLang="zh-CN" sz="2800" b="1" dirty="0">
                <a:solidFill>
                  <a:schemeClr val="tx2"/>
                </a:solidFill>
              </a:rPr>
              <a:t>&lt;Type&gt; :: </a:t>
            </a:r>
            <a:r>
              <a:rPr lang="en-US" altLang="zh-CN" sz="2800" dirty="0" err="1" smtClean="0">
                <a:solidFill>
                  <a:schemeClr val="tx2"/>
                </a:solidFill>
              </a:rPr>
              <a:t>GetFront</a:t>
            </a:r>
            <a:r>
              <a:rPr lang="en-US" altLang="zh-CN" sz="2800" b="1" dirty="0" smtClean="0">
                <a:solidFill>
                  <a:schemeClr val="tx2"/>
                </a:solidFill>
              </a:rPr>
              <a:t>(Type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 </a:t>
            </a:r>
            <a:r>
              <a:rPr lang="en-US" altLang="zh-CN" sz="2800" b="1" dirty="0">
                <a:solidFill>
                  <a:schemeClr val="tx2"/>
                </a:solidFill>
              </a:rPr>
              <a:t>{</a:t>
            </a:r>
            <a:endParaRPr lang="en-US" altLang="zh-CN" sz="2800" dirty="0">
              <a:solidFill>
                <a:schemeClr val="tx2"/>
              </a:solidFill>
            </a:endParaRPr>
          </a:p>
          <a:p>
            <a:r>
              <a:rPr lang="en-US" altLang="zh-CN" sz="2800" b="1" dirty="0">
                <a:solidFill>
                  <a:schemeClr val="tx2"/>
                </a:solidFill>
              </a:rPr>
              <a:t>     if</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count</a:t>
            </a:r>
            <a:r>
              <a:rPr lang="en-US" altLang="zh-CN" sz="2800" b="1" dirty="0" smtClean="0">
                <a:solidFill>
                  <a:schemeClr val="tx2"/>
                </a:solidFill>
              </a:rPr>
              <a:t>==</a:t>
            </a:r>
            <a:r>
              <a:rPr lang="en-US" altLang="zh-CN" sz="2800" dirty="0" smtClean="0">
                <a:solidFill>
                  <a:schemeClr val="tx2"/>
                </a:solidFill>
              </a:rPr>
              <a:t>0</a:t>
            </a:r>
            <a:r>
              <a:rPr lang="en-US" altLang="zh-CN" sz="2800" b="1" dirty="0" smtClean="0">
                <a:solidFill>
                  <a:schemeClr val="tx2"/>
                </a:solidFill>
              </a:rPr>
              <a:t>)  return</a:t>
            </a:r>
            <a:r>
              <a:rPr lang="en-US" altLang="zh-CN" sz="2800" dirty="0" smtClean="0">
                <a:solidFill>
                  <a:schemeClr val="tx2"/>
                </a:solidFill>
              </a:rPr>
              <a:t> </a:t>
            </a:r>
            <a:r>
              <a:rPr lang="en-US" altLang="zh-CN" sz="2800" dirty="0">
                <a:solidFill>
                  <a:schemeClr val="tx2"/>
                </a:solidFill>
              </a:rPr>
              <a:t>false</a:t>
            </a:r>
            <a:r>
              <a:rPr lang="en-US" altLang="zh-CN" sz="2800" b="1" dirty="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err="1" smtClean="0">
                <a:solidFill>
                  <a:schemeClr val="tx2"/>
                </a:solidFill>
              </a:rPr>
              <a:t>pqelements</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  </a:t>
            </a:r>
          </a:p>
          <a:p>
            <a:r>
              <a:rPr lang="en-US" altLang="zh-CN" sz="2800" b="1" dirty="0">
                <a:solidFill>
                  <a:schemeClr val="tx2"/>
                </a:solidFill>
              </a:rPr>
              <a:t>     return </a:t>
            </a:r>
            <a:r>
              <a:rPr lang="en-US" altLang="zh-CN" sz="2800" dirty="0">
                <a:solidFill>
                  <a:schemeClr val="tx2"/>
                </a:solidFill>
              </a:rPr>
              <a:t>true</a:t>
            </a:r>
            <a:r>
              <a:rPr lang="en-US" altLang="zh-CN" sz="2800" b="1" dirty="0">
                <a:solidFill>
                  <a:schemeClr val="tx2"/>
                </a:solidFill>
              </a:rPr>
              <a:t>;</a:t>
            </a:r>
            <a:endParaRPr lang="en-US" altLang="zh-CN" sz="2800" dirty="0">
              <a:solidFill>
                <a:schemeClr val="tx2"/>
              </a:solidFill>
            </a:endParaRPr>
          </a:p>
          <a:p>
            <a:r>
              <a:rPr lang="en-US" altLang="zh-CN" sz="2800" b="1" dirty="0">
                <a:solidFill>
                  <a:schemeClr val="tx2"/>
                </a:solidFill>
              </a:rPr>
              <a:t>}</a:t>
            </a: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15938" y="1509713"/>
            <a:ext cx="8229600" cy="2654300"/>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a:t>
            </a:r>
          </a:p>
          <a:p>
            <a:r>
              <a:rPr lang="en-US" altLang="zh-CN" sz="2800" b="1" dirty="0" err="1">
                <a:solidFill>
                  <a:schemeClr val="tx2"/>
                </a:solidFill>
                <a:ea typeface="仿宋_GB2312" pitchFamily="49" charset="-122"/>
              </a:rPr>
              <a:t>bool</a:t>
            </a:r>
            <a:r>
              <a:rPr lang="en-US" altLang="zh-CN" sz="2800" b="1" dirty="0">
                <a:solidFill>
                  <a:schemeClr val="tx2"/>
                </a:solidFill>
                <a:ea typeface="仿宋_GB2312" pitchFamily="49" charset="-122"/>
              </a:rPr>
              <a:t> </a:t>
            </a:r>
            <a:r>
              <a:rPr lang="en-US" altLang="zh-CN" sz="2800" dirty="0" smtClean="0">
                <a:solidFill>
                  <a:schemeClr val="tx2"/>
                </a:solidFill>
                <a:ea typeface="仿宋_GB2312" pitchFamily="49" charset="-122"/>
              </a:rPr>
              <a:t>Stack </a:t>
            </a:r>
            <a:r>
              <a:rPr lang="en-US" altLang="zh-CN" sz="2800" b="1" dirty="0">
                <a:solidFill>
                  <a:schemeClr val="tx2"/>
                </a:solidFill>
                <a:ea typeface="仿宋_GB2312" pitchFamily="49" charset="-122"/>
              </a:rPr>
              <a:t>&lt;Type&gt; :: </a:t>
            </a:r>
            <a:r>
              <a:rPr lang="en-US" altLang="zh-CN" sz="2800" dirty="0" err="1" smtClean="0">
                <a:solidFill>
                  <a:schemeClr val="tx2"/>
                </a:solidFill>
                <a:ea typeface="仿宋_GB2312" pitchFamily="49" charset="-122"/>
              </a:rPr>
              <a:t>GetTop</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isEmpty</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true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return</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false</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Stk</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取出栈顶元素</a:t>
            </a:r>
          </a:p>
          <a:p>
            <a:r>
              <a:rPr lang="zh-CN" altLang="en-US" sz="2800" dirty="0">
                <a:solidFill>
                  <a:srgbClr val="0000FF"/>
                </a:solidFill>
                <a:ea typeface="隶书" pitchFamily="49" charset="-122"/>
              </a:rPr>
              <a:t>    </a:t>
            </a:r>
            <a:r>
              <a:rPr lang="en-US" altLang="zh-CN" sz="2800" b="1" dirty="0">
                <a:solidFill>
                  <a:schemeClr val="tx2"/>
                </a:solidFill>
                <a:ea typeface="隶书" pitchFamily="49" charset="-122"/>
              </a:rPr>
              <a:t>return</a:t>
            </a:r>
            <a:r>
              <a:rPr lang="en-US" altLang="zh-CN" sz="2800" dirty="0">
                <a:solidFill>
                  <a:schemeClr val="tx2"/>
                </a:solidFill>
                <a:ea typeface="隶书" pitchFamily="49" charset="-122"/>
              </a:rPr>
              <a:t> true</a:t>
            </a:r>
            <a:r>
              <a:rPr lang="en-US" altLang="zh-CN" sz="2800" b="1" dirty="0">
                <a:solidFill>
                  <a:schemeClr val="tx2"/>
                </a:solidFill>
                <a:ea typeface="隶书" pitchFamily="49" charset="-122"/>
              </a:rPr>
              <a:t>;</a:t>
            </a:r>
            <a:endParaRPr lang="en-US" altLang="zh-CN" sz="2800" b="1" dirty="0">
              <a:solidFill>
                <a:schemeClr val="tx2"/>
              </a:solidFill>
              <a:ea typeface="仿宋_GB2312" pitchFamily="49" charset="-122"/>
            </a:endParaRPr>
          </a:p>
          <a:p>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13</a:t>
            </a:fld>
            <a:endParaRPr lang="en-US" altLang="zh-CN"/>
          </a:p>
        </p:txBody>
      </p:sp>
    </p:spTree>
  </p:cSld>
  <p:clrMapOvr>
    <a:masterClrMapping/>
  </p:clrMapOvr>
  <p:transition>
    <p:strips dir="rd"/>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7" name="Rectangle 5"/>
          <p:cNvSpPr>
            <a:spLocks noChangeArrowheads="1"/>
          </p:cNvSpPr>
          <p:nvPr/>
        </p:nvSpPr>
        <p:spPr bwMode="auto">
          <a:xfrm>
            <a:off x="989013" y="1285875"/>
            <a:ext cx="7346950" cy="609600"/>
          </a:xfrm>
          <a:prstGeom prst="rect">
            <a:avLst/>
          </a:prstGeom>
          <a:noFill/>
          <a:ln w="9525">
            <a:noFill/>
            <a:miter lim="800000"/>
            <a:headEnd/>
            <a:tailEnd/>
          </a:ln>
          <a:effectLst/>
        </p:spPr>
        <p:txBody>
          <a:bodyPr anchor="ctr"/>
          <a:lstStyle/>
          <a:p>
            <a:pPr algn="ctr">
              <a:defRPr/>
            </a:pPr>
            <a:r>
              <a:rPr lang="zh-CN" altLang="en-US" sz="4000" b="1" dirty="0" smtClean="0">
                <a:solidFill>
                  <a:srgbClr val="CC3300"/>
                </a:solidFill>
                <a:effectLst>
                  <a:outerShdw blurRad="38100" dist="38100" dir="2700000" algn="tl">
                    <a:srgbClr val="C0C0C0"/>
                  </a:outerShdw>
                </a:effectLst>
                <a:ea typeface="仿宋_GB2312" pitchFamily="49" charset="-122"/>
              </a:rPr>
              <a:t>双向（双端）队列</a:t>
            </a:r>
            <a:r>
              <a:rPr lang="zh-CN" altLang="en-US" sz="4000" b="1" dirty="0">
                <a:solidFill>
                  <a:srgbClr val="CC3300"/>
                </a:solidFill>
                <a:effectLst>
                  <a:outerShdw blurRad="38100" dist="38100" dir="2700000" algn="tl">
                    <a:srgbClr val="C0C0C0"/>
                  </a:outerShdw>
                </a:effectLst>
                <a:ea typeface="仿宋_GB2312" pitchFamily="49" charset="-122"/>
              </a:rPr>
              <a:t/>
            </a:r>
            <a:br>
              <a:rPr lang="zh-CN" altLang="en-US" sz="4000" b="1" dirty="0">
                <a:solidFill>
                  <a:srgbClr val="CC3300"/>
                </a:solidFill>
                <a:effectLst>
                  <a:outerShdw blurRad="38100" dist="38100" dir="2700000" algn="tl">
                    <a:srgbClr val="C0C0C0"/>
                  </a:outerShdw>
                </a:effectLst>
                <a:ea typeface="仿宋_GB2312" pitchFamily="49" charset="-122"/>
              </a:rPr>
            </a:br>
            <a:r>
              <a:rPr lang="zh-CN" altLang="en-US" sz="4000" b="1" dirty="0">
                <a:solidFill>
                  <a:srgbClr val="CC3300"/>
                </a:solidFill>
                <a:effectLst>
                  <a:outerShdw blurRad="38100" dist="38100" dir="2700000" algn="tl">
                    <a:srgbClr val="C0C0C0"/>
                  </a:outerShdw>
                </a:effectLst>
                <a:ea typeface="仿宋_GB2312" pitchFamily="49" charset="-122"/>
              </a:rPr>
              <a:t> </a:t>
            </a:r>
            <a:r>
              <a:rPr lang="en-US" altLang="zh-CN" sz="4000" b="1" dirty="0">
                <a:solidFill>
                  <a:srgbClr val="CC3300"/>
                </a:solidFill>
                <a:effectLst>
                  <a:outerShdw blurRad="38100" dist="38100" dir="2700000" algn="tl">
                    <a:srgbClr val="C0C0C0"/>
                  </a:outerShdw>
                </a:effectLst>
                <a:ea typeface="仿宋_GB2312" pitchFamily="49" charset="-122"/>
              </a:rPr>
              <a:t>(Double-Ended Queue)</a:t>
            </a:r>
            <a:endParaRPr lang="en-US" altLang="zh-CN" sz="4000" dirty="0">
              <a:solidFill>
                <a:schemeClr val="tx2"/>
              </a:solidFill>
              <a:ea typeface="仿宋_GB2312" pitchFamily="49" charset="-122"/>
            </a:endParaRPr>
          </a:p>
        </p:txBody>
      </p:sp>
      <p:sp>
        <p:nvSpPr>
          <p:cNvPr id="228358" name="Rectangle 6"/>
          <p:cNvSpPr>
            <a:spLocks noChangeArrowheads="1"/>
          </p:cNvSpPr>
          <p:nvPr/>
        </p:nvSpPr>
        <p:spPr bwMode="auto">
          <a:xfrm>
            <a:off x="714375" y="2460625"/>
            <a:ext cx="7805738" cy="1189038"/>
          </a:xfrm>
          <a:prstGeom prst="rect">
            <a:avLst/>
          </a:prstGeom>
          <a:noFill/>
          <a:ln w="9525">
            <a:noFill/>
            <a:miter lim="800000"/>
            <a:headEnd/>
            <a:tailEnd/>
          </a:ln>
          <a:effectLst/>
        </p:spPr>
        <p:txBody>
          <a:bodyPr/>
          <a:lstStyle/>
          <a:p>
            <a:pPr marL="342900" indent="-342900">
              <a:spcBef>
                <a:spcPct val="20000"/>
              </a:spcBef>
              <a:buClr>
                <a:schemeClr val="tx2"/>
              </a:buClr>
              <a:buSzPct val="50000"/>
              <a:buFont typeface="Wingdings" pitchFamily="2" charset="2"/>
              <a:buChar char="n"/>
              <a:defRPr/>
            </a:pPr>
            <a:r>
              <a:rPr lang="zh-CN" altLang="en-US" sz="3600" b="1">
                <a:solidFill>
                  <a:srgbClr val="FF3300"/>
                </a:solidFill>
                <a:effectLst>
                  <a:outerShdw blurRad="38100" dist="38100" dir="2700000" algn="tl">
                    <a:srgbClr val="C0C0C0"/>
                  </a:outerShdw>
                </a:effectLst>
                <a:ea typeface="仿宋_GB2312" pitchFamily="49" charset="-122"/>
              </a:rPr>
              <a:t>定义</a:t>
            </a:r>
            <a:endParaRPr lang="zh-CN" altLang="en-US" sz="3600" b="1">
              <a:effectLst>
                <a:outerShdw blurRad="38100" dist="38100" dir="2700000" algn="tl">
                  <a:srgbClr val="C0C0C0"/>
                </a:outerShdw>
              </a:effectLst>
              <a:ea typeface="仿宋_GB2312" pitchFamily="49" charset="-122"/>
            </a:endParaRPr>
          </a:p>
          <a:p>
            <a:pPr marL="742950" lvl="1" indent="-285750">
              <a:spcBef>
                <a:spcPct val="20000"/>
              </a:spcBef>
              <a:buClr>
                <a:srgbClr val="008000"/>
              </a:buClr>
              <a:buSzPct val="50000"/>
              <a:buFont typeface="Wingdings" pitchFamily="2" charset="2"/>
              <a:buChar char="u"/>
              <a:defRPr/>
            </a:pPr>
            <a:endParaRPr lang="zh-CN" altLang="en-US" sz="3200" b="1">
              <a:solidFill>
                <a:srgbClr val="0000FF"/>
              </a:solidFill>
              <a:effectLst>
                <a:outerShdw blurRad="38100" dist="38100" dir="2700000" algn="tl">
                  <a:srgbClr val="C0C0C0"/>
                </a:outerShdw>
              </a:effectLst>
              <a:ea typeface="仿宋_GB2312" pitchFamily="49" charset="-122"/>
            </a:endParaRPr>
          </a:p>
          <a:p>
            <a:pPr marL="742950" lvl="1" indent="-285750">
              <a:spcBef>
                <a:spcPct val="20000"/>
              </a:spcBef>
              <a:buClr>
                <a:srgbClr val="008000"/>
              </a:buClr>
              <a:buSzPct val="50000"/>
              <a:buFont typeface="Wingdings" pitchFamily="2" charset="2"/>
              <a:buChar char="u"/>
              <a:defRPr/>
            </a:pPr>
            <a:r>
              <a:rPr lang="zh-CN" altLang="en-US" sz="3200" b="1">
                <a:solidFill>
                  <a:srgbClr val="0000FF"/>
                </a:solidFill>
                <a:effectLst>
                  <a:outerShdw blurRad="38100" dist="38100" dir="2700000" algn="tl">
                    <a:srgbClr val="C0C0C0"/>
                  </a:outerShdw>
                </a:effectLst>
                <a:ea typeface="仿宋_GB2312" pitchFamily="49" charset="-122"/>
              </a:rPr>
              <a:t>在队列的两端进行插入和删除。</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130</a:t>
            </a:fld>
            <a:endParaRPr lang="en-US" altLang="zh-CN"/>
          </a:p>
        </p:txBody>
      </p:sp>
    </p:spTree>
  </p:cSld>
  <p:clrMapOvr>
    <a:masterClrMapping/>
  </p:clrMapOvr>
  <p:transition>
    <p:strips dir="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Text Box 4"/>
          <p:cNvSpPr txBox="1">
            <a:spLocks noChangeArrowheads="1"/>
          </p:cNvSpPr>
          <p:nvPr/>
        </p:nvSpPr>
        <p:spPr bwMode="auto">
          <a:xfrm>
            <a:off x="625475" y="1482725"/>
            <a:ext cx="8108950" cy="4789488"/>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class</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zh-CN" altLang="en-US" sz="2800" b="1" dirty="0" smtClean="0">
                <a:solidFill>
                  <a:schemeClr val="tx2"/>
                </a:solidFill>
                <a:ea typeface="仿宋_GB2312" pitchFamily="49" charset="-122"/>
              </a:rPr>
              <a:t>   </a:t>
            </a:r>
            <a:r>
              <a:rPr lang="en-US" altLang="zh-CN" sz="2800" b="1" dirty="0" smtClean="0">
                <a:solidFill>
                  <a:schemeClr val="tx2"/>
                </a:solidFill>
                <a:ea typeface="仿宋_GB2312" pitchFamily="49" charset="-122"/>
              </a:rPr>
              <a:t>public</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b="1" dirty="0">
                <a:solidFill>
                  <a:schemeClr val="tx2"/>
                </a:solidFill>
                <a:ea typeface="仿宋_GB2312" pitchFamily="49" charset="-122"/>
              </a:rPr>
              <a:t>    </a:t>
            </a:r>
            <a:r>
              <a:rPr lang="zh-CN" altLang="en-US" sz="2800" b="1" dirty="0" smtClean="0">
                <a:solidFill>
                  <a:schemeClr val="tx2"/>
                </a:solidFill>
                <a:ea typeface="仿宋_GB2312" pitchFamily="49" charset="-122"/>
              </a:rPr>
              <a:t>   </a:t>
            </a:r>
            <a:r>
              <a:rPr lang="en-US" altLang="zh-CN" sz="2800" b="1" dirty="0" smtClean="0">
                <a:solidFill>
                  <a:schemeClr val="tx2"/>
                </a:solidFill>
              </a:rPr>
              <a:t>virtual</a:t>
            </a:r>
            <a:r>
              <a:rPr lang="en-US" altLang="zh-CN" sz="2800" dirty="0" smtClean="0">
                <a:solidFill>
                  <a:schemeClr val="tx2"/>
                </a:solidFill>
              </a:rPr>
              <a:t> </a:t>
            </a:r>
            <a:r>
              <a:rPr lang="en-US" altLang="zh-CN" sz="2800" b="1" dirty="0" err="1">
                <a:solidFill>
                  <a:schemeClr val="tx2"/>
                </a:solidFill>
              </a:rPr>
              <a:t>bool</a:t>
            </a:r>
            <a:r>
              <a:rPr lang="en-US" altLang="zh-CN" sz="2800" b="1" dirty="0">
                <a:solidFill>
                  <a:schemeClr val="tx2"/>
                </a:solidFill>
              </a:rPr>
              <a:t> </a:t>
            </a:r>
            <a:r>
              <a:rPr lang="en-US" altLang="zh-CN" sz="2800" dirty="0" err="1" smtClean="0">
                <a:solidFill>
                  <a:schemeClr val="tx2"/>
                </a:solidFill>
              </a:rPr>
              <a:t>GetHead</a:t>
            </a:r>
            <a:r>
              <a:rPr lang="en-US" altLang="zh-CN" sz="2800" b="1" dirty="0" smtClean="0">
                <a:solidFill>
                  <a:schemeClr val="tx2"/>
                </a:solidFill>
              </a:rPr>
              <a:t>(Type</a:t>
            </a:r>
            <a:r>
              <a:rPr lang="en-US" altLang="zh-CN" sz="2800" dirty="0" smtClean="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endParaRPr lang="en-US" altLang="zh-CN" sz="2800" dirty="0">
              <a:solidFill>
                <a:srgbClr val="CC3300"/>
              </a:solidFill>
            </a:endParaRPr>
          </a:p>
          <a:p>
            <a:r>
              <a:rPr lang="en-US" altLang="zh-CN" sz="2800" b="1" dirty="0">
                <a:solidFill>
                  <a:schemeClr val="tx2"/>
                </a:solidFill>
              </a:rPr>
              <a:t>    </a:t>
            </a:r>
            <a:r>
              <a:rPr lang="zh-CN" altLang="en-US" sz="2800" b="1" dirty="0" smtClean="0">
                <a:solidFill>
                  <a:schemeClr val="tx2"/>
                </a:solidFill>
              </a:rPr>
              <a:t>   </a:t>
            </a:r>
            <a:r>
              <a:rPr lang="en-US" altLang="zh-CN" sz="2800" b="1" dirty="0" smtClean="0">
                <a:solidFill>
                  <a:schemeClr val="tx2"/>
                </a:solidFill>
              </a:rPr>
              <a:t>virtual</a:t>
            </a:r>
            <a:r>
              <a:rPr lang="en-US" altLang="zh-CN" sz="2800" dirty="0" smtClean="0">
                <a:solidFill>
                  <a:schemeClr val="tx2"/>
                </a:solidFill>
              </a:rPr>
              <a:t> </a:t>
            </a:r>
            <a:r>
              <a:rPr lang="en-US" altLang="zh-CN" sz="2800" b="1" dirty="0" err="1">
                <a:solidFill>
                  <a:schemeClr val="tx2"/>
                </a:solidFill>
              </a:rPr>
              <a:t>bool</a:t>
            </a:r>
            <a:r>
              <a:rPr lang="en-US" altLang="zh-CN" sz="2800" b="1" dirty="0">
                <a:solidFill>
                  <a:schemeClr val="tx2"/>
                </a:solidFill>
              </a:rPr>
              <a:t> </a:t>
            </a:r>
            <a:r>
              <a:rPr lang="en-US" altLang="zh-CN" sz="2800" dirty="0" err="1" smtClean="0">
                <a:solidFill>
                  <a:schemeClr val="tx2"/>
                </a:solidFill>
              </a:rPr>
              <a:t>GetTail</a:t>
            </a:r>
            <a:r>
              <a:rPr lang="en-US" altLang="zh-CN" sz="2800" b="1" dirty="0" smtClean="0">
                <a:solidFill>
                  <a:schemeClr val="tx2"/>
                </a:solidFill>
              </a:rPr>
              <a:t>(Type</a:t>
            </a:r>
            <a:r>
              <a:rPr lang="en-US" altLang="zh-CN" sz="2800" dirty="0" smtClean="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endParaRPr lang="en-US" altLang="zh-CN" sz="2800" dirty="0">
              <a:solidFill>
                <a:srgbClr val="CC3300"/>
              </a:solidFill>
            </a:endParaRPr>
          </a:p>
          <a:p>
            <a:r>
              <a:rPr lang="en-US" altLang="zh-CN" sz="2800" b="1" dirty="0">
                <a:solidFill>
                  <a:schemeClr val="tx2"/>
                </a:solidFill>
                <a:ea typeface="仿宋_GB2312" pitchFamily="49" charset="-122"/>
              </a:rPr>
              <a:t>    </a:t>
            </a:r>
            <a:r>
              <a:rPr lang="zh-CN" altLang="en-US" sz="2800" b="1" dirty="0" smtClean="0">
                <a:solidFill>
                  <a:schemeClr val="tx2"/>
                </a:solidFill>
                <a:ea typeface="仿宋_GB2312" pitchFamily="49" charset="-122"/>
              </a:rPr>
              <a:t>   </a:t>
            </a:r>
            <a:r>
              <a:rPr lang="en-US" altLang="zh-CN" sz="2800" b="1" dirty="0" smtClean="0">
                <a:solidFill>
                  <a:schemeClr val="tx2"/>
                </a:solidFill>
                <a:ea typeface="仿宋_GB2312" pitchFamily="49" charset="-122"/>
              </a:rPr>
              <a:t>virtual</a:t>
            </a:r>
            <a:r>
              <a:rPr lang="en-US" altLang="zh-CN" sz="2800" dirty="0" smtClean="0">
                <a:solidFill>
                  <a:schemeClr val="tx2"/>
                </a:solidFill>
                <a:ea typeface="仿宋_GB2312" pitchFamily="49" charset="-122"/>
              </a:rPr>
              <a:t> </a:t>
            </a:r>
            <a:r>
              <a:rPr lang="en-US" altLang="zh-CN" sz="2800" b="1" dirty="0" err="1">
                <a:solidFill>
                  <a:schemeClr val="tx2"/>
                </a:solidFill>
                <a:ea typeface="仿宋_GB2312" pitchFamily="49" charset="-122"/>
              </a:rPr>
              <a:t>bool</a:t>
            </a:r>
            <a:r>
              <a:rPr lang="en-US" altLang="zh-CN" sz="2800" b="1" dirty="0">
                <a:solidFill>
                  <a:schemeClr val="tx2"/>
                </a:solidFill>
                <a:ea typeface="仿宋_GB2312" pitchFamily="49" charset="-122"/>
              </a:rPr>
              <a:t> </a:t>
            </a:r>
            <a:r>
              <a:rPr lang="en-US" altLang="zh-CN" sz="2800" dirty="0" err="1" smtClean="0">
                <a:solidFill>
                  <a:schemeClr val="tx2"/>
                </a:solidFill>
                <a:ea typeface="仿宋_GB2312" pitchFamily="49" charset="-122"/>
              </a:rPr>
              <a:t>EnQueueHead</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endParaRPr lang="en-US" altLang="zh-CN" sz="2800" dirty="0">
              <a:solidFill>
                <a:srgbClr val="CC3300"/>
              </a:solidFill>
              <a:ea typeface="仿宋_GB2312" pitchFamily="49" charset="-122"/>
            </a:endParaRPr>
          </a:p>
          <a:p>
            <a:r>
              <a:rPr lang="en-US" altLang="zh-CN" sz="2800" b="1" dirty="0">
                <a:solidFill>
                  <a:schemeClr val="tx2"/>
                </a:solidFill>
              </a:rPr>
              <a:t>    </a:t>
            </a:r>
            <a:r>
              <a:rPr lang="zh-CN" altLang="en-US" sz="2800" b="1" dirty="0" smtClean="0">
                <a:solidFill>
                  <a:schemeClr val="tx2"/>
                </a:solidFill>
              </a:rPr>
              <a:t>   </a:t>
            </a:r>
            <a:r>
              <a:rPr lang="en-US" altLang="zh-CN" sz="2800" b="1" dirty="0" smtClean="0">
                <a:solidFill>
                  <a:schemeClr val="tx2"/>
                </a:solidFill>
              </a:rPr>
              <a:t>virtual</a:t>
            </a:r>
            <a:r>
              <a:rPr lang="en-US" altLang="zh-CN" sz="2800" dirty="0" smtClean="0">
                <a:solidFill>
                  <a:schemeClr val="tx2"/>
                </a:solidFill>
              </a:rPr>
              <a:t> </a:t>
            </a:r>
            <a:r>
              <a:rPr lang="en-US" altLang="zh-CN" sz="2800" b="1" dirty="0" err="1">
                <a:solidFill>
                  <a:schemeClr val="tx2"/>
                </a:solidFill>
              </a:rPr>
              <a:t>bool</a:t>
            </a:r>
            <a:r>
              <a:rPr lang="en-US" altLang="zh-CN" sz="2800" b="1" dirty="0">
                <a:solidFill>
                  <a:schemeClr val="tx2"/>
                </a:solidFill>
              </a:rPr>
              <a:t> </a:t>
            </a:r>
            <a:r>
              <a:rPr lang="en-US" altLang="zh-CN" sz="2800" dirty="0" err="1" smtClean="0">
                <a:solidFill>
                  <a:schemeClr val="tx2"/>
                </a:solidFill>
              </a:rPr>
              <a:t>EnQueueTail</a:t>
            </a:r>
            <a:r>
              <a:rPr lang="en-US" altLang="zh-CN" sz="2800" b="1" dirty="0" smtClean="0">
                <a:solidFill>
                  <a:schemeClr val="tx2"/>
                </a:solidFill>
              </a:rPr>
              <a:t>(const</a:t>
            </a:r>
            <a:r>
              <a:rPr lang="en-US" altLang="zh-CN" sz="2800" dirty="0" smtClean="0">
                <a:solidFill>
                  <a:schemeClr val="tx2"/>
                </a:solidFill>
              </a:rPr>
              <a:t> </a:t>
            </a:r>
            <a:r>
              <a:rPr lang="en-US" altLang="zh-CN" sz="2800" b="1" dirty="0">
                <a:solidFill>
                  <a:schemeClr val="tx2"/>
                </a:solidFill>
              </a:rPr>
              <a:t>Type</a:t>
            </a:r>
            <a:r>
              <a:rPr lang="en-US" altLang="zh-CN" sz="2800" dirty="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endParaRPr lang="en-US" altLang="zh-CN" sz="2800" dirty="0">
              <a:solidFill>
                <a:srgbClr val="CC3300"/>
              </a:solidFill>
            </a:endParaRPr>
          </a:p>
          <a:p>
            <a:r>
              <a:rPr lang="en-US" altLang="zh-CN" sz="2800" b="1" dirty="0">
                <a:solidFill>
                  <a:schemeClr val="tx2"/>
                </a:solidFill>
              </a:rPr>
              <a:t>    </a:t>
            </a:r>
            <a:r>
              <a:rPr lang="zh-CN" altLang="en-US" sz="2800" b="1" dirty="0" smtClean="0">
                <a:solidFill>
                  <a:schemeClr val="tx2"/>
                </a:solidFill>
              </a:rPr>
              <a:t>   </a:t>
            </a:r>
            <a:r>
              <a:rPr lang="en-US" altLang="zh-CN" sz="2800" b="1" dirty="0" smtClean="0">
                <a:solidFill>
                  <a:schemeClr val="tx2"/>
                </a:solidFill>
              </a:rPr>
              <a:t>virtual</a:t>
            </a:r>
            <a:r>
              <a:rPr lang="en-US" altLang="zh-CN" sz="2800" dirty="0" smtClean="0">
                <a:solidFill>
                  <a:schemeClr val="tx2"/>
                </a:solidFill>
              </a:rPr>
              <a:t> </a:t>
            </a:r>
            <a:r>
              <a:rPr lang="en-US" altLang="zh-CN" sz="2800" b="1" dirty="0" err="1">
                <a:solidFill>
                  <a:schemeClr val="tx2"/>
                </a:solidFill>
              </a:rPr>
              <a:t>bool</a:t>
            </a:r>
            <a:r>
              <a:rPr lang="en-US" altLang="zh-CN" sz="2800" b="1" dirty="0">
                <a:solidFill>
                  <a:schemeClr val="tx2"/>
                </a:solidFill>
              </a:rPr>
              <a:t> </a:t>
            </a:r>
            <a:r>
              <a:rPr lang="en-US" altLang="zh-CN" sz="2800" dirty="0" err="1" smtClean="0">
                <a:solidFill>
                  <a:schemeClr val="tx2"/>
                </a:solidFill>
              </a:rPr>
              <a:t>EnQueue</a:t>
            </a:r>
            <a:r>
              <a:rPr lang="en-US" altLang="zh-CN" sz="2800" b="1" dirty="0" smtClean="0">
                <a:solidFill>
                  <a:schemeClr val="tx2"/>
                </a:solidFill>
              </a:rPr>
              <a:t>(const</a:t>
            </a:r>
            <a:r>
              <a:rPr lang="en-US" altLang="zh-CN" sz="2800" dirty="0" smtClean="0">
                <a:solidFill>
                  <a:schemeClr val="tx2"/>
                </a:solidFill>
              </a:rPr>
              <a:t> </a:t>
            </a:r>
            <a:r>
              <a:rPr lang="en-US" altLang="zh-CN" sz="2800" b="1" dirty="0">
                <a:solidFill>
                  <a:schemeClr val="tx2"/>
                </a:solidFill>
              </a:rPr>
              <a:t>Type</a:t>
            </a:r>
            <a:r>
              <a:rPr lang="en-US" altLang="zh-CN" sz="2800" dirty="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endParaRPr lang="en-US" altLang="zh-CN" sz="2800" dirty="0">
              <a:solidFill>
                <a:srgbClr val="CC3300"/>
              </a:solidFill>
            </a:endParaRPr>
          </a:p>
          <a:p>
            <a:r>
              <a:rPr lang="en-US" altLang="zh-CN" sz="2800" dirty="0">
                <a:solidFill>
                  <a:srgbClr val="CC3300"/>
                </a:solidFill>
                <a:ea typeface="仿宋_GB2312" pitchFamily="49" charset="-122"/>
              </a:rPr>
              <a:t>    </a:t>
            </a:r>
            <a:r>
              <a:rPr lang="zh-CN" altLang="en-US" sz="2800" dirty="0" smtClean="0">
                <a:solidFill>
                  <a:srgbClr val="CC3300"/>
                </a:solidFill>
                <a:ea typeface="仿宋_GB2312" pitchFamily="49" charset="-122"/>
              </a:rPr>
              <a:t>   </a:t>
            </a:r>
            <a:r>
              <a:rPr lang="en-US" altLang="zh-CN" sz="2800" b="1" dirty="0" smtClean="0">
                <a:solidFill>
                  <a:schemeClr val="tx2"/>
                </a:solidFill>
              </a:rPr>
              <a:t>virtual</a:t>
            </a:r>
            <a:r>
              <a:rPr lang="en-US" altLang="zh-CN" sz="2800" dirty="0" smtClean="0">
                <a:solidFill>
                  <a:schemeClr val="tx2"/>
                </a:solidFill>
              </a:rPr>
              <a:t> </a:t>
            </a:r>
            <a:r>
              <a:rPr lang="en-US" altLang="zh-CN" sz="2800" b="1" dirty="0" err="1">
                <a:solidFill>
                  <a:schemeClr val="tx2"/>
                </a:solidFill>
              </a:rPr>
              <a:t>bool</a:t>
            </a:r>
            <a:r>
              <a:rPr lang="en-US" altLang="zh-CN" sz="2800" b="1" dirty="0">
                <a:solidFill>
                  <a:schemeClr val="tx2"/>
                </a:solidFill>
                <a:ea typeface="仿宋_GB2312" pitchFamily="49" charset="-122"/>
              </a:rPr>
              <a:t> </a:t>
            </a:r>
            <a:r>
              <a:rPr lang="en-US" altLang="zh-CN" sz="2800" dirty="0" err="1" smtClean="0">
                <a:solidFill>
                  <a:schemeClr val="tx2"/>
                </a:solidFill>
                <a:ea typeface="仿宋_GB2312" pitchFamily="49" charset="-122"/>
              </a:rPr>
              <a:t>DeQueue</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dirty="0">
                <a:solidFill>
                  <a:srgbClr val="CC3300"/>
                </a:solidFill>
                <a:ea typeface="仿宋_GB2312" pitchFamily="49" charset="-122"/>
              </a:rPr>
              <a:t>	</a:t>
            </a:r>
          </a:p>
          <a:p>
            <a:r>
              <a:rPr lang="en-US" altLang="zh-CN" sz="2800" b="1" dirty="0">
                <a:solidFill>
                  <a:schemeClr val="tx2"/>
                </a:solidFill>
              </a:rPr>
              <a:t>   </a:t>
            </a:r>
            <a:r>
              <a:rPr lang="zh-CN" altLang="en-US" sz="2800" b="1" dirty="0" smtClean="0">
                <a:solidFill>
                  <a:schemeClr val="tx2"/>
                </a:solidFill>
              </a:rPr>
              <a:t>    </a:t>
            </a:r>
            <a:r>
              <a:rPr lang="en-US" altLang="zh-CN" sz="2800" b="1" dirty="0" smtClean="0">
                <a:solidFill>
                  <a:schemeClr val="tx2"/>
                </a:solidFill>
              </a:rPr>
              <a:t>virtual</a:t>
            </a:r>
            <a:r>
              <a:rPr lang="en-US" altLang="zh-CN" sz="2800" dirty="0" smtClean="0">
                <a:solidFill>
                  <a:schemeClr val="tx2"/>
                </a:solidFill>
              </a:rPr>
              <a:t> </a:t>
            </a:r>
            <a:r>
              <a:rPr lang="en-US" altLang="zh-CN" sz="2800" b="1" dirty="0" err="1">
                <a:solidFill>
                  <a:schemeClr val="tx2"/>
                </a:solidFill>
              </a:rPr>
              <a:t>bool</a:t>
            </a:r>
            <a:r>
              <a:rPr lang="en-US" altLang="zh-CN" sz="2800" b="1" dirty="0">
                <a:solidFill>
                  <a:schemeClr val="tx2"/>
                </a:solidFill>
              </a:rPr>
              <a:t> </a:t>
            </a:r>
            <a:r>
              <a:rPr lang="en-US" altLang="zh-CN" sz="2800" dirty="0" err="1" smtClean="0">
                <a:solidFill>
                  <a:schemeClr val="tx2"/>
                </a:solidFill>
              </a:rPr>
              <a:t>DeQueueHead</a:t>
            </a:r>
            <a:r>
              <a:rPr lang="en-US" altLang="zh-CN" sz="2800" b="1" dirty="0" smtClean="0">
                <a:solidFill>
                  <a:schemeClr val="tx2"/>
                </a:solidFill>
              </a:rPr>
              <a:t>(Type</a:t>
            </a:r>
            <a:r>
              <a:rPr lang="en-US" altLang="zh-CN" sz="2800" dirty="0" smtClean="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endParaRPr lang="en-US" altLang="zh-CN" sz="2800" dirty="0">
              <a:solidFill>
                <a:srgbClr val="CC3300"/>
              </a:solidFill>
            </a:endParaRPr>
          </a:p>
          <a:p>
            <a:r>
              <a:rPr lang="en-US" altLang="zh-CN" sz="2800" b="1" dirty="0">
                <a:solidFill>
                  <a:schemeClr val="tx2"/>
                </a:solidFill>
              </a:rPr>
              <a:t>    </a:t>
            </a:r>
            <a:r>
              <a:rPr lang="zh-CN" altLang="en-US" sz="2800" b="1" dirty="0" smtClean="0">
                <a:solidFill>
                  <a:schemeClr val="tx2"/>
                </a:solidFill>
              </a:rPr>
              <a:t>   </a:t>
            </a:r>
            <a:r>
              <a:rPr lang="en-US" altLang="zh-CN" sz="2800" b="1" dirty="0" smtClean="0">
                <a:solidFill>
                  <a:schemeClr val="tx2"/>
                </a:solidFill>
              </a:rPr>
              <a:t>virtual</a:t>
            </a:r>
            <a:r>
              <a:rPr lang="en-US" altLang="zh-CN" sz="2800" dirty="0" smtClean="0">
                <a:solidFill>
                  <a:schemeClr val="tx2"/>
                </a:solidFill>
              </a:rPr>
              <a:t> </a:t>
            </a:r>
            <a:r>
              <a:rPr lang="en-US" altLang="zh-CN" sz="2800" b="1" dirty="0" err="1">
                <a:solidFill>
                  <a:schemeClr val="tx2"/>
                </a:solidFill>
              </a:rPr>
              <a:t>bool</a:t>
            </a:r>
            <a:r>
              <a:rPr lang="en-US" altLang="zh-CN" sz="2800" b="1" dirty="0">
                <a:solidFill>
                  <a:schemeClr val="tx2"/>
                </a:solidFill>
              </a:rPr>
              <a:t> </a:t>
            </a:r>
            <a:r>
              <a:rPr lang="en-US" altLang="zh-CN" sz="2800" dirty="0" err="1" smtClean="0">
                <a:solidFill>
                  <a:schemeClr val="tx2"/>
                </a:solidFill>
              </a:rPr>
              <a:t>DeQueueTail</a:t>
            </a:r>
            <a:r>
              <a:rPr lang="en-US" altLang="zh-CN" sz="2800" b="1" dirty="0" smtClean="0">
                <a:solidFill>
                  <a:schemeClr val="tx2"/>
                </a:solidFill>
              </a:rPr>
              <a:t>(Type</a:t>
            </a:r>
            <a:r>
              <a:rPr lang="en-US" altLang="zh-CN" sz="2800" dirty="0" smtClean="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0</a:t>
            </a:r>
            <a:r>
              <a:rPr lang="en-US" altLang="zh-CN" sz="2800" b="1" dirty="0">
                <a:solidFill>
                  <a:schemeClr val="tx2"/>
                </a:solidFill>
              </a:rPr>
              <a:t>;</a:t>
            </a:r>
            <a:endParaRPr lang="en-US" altLang="zh-CN" sz="2800" dirty="0">
              <a:solidFill>
                <a:srgbClr val="CC3300"/>
              </a:solidFill>
            </a:endParaRPr>
          </a:p>
          <a:p>
            <a:r>
              <a:rPr lang="en-US" altLang="zh-CN" sz="2800" b="1" dirty="0" smtClean="0">
                <a:solidFill>
                  <a:schemeClr val="tx2"/>
                </a:solidFill>
                <a:ea typeface="仿宋_GB2312" pitchFamily="49" charset="-122"/>
              </a:rPr>
              <a:t>};</a:t>
            </a:r>
            <a:endParaRPr lang="zh-CN" altLang="en-US" sz="2800" b="1" dirty="0">
              <a:solidFill>
                <a:schemeClr val="tx2"/>
              </a:solidFill>
              <a:ea typeface="仿宋_GB2312" pitchFamily="49" charset="-122"/>
            </a:endParaRPr>
          </a:p>
        </p:txBody>
      </p:sp>
      <p:sp>
        <p:nvSpPr>
          <p:cNvPr id="229381" name="Rectangle 5"/>
          <p:cNvSpPr>
            <a:spLocks noChangeArrowheads="1"/>
          </p:cNvSpPr>
          <p:nvPr/>
        </p:nvSpPr>
        <p:spPr bwMode="auto">
          <a:xfrm>
            <a:off x="2057400" y="688975"/>
            <a:ext cx="4681538" cy="685800"/>
          </a:xfrm>
          <a:prstGeom prst="rect">
            <a:avLst/>
          </a:prstGeom>
          <a:noFill/>
          <a:ln w="9525">
            <a:noFill/>
            <a:miter lim="800000"/>
            <a:headEnd/>
            <a:tailEnd/>
          </a:ln>
          <a:effectLst/>
        </p:spPr>
        <p:txBody>
          <a:bodyPr anchor="ctr"/>
          <a:lstStyle/>
          <a:p>
            <a:pPr algn="ctr">
              <a:defRPr/>
            </a:pPr>
            <a:r>
              <a:rPr lang="zh-CN" altLang="en-US" sz="3600" b="1" u="sng" dirty="0">
                <a:solidFill>
                  <a:srgbClr val="3333CC"/>
                </a:solidFill>
                <a:effectLst>
                  <a:outerShdw blurRad="38100" dist="38100" dir="2700000" algn="tl">
                    <a:srgbClr val="C0C0C0"/>
                  </a:outerShdw>
                </a:effectLst>
                <a:ea typeface="仿宋_GB2312" pitchFamily="49" charset="-122"/>
              </a:rPr>
              <a:t>双端队列类定义</a:t>
            </a:r>
            <a:endParaRPr lang="zh-CN" altLang="en-US" sz="4800" dirty="0">
              <a:solidFill>
                <a:schemeClr val="tx2"/>
              </a:solidFill>
              <a:ea typeface="仿宋_GB2312" pitchFamily="49" charset="-122"/>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131</a:t>
            </a:fld>
            <a:endParaRPr lang="en-US" altLang="zh-CN"/>
          </a:p>
        </p:txBody>
      </p:sp>
    </p:spTree>
  </p:cSld>
  <p:clrMapOvr>
    <a:masterClrMapping/>
  </p:clrMapOvr>
  <p:transition>
    <p:strips dir="rd"/>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831850" y="996950"/>
            <a:ext cx="7277100" cy="5048250"/>
          </a:xfrm>
          <a:prstGeom prst="rect">
            <a:avLst/>
          </a:prstGeom>
          <a:noFill/>
          <a:ln w="9525">
            <a:noFill/>
            <a:miter lim="800000"/>
            <a:headEnd/>
            <a:tailEnd/>
          </a:ln>
        </p:spPr>
        <p:txBody>
          <a:bodyPr wrap="none">
            <a:spAutoFit/>
          </a:bodyPr>
          <a:lstStyle/>
          <a:p>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EnQueue</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b="1" dirty="0">
                <a:solidFill>
                  <a:schemeClr val="tx2"/>
                </a:solidFill>
                <a:ea typeface="仿宋_GB2312" pitchFamily="49" charset="-122"/>
              </a:rPr>
              <a:t>     return</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EnqueueTail</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x</a:t>
            </a:r>
            <a:r>
              <a:rPr lang="en-US" altLang="zh-CN" sz="2800" b="1" dirty="0">
                <a:solidFill>
                  <a:schemeClr val="tx2"/>
                </a:solidFill>
                <a:ea typeface="仿宋_GB2312" pitchFamily="49" charset="-122"/>
              </a:rPr>
              <a:t>); </a:t>
            </a:r>
          </a:p>
          <a:p>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a:spcBef>
                <a:spcPct val="50000"/>
              </a:spcBef>
            </a:pPr>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DeQueue</a:t>
            </a:r>
            <a:r>
              <a:rPr lang="en-US" altLang="zh-CN" sz="2800" b="1" dirty="0" smtClean="0">
                <a:solidFill>
                  <a:schemeClr val="tx2"/>
                </a:solidFill>
                <a:ea typeface="仿宋_GB2312" pitchFamily="49" charset="-122"/>
              </a:rPr>
              <a:t>(Type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temp</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0000FF"/>
              </a:solidFill>
              <a:ea typeface="隶书" pitchFamily="49" charset="-122"/>
            </a:endParaRPr>
          </a:p>
          <a:p>
            <a:r>
              <a:rPr lang="en-US" altLang="zh-CN" sz="2800" dirty="0">
                <a:solidFill>
                  <a:schemeClr val="tx2"/>
                </a:solidFill>
              </a:rPr>
              <a:t>     </a:t>
            </a:r>
            <a:r>
              <a:rPr lang="en-US" altLang="zh-CN" sz="2800" b="1" dirty="0" err="1">
                <a:solidFill>
                  <a:schemeClr val="tx2"/>
                </a:solidFill>
              </a:rPr>
              <a:t>bool</a:t>
            </a:r>
            <a:r>
              <a:rPr lang="en-US" altLang="zh-CN" sz="2800" dirty="0">
                <a:solidFill>
                  <a:schemeClr val="tx2"/>
                </a:solidFill>
              </a:rPr>
              <a:t> </a:t>
            </a:r>
            <a:r>
              <a:rPr lang="en-US" altLang="zh-CN" sz="2800" dirty="0" smtClean="0">
                <a:solidFill>
                  <a:schemeClr val="tx2"/>
                </a:solidFill>
              </a:rPr>
              <a:t>tag</a:t>
            </a:r>
            <a:r>
              <a:rPr lang="en-US" altLang="zh-CN" sz="2800" b="1" dirty="0" smtClean="0">
                <a:solidFill>
                  <a:schemeClr val="tx2"/>
                </a:solidFill>
              </a:rPr>
              <a:t>=</a:t>
            </a:r>
            <a:r>
              <a:rPr lang="en-US" altLang="zh-CN" sz="2800" dirty="0" err="1" smtClean="0">
                <a:solidFill>
                  <a:schemeClr val="tx2"/>
                </a:solidFill>
              </a:rPr>
              <a:t>DeQueueHead</a:t>
            </a:r>
            <a:r>
              <a:rPr lang="en-US" altLang="zh-CN" sz="2800" b="1" dirty="0" smtClean="0">
                <a:solidFill>
                  <a:schemeClr val="tx2"/>
                </a:solidFill>
              </a:rPr>
              <a:t>(</a:t>
            </a:r>
            <a:r>
              <a:rPr lang="en-US" altLang="zh-CN" sz="2800" dirty="0" smtClean="0">
                <a:solidFill>
                  <a:schemeClr val="tx2"/>
                </a:solidFill>
              </a:rPr>
              <a:t>temp</a:t>
            </a:r>
            <a:r>
              <a:rPr lang="en-US" altLang="zh-CN" sz="2800" b="1" dirty="0">
                <a:solidFill>
                  <a:schemeClr val="tx2"/>
                </a:solidFill>
              </a:rPr>
              <a:t>);</a:t>
            </a:r>
          </a:p>
          <a:p>
            <a:r>
              <a:rPr lang="en-US" altLang="zh-CN" sz="2800" b="1"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temp</a:t>
            </a:r>
            <a:r>
              <a:rPr lang="en-US" altLang="zh-CN" sz="2800" b="1" dirty="0">
                <a:solidFill>
                  <a:schemeClr val="tx2"/>
                </a:solidFill>
              </a:rPr>
              <a:t>;</a:t>
            </a:r>
            <a:r>
              <a:rPr lang="en-US" altLang="zh-CN" sz="2800" dirty="0">
                <a:solidFill>
                  <a:schemeClr val="tx2"/>
                </a:solidFill>
              </a:rPr>
              <a:t>  </a:t>
            </a:r>
          </a:p>
          <a:p>
            <a:r>
              <a:rPr lang="en-US" altLang="zh-CN" sz="2800" dirty="0">
                <a:solidFill>
                  <a:schemeClr val="tx2"/>
                </a:solidFill>
              </a:rPr>
              <a:t>     </a:t>
            </a:r>
            <a:r>
              <a:rPr lang="en-US" altLang="zh-CN" sz="2800" b="1" dirty="0">
                <a:solidFill>
                  <a:schemeClr val="tx2"/>
                </a:solidFill>
              </a:rPr>
              <a:t>return</a:t>
            </a:r>
            <a:r>
              <a:rPr lang="en-US" altLang="zh-CN" sz="2800" dirty="0">
                <a:solidFill>
                  <a:schemeClr val="tx2"/>
                </a:solidFill>
              </a:rPr>
              <a:t> tag</a:t>
            </a:r>
            <a:r>
              <a:rPr lang="en-US" altLang="zh-CN" sz="2800" b="1" dirty="0">
                <a:solidFill>
                  <a:schemeClr val="tx2"/>
                </a:solidFill>
              </a:rPr>
              <a:t>;</a:t>
            </a:r>
          </a:p>
          <a:p>
            <a:r>
              <a:rPr lang="en-US" altLang="zh-CN" sz="2800" b="1" dirty="0">
                <a:solidFill>
                  <a:schemeClr val="tx2"/>
                </a:solidFill>
              </a:rPr>
              <a:t>}</a:t>
            </a:r>
            <a:endParaRPr lang="en-US" altLang="zh-CN" sz="2800" dirty="0">
              <a:solidFill>
                <a:srgbClr val="CC3300"/>
              </a:solidFill>
              <a:ea typeface="仿宋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132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0404">
                                            <p:txEl>
                                              <p:pRg st="4" end="4"/>
                                            </p:txEl>
                                          </p:spTgt>
                                        </p:tgtEl>
                                        <p:attrNameLst>
                                          <p:attrName>style.visibility</p:attrName>
                                        </p:attrNameLst>
                                      </p:cBhvr>
                                      <p:to>
                                        <p:strVal val="visible"/>
                                      </p:to>
                                    </p:set>
                                    <p:animEffect transition="in" filter="checkerboard(across)">
                                      <p:cBhvr>
                                        <p:cTn id="7" dur="500"/>
                                        <p:tgtEl>
                                          <p:spTgt spid="230404">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0404">
                                            <p:txEl>
                                              <p:pRg st="5" end="5"/>
                                            </p:txEl>
                                          </p:spTgt>
                                        </p:tgtEl>
                                        <p:attrNameLst>
                                          <p:attrName>style.visibility</p:attrName>
                                        </p:attrNameLst>
                                      </p:cBhvr>
                                      <p:to>
                                        <p:strVal val="visible"/>
                                      </p:to>
                                    </p:set>
                                    <p:animEffect transition="in" filter="checkerboard(across)">
                                      <p:cBhvr>
                                        <p:cTn id="10" dur="500"/>
                                        <p:tgtEl>
                                          <p:spTgt spid="230404">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0404">
                                            <p:txEl>
                                              <p:pRg st="6" end="6"/>
                                            </p:txEl>
                                          </p:spTgt>
                                        </p:tgtEl>
                                        <p:attrNameLst>
                                          <p:attrName>style.visibility</p:attrName>
                                        </p:attrNameLst>
                                      </p:cBhvr>
                                      <p:to>
                                        <p:strVal val="visible"/>
                                      </p:to>
                                    </p:set>
                                    <p:animEffect transition="in" filter="checkerboard(across)">
                                      <p:cBhvr>
                                        <p:cTn id="13" dur="500"/>
                                        <p:tgtEl>
                                          <p:spTgt spid="230404">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0404">
                                            <p:txEl>
                                              <p:pRg st="7" end="7"/>
                                            </p:txEl>
                                          </p:spTgt>
                                        </p:tgtEl>
                                        <p:attrNameLst>
                                          <p:attrName>style.visibility</p:attrName>
                                        </p:attrNameLst>
                                      </p:cBhvr>
                                      <p:to>
                                        <p:strVal val="visible"/>
                                      </p:to>
                                    </p:set>
                                    <p:animEffect transition="in" filter="checkerboard(across)">
                                      <p:cBhvr>
                                        <p:cTn id="16" dur="500"/>
                                        <p:tgtEl>
                                          <p:spTgt spid="230404">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30404">
                                            <p:txEl>
                                              <p:pRg st="8" end="8"/>
                                            </p:txEl>
                                          </p:spTgt>
                                        </p:tgtEl>
                                        <p:attrNameLst>
                                          <p:attrName>style.visibility</p:attrName>
                                        </p:attrNameLst>
                                      </p:cBhvr>
                                      <p:to>
                                        <p:strVal val="visible"/>
                                      </p:to>
                                    </p:set>
                                    <p:animEffect transition="in" filter="checkerboard(across)">
                                      <p:cBhvr>
                                        <p:cTn id="19" dur="500"/>
                                        <p:tgtEl>
                                          <p:spTgt spid="230404">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30404">
                                            <p:txEl>
                                              <p:pRg st="9" end="9"/>
                                            </p:txEl>
                                          </p:spTgt>
                                        </p:tgtEl>
                                        <p:attrNameLst>
                                          <p:attrName>style.visibility</p:attrName>
                                        </p:attrNameLst>
                                      </p:cBhvr>
                                      <p:to>
                                        <p:strVal val="visible"/>
                                      </p:to>
                                    </p:set>
                                    <p:animEffect transition="in" filter="checkerboard(across)">
                                      <p:cBhvr>
                                        <p:cTn id="22" dur="500"/>
                                        <p:tgtEl>
                                          <p:spTgt spid="230404">
                                            <p:txEl>
                                              <p:pRg st="9" end="9"/>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30404">
                                            <p:txEl>
                                              <p:pRg st="10" end="10"/>
                                            </p:txEl>
                                          </p:spTgt>
                                        </p:tgtEl>
                                        <p:attrNameLst>
                                          <p:attrName>style.visibility</p:attrName>
                                        </p:attrNameLst>
                                      </p:cBhvr>
                                      <p:to>
                                        <p:strVal val="visible"/>
                                      </p:to>
                                    </p:set>
                                    <p:animEffect transition="in" filter="checkerboard(across)">
                                      <p:cBhvr>
                                        <p:cTn id="25" dur="500"/>
                                        <p:tgtEl>
                                          <p:spTgt spid="23040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2" name="Rectangle 4"/>
          <p:cNvSpPr>
            <a:spLocks noChangeArrowheads="1"/>
          </p:cNvSpPr>
          <p:nvPr/>
        </p:nvSpPr>
        <p:spPr bwMode="auto">
          <a:xfrm>
            <a:off x="2130425" y="876300"/>
            <a:ext cx="4681538" cy="685800"/>
          </a:xfrm>
          <a:prstGeom prst="rect">
            <a:avLst/>
          </a:prstGeom>
          <a:noFill/>
          <a:ln w="9525">
            <a:noFill/>
            <a:miter lim="800000"/>
            <a:headEnd/>
            <a:tailEnd/>
          </a:ln>
          <a:effectLst/>
        </p:spPr>
        <p:txBody>
          <a:bodyPr anchor="ctr"/>
          <a:lstStyle/>
          <a:p>
            <a:pPr algn="ctr">
              <a:defRPr/>
            </a:pPr>
            <a:r>
              <a:rPr lang="zh-CN" altLang="en-US" sz="3600" b="1" u="sng" dirty="0">
                <a:solidFill>
                  <a:srgbClr val="3333CC"/>
                </a:solidFill>
                <a:effectLst>
                  <a:outerShdw blurRad="38100" dist="38100" dir="2700000" algn="tl">
                    <a:srgbClr val="C0C0C0"/>
                  </a:outerShdw>
                </a:effectLst>
                <a:ea typeface="仿宋_GB2312" pitchFamily="49" charset="-122"/>
              </a:rPr>
              <a:t>双端队列的数组表示</a:t>
            </a:r>
            <a:endParaRPr lang="zh-CN" altLang="en-US" sz="4800" dirty="0">
              <a:solidFill>
                <a:schemeClr val="tx2"/>
              </a:solidFill>
              <a:ea typeface="仿宋_GB2312" pitchFamily="49" charset="-122"/>
            </a:endParaRPr>
          </a:p>
        </p:txBody>
      </p:sp>
      <p:sp>
        <p:nvSpPr>
          <p:cNvPr id="161795" name="Text Box 5"/>
          <p:cNvSpPr txBox="1">
            <a:spLocks noChangeArrowheads="1"/>
          </p:cNvSpPr>
          <p:nvPr/>
        </p:nvSpPr>
        <p:spPr bwMode="auto">
          <a:xfrm>
            <a:off x="538163" y="1962150"/>
            <a:ext cx="8108950" cy="3081338"/>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a:t>
            </a:r>
          </a:p>
          <a:p>
            <a:r>
              <a:rPr lang="en-US" altLang="zh-CN" sz="2800" b="1" dirty="0">
                <a:solidFill>
                  <a:schemeClr val="tx2"/>
                </a:solidFill>
                <a:ea typeface="仿宋_GB2312" pitchFamily="49" charset="-122"/>
              </a:rPr>
              <a:t>class</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SeqDQueue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public</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public</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SeqQueue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b="1" dirty="0" smtClean="0">
                <a:solidFill>
                  <a:schemeClr val="tx2"/>
                </a:solidFill>
                <a:ea typeface="仿宋_GB2312" pitchFamily="49" charset="-122"/>
              </a:rPr>
              <a:t>  public</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rPr>
              <a:t>      </a:t>
            </a:r>
            <a:r>
              <a:rPr lang="en-US" altLang="zh-CN" sz="2800" dirty="0" err="1" smtClean="0">
                <a:solidFill>
                  <a:schemeClr val="tx2"/>
                </a:solidFill>
              </a:rPr>
              <a:t>SeqDQueue</a:t>
            </a:r>
            <a:r>
              <a:rPr lang="en-US" altLang="zh-CN" sz="2800" b="1" dirty="0" smtClean="0">
                <a:solidFill>
                  <a:schemeClr val="tx2"/>
                </a:solidFill>
              </a:rPr>
              <a:t>(</a:t>
            </a:r>
            <a:r>
              <a:rPr lang="en-US" altLang="zh-CN" sz="2800" b="1" dirty="0" err="1" smtClean="0">
                <a:solidFill>
                  <a:schemeClr val="tx2"/>
                </a:solidFill>
              </a:rPr>
              <a:t>int</a:t>
            </a:r>
            <a:r>
              <a:rPr lang="en-US" altLang="zh-CN" sz="2800" dirty="0" smtClean="0">
                <a:solidFill>
                  <a:schemeClr val="tx2"/>
                </a:solidFill>
              </a:rPr>
              <a:t> </a:t>
            </a:r>
            <a:r>
              <a:rPr lang="en-US" altLang="zh-CN" sz="2800" dirty="0" err="1" smtClean="0">
                <a:solidFill>
                  <a:schemeClr val="tx2"/>
                </a:solidFill>
              </a:rPr>
              <a:t>sz</a:t>
            </a:r>
            <a:r>
              <a:rPr lang="en-US" altLang="zh-CN" sz="2800" b="1" dirty="0" smtClean="0">
                <a:solidFill>
                  <a:schemeClr val="tx2"/>
                </a:solidFill>
              </a:rPr>
              <a:t>);</a:t>
            </a:r>
            <a:endParaRPr lang="en-US" altLang="zh-CN" sz="2800" b="1" dirty="0">
              <a:solidFill>
                <a:schemeClr val="tx2"/>
              </a:solidFill>
            </a:endParaRPr>
          </a:p>
          <a:p>
            <a:r>
              <a:rPr lang="en-US" altLang="zh-CN" sz="2800" b="1" dirty="0">
                <a:solidFill>
                  <a:schemeClr val="tx2"/>
                </a:solidFill>
              </a:rPr>
              <a:t>      ……</a:t>
            </a:r>
            <a:endParaRPr lang="en-US" altLang="zh-CN" sz="2800" dirty="0">
              <a:solidFill>
                <a:srgbClr val="CC3300"/>
              </a:solidFill>
            </a:endParaRPr>
          </a:p>
          <a:p>
            <a:r>
              <a:rPr lang="en-US" altLang="zh-CN" sz="2800" b="1" dirty="0">
                <a:solidFill>
                  <a:schemeClr val="tx2"/>
                </a:solidFill>
                <a:ea typeface="仿宋_GB2312" pitchFamily="49" charset="-122"/>
              </a:rPr>
              <a:t>}</a:t>
            </a:r>
            <a:r>
              <a:rPr lang="zh-CN" altLang="en-US" sz="2800" b="1" dirty="0">
                <a:solidFill>
                  <a:schemeClr val="tx2"/>
                </a:solidFill>
                <a:ea typeface="仿宋_GB2312" pitchFamily="49" charset="-122"/>
              </a:rPr>
              <a:t>；</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133</a:t>
            </a:fld>
            <a:endParaRPr lang="en-US" altLang="zh-CN"/>
          </a:p>
        </p:txBody>
      </p:sp>
    </p:spTree>
  </p:cSld>
  <p:clrMapOvr>
    <a:masterClrMapping/>
  </p:clrMapOvr>
  <p:transition>
    <p:strips dir="rd"/>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9" name="Text Box 5"/>
          <p:cNvSpPr txBox="1">
            <a:spLocks noChangeArrowheads="1"/>
          </p:cNvSpPr>
          <p:nvPr/>
        </p:nvSpPr>
        <p:spPr bwMode="auto">
          <a:xfrm>
            <a:off x="760413" y="452438"/>
            <a:ext cx="7383368" cy="6223242"/>
          </a:xfrm>
          <a:prstGeom prst="rect">
            <a:avLst/>
          </a:prstGeom>
          <a:noFill/>
          <a:ln w="9525">
            <a:noFill/>
            <a:miter lim="800000"/>
            <a:headEnd/>
            <a:tailEnd/>
          </a:ln>
        </p:spPr>
        <p:txBody>
          <a:bodyPr wrap="none">
            <a:spAutoFit/>
          </a:bodyPr>
          <a:lstStyle/>
          <a:p>
            <a:r>
              <a:rPr lang="en-US" altLang="zh-CN" b="1" dirty="0">
                <a:solidFill>
                  <a:schemeClr val="tx2"/>
                </a:solidFill>
                <a:ea typeface="仿宋_GB2312" pitchFamily="49" charset="-122"/>
              </a:rPr>
              <a:t>template &lt;class Type&gt;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err="1">
                <a:solidFill>
                  <a:schemeClr val="tx2"/>
                </a:solidFill>
                <a:ea typeface="仿宋_GB2312" pitchFamily="49" charset="-122"/>
              </a:rPr>
              <a:t>SeqDQueue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 :: </a:t>
            </a:r>
          </a:p>
          <a:p>
            <a:r>
              <a:rPr lang="en-US" altLang="zh-CN" dirty="0" err="1" smtClean="0">
                <a:solidFill>
                  <a:schemeClr val="tx2"/>
                </a:solidFill>
                <a:ea typeface="仿宋_GB2312" pitchFamily="49" charset="-122"/>
              </a:rPr>
              <a:t>GetHead</a:t>
            </a:r>
            <a:r>
              <a:rPr lang="en-US" altLang="zh-CN" b="1" dirty="0" smtClean="0">
                <a:solidFill>
                  <a:schemeClr val="tx2"/>
                </a:solidFill>
                <a:ea typeface="仿宋_GB2312" pitchFamily="49" charset="-122"/>
              </a:rPr>
              <a:t>(Type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const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p>
          <a:p>
            <a:r>
              <a:rPr lang="en-US" altLang="zh-CN" b="1" dirty="0">
                <a:solidFill>
                  <a:schemeClr val="tx2"/>
                </a:solidFill>
                <a:ea typeface="仿宋_GB2312" pitchFamily="49" charset="-122"/>
              </a:rPr>
              <a:t>     </a:t>
            </a:r>
            <a:r>
              <a:rPr lang="en-US" altLang="zh-CN" b="1" dirty="0" smtClean="0">
                <a:solidFill>
                  <a:schemeClr val="tx2"/>
                </a:solidFill>
                <a:ea typeface="仿宋_GB2312" pitchFamily="49" charset="-122"/>
              </a:rPr>
              <a:t> Type</a:t>
            </a:r>
            <a:r>
              <a:rPr lang="en-US" altLang="zh-CN" dirty="0" smtClean="0">
                <a:solidFill>
                  <a:schemeClr val="tx2"/>
                </a:solidFill>
                <a:ea typeface="仿宋_GB2312" pitchFamily="49" charset="-122"/>
              </a:rPr>
              <a:t> </a:t>
            </a:r>
            <a:r>
              <a:rPr lang="en-US" altLang="zh-CN" dirty="0">
                <a:solidFill>
                  <a:schemeClr val="tx2"/>
                </a:solidFill>
                <a:ea typeface="仿宋_GB2312" pitchFamily="49" charset="-122"/>
              </a:rPr>
              <a:t>temp</a:t>
            </a:r>
            <a:r>
              <a:rPr lang="en-US" altLang="zh-CN" b="1" dirty="0">
                <a:solidFill>
                  <a:schemeClr val="tx2"/>
                </a:solidFill>
                <a:ea typeface="仿宋_GB2312" pitchFamily="49" charset="-122"/>
              </a:rPr>
              <a:t>;</a:t>
            </a:r>
          </a:p>
          <a:p>
            <a:r>
              <a:rPr lang="en-US" altLang="zh-CN" dirty="0">
                <a:solidFill>
                  <a:schemeClr val="tx2"/>
                </a:solidFill>
                <a:ea typeface="仿宋_GB2312" pitchFamily="49" charset="-122"/>
              </a:rPr>
              <a: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tag</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SeqQueue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&lt;Type&gt; ::</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GetFront</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temp</a:t>
            </a:r>
            <a:r>
              <a:rPr lang="en-US" altLang="zh-CN" b="1" dirty="0">
                <a:solidFill>
                  <a:schemeClr val="tx2"/>
                </a:solidFill>
                <a:ea typeface="仿宋_GB2312" pitchFamily="49" charset="-122"/>
              </a:rPr>
              <a:t>);     </a:t>
            </a:r>
          </a:p>
          <a:p>
            <a:r>
              <a:rPr lang="en-US" altLang="zh-CN" b="1" dirty="0">
                <a:solidFill>
                  <a:schemeClr val="tx2"/>
                </a:solidFill>
                <a:ea typeface="仿宋_GB2312" pitchFamily="49" charset="-122"/>
              </a:rPr>
              <a:t>      </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temp</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return</a:t>
            </a:r>
            <a:r>
              <a:rPr lang="en-US" altLang="zh-CN" dirty="0">
                <a:solidFill>
                  <a:schemeClr val="tx2"/>
                </a:solidFill>
                <a:ea typeface="仿宋_GB2312" pitchFamily="49" charset="-122"/>
              </a:rPr>
              <a:t> tag</a:t>
            </a:r>
            <a:r>
              <a:rPr lang="en-US" altLang="zh-CN" b="1" dirty="0">
                <a:solidFill>
                  <a:schemeClr val="tx2"/>
                </a:solidFill>
                <a:ea typeface="仿宋_GB2312" pitchFamily="49" charset="-122"/>
              </a:rPr>
              <a:t>;</a:t>
            </a:r>
          </a:p>
          <a:p>
            <a:r>
              <a:rPr lang="en-US" altLang="zh-CN" b="1" dirty="0">
                <a:solidFill>
                  <a:schemeClr val="tx2"/>
                </a:solidFill>
                <a:ea typeface="仿宋_GB2312" pitchFamily="49" charset="-122"/>
              </a:rPr>
              <a:t>}</a:t>
            </a:r>
            <a:endParaRPr lang="en-US" altLang="zh-CN" dirty="0">
              <a:solidFill>
                <a:schemeClr val="tx2"/>
              </a:solidFill>
              <a:ea typeface="仿宋_GB2312" pitchFamily="49" charset="-122"/>
            </a:endParaRPr>
          </a:p>
          <a:p>
            <a:pPr>
              <a:spcBef>
                <a:spcPct val="30000"/>
              </a:spcBef>
            </a:pPr>
            <a:r>
              <a:rPr lang="en-US" altLang="zh-CN" b="1" dirty="0">
                <a:solidFill>
                  <a:schemeClr val="tx2"/>
                </a:solidFill>
                <a:ea typeface="仿宋_GB2312" pitchFamily="49" charset="-122"/>
              </a:rPr>
              <a:t>template &lt;class Type&gt;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err="1">
                <a:solidFill>
                  <a:schemeClr val="tx2"/>
                </a:solidFill>
                <a:ea typeface="仿宋_GB2312" pitchFamily="49" charset="-122"/>
              </a:rPr>
              <a:t>SeqDQueue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 :: </a:t>
            </a:r>
          </a:p>
          <a:p>
            <a:r>
              <a:rPr lang="en-US" altLang="zh-CN" dirty="0" err="1" smtClean="0">
                <a:solidFill>
                  <a:schemeClr val="tx2"/>
                </a:solidFill>
                <a:ea typeface="仿宋_GB2312" pitchFamily="49" charset="-122"/>
              </a:rPr>
              <a:t>EnQueueTail</a:t>
            </a:r>
            <a:r>
              <a:rPr lang="en-US" altLang="zh-CN" b="1" dirty="0" smtClean="0">
                <a:solidFill>
                  <a:schemeClr val="tx2"/>
                </a:solidFill>
                <a:ea typeface="仿宋_GB2312" pitchFamily="49" charset="-122"/>
              </a:rPr>
              <a:t>(Type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t>
            </a:r>
            <a:endParaRPr lang="en-US" altLang="zh-CN" dirty="0">
              <a:solidFill>
                <a:schemeClr val="tx2"/>
              </a:solidFill>
              <a:ea typeface="仿宋_GB2312" pitchFamily="49" charset="-122"/>
            </a:endParaRPr>
          </a:p>
          <a:p>
            <a:r>
              <a:rPr lang="en-US" altLang="zh-CN" b="1" dirty="0">
                <a:solidFill>
                  <a:schemeClr val="tx2"/>
                </a:solidFill>
              </a:rPr>
              <a:t>      return</a:t>
            </a:r>
            <a:r>
              <a:rPr lang="en-US" altLang="zh-CN" dirty="0">
                <a:solidFill>
                  <a:schemeClr val="tx2"/>
                </a:solidFill>
              </a:rPr>
              <a:t> </a:t>
            </a:r>
            <a:r>
              <a:rPr lang="en-US" altLang="zh-CN" dirty="0" err="1">
                <a:solidFill>
                  <a:schemeClr val="tx2"/>
                </a:solidFill>
              </a:rPr>
              <a:t>SeqQueue</a:t>
            </a:r>
            <a:r>
              <a:rPr lang="en-US" altLang="zh-CN" dirty="0">
                <a:solidFill>
                  <a:schemeClr val="tx2"/>
                </a:solidFill>
              </a:rPr>
              <a:t> </a:t>
            </a:r>
            <a:r>
              <a:rPr lang="en-US" altLang="zh-CN" b="1" dirty="0">
                <a:solidFill>
                  <a:schemeClr val="tx2"/>
                </a:solidFill>
              </a:rPr>
              <a:t>&lt;Type&gt; ::</a:t>
            </a:r>
            <a:r>
              <a:rPr lang="en-US" altLang="zh-CN" dirty="0">
                <a:solidFill>
                  <a:schemeClr val="tx2"/>
                </a:solidFill>
              </a:rPr>
              <a:t> </a:t>
            </a:r>
            <a:r>
              <a:rPr lang="en-US" altLang="zh-CN" dirty="0" err="1" smtClean="0">
                <a:solidFill>
                  <a:schemeClr val="tx2"/>
                </a:solidFill>
              </a:rPr>
              <a:t>Enqueue</a:t>
            </a:r>
            <a:r>
              <a:rPr lang="en-US" altLang="zh-CN" b="1" dirty="0" smtClean="0">
                <a:solidFill>
                  <a:schemeClr val="tx2"/>
                </a:solidFill>
              </a:rPr>
              <a:t>(</a:t>
            </a:r>
            <a:r>
              <a:rPr lang="en-US" altLang="zh-CN" dirty="0" smtClean="0">
                <a:solidFill>
                  <a:schemeClr val="tx2"/>
                </a:solidFill>
              </a:rPr>
              <a:t>x</a:t>
            </a:r>
            <a:r>
              <a:rPr lang="en-US" altLang="zh-CN" b="1" dirty="0">
                <a:solidFill>
                  <a:schemeClr val="tx2"/>
                </a:solidFill>
              </a:rPr>
              <a:t>);</a:t>
            </a:r>
          </a:p>
          <a:p>
            <a:r>
              <a:rPr lang="en-US" altLang="zh-CN" b="1" dirty="0">
                <a:solidFill>
                  <a:schemeClr val="tx2"/>
                </a:solidFill>
              </a:rPr>
              <a:t>}</a:t>
            </a:r>
          </a:p>
          <a:p>
            <a:pPr>
              <a:spcBef>
                <a:spcPct val="30000"/>
              </a:spcBef>
            </a:pPr>
            <a:r>
              <a:rPr lang="en-US" altLang="zh-CN" b="1" dirty="0">
                <a:solidFill>
                  <a:schemeClr val="tx2"/>
                </a:solidFill>
              </a:rPr>
              <a:t>template &lt;class Type&gt; </a:t>
            </a:r>
            <a:r>
              <a:rPr lang="en-US" altLang="zh-CN" b="1" dirty="0" err="1">
                <a:solidFill>
                  <a:schemeClr val="tx2"/>
                </a:solidFill>
              </a:rPr>
              <a:t>bool</a:t>
            </a:r>
            <a:r>
              <a:rPr lang="en-US" altLang="zh-CN" dirty="0">
                <a:solidFill>
                  <a:schemeClr val="tx2"/>
                </a:solidFill>
              </a:rPr>
              <a:t> </a:t>
            </a:r>
            <a:r>
              <a:rPr lang="en-US" altLang="zh-CN" dirty="0" err="1">
                <a:solidFill>
                  <a:schemeClr val="tx2"/>
                </a:solidFill>
              </a:rPr>
              <a:t>SeqDQueue</a:t>
            </a:r>
            <a:r>
              <a:rPr lang="en-US" altLang="zh-CN" dirty="0">
                <a:solidFill>
                  <a:schemeClr val="tx2"/>
                </a:solidFill>
              </a:rPr>
              <a:t> </a:t>
            </a:r>
            <a:r>
              <a:rPr lang="en-US" altLang="zh-CN" b="1" dirty="0">
                <a:solidFill>
                  <a:schemeClr val="tx2"/>
                </a:solidFill>
              </a:rPr>
              <a:t>&lt;Type&gt; :: </a:t>
            </a:r>
          </a:p>
          <a:p>
            <a:r>
              <a:rPr lang="en-US" altLang="zh-CN" dirty="0" err="1" smtClean="0">
                <a:solidFill>
                  <a:schemeClr val="tx2"/>
                </a:solidFill>
              </a:rPr>
              <a:t>DeQueueHead</a:t>
            </a:r>
            <a:r>
              <a:rPr lang="en-US" altLang="zh-CN" b="1" dirty="0" smtClean="0">
                <a:solidFill>
                  <a:schemeClr val="tx2"/>
                </a:solidFill>
              </a:rPr>
              <a:t>(Type</a:t>
            </a:r>
            <a:r>
              <a:rPr lang="en-US" altLang="zh-CN" dirty="0" smtClean="0">
                <a:solidFill>
                  <a:schemeClr val="tx2"/>
                </a:solidFill>
              </a:rPr>
              <a:t> </a:t>
            </a:r>
            <a:r>
              <a:rPr lang="en-US" altLang="zh-CN" b="1" dirty="0">
                <a:solidFill>
                  <a:schemeClr val="tx2"/>
                </a:solidFill>
              </a:rPr>
              <a:t>&amp;</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endParaRPr lang="en-US" altLang="zh-CN" dirty="0">
              <a:solidFill>
                <a:schemeClr val="tx2"/>
              </a:solidFill>
            </a:endParaRPr>
          </a:p>
          <a:p>
            <a:r>
              <a:rPr lang="en-US" altLang="zh-CN" b="1" dirty="0">
                <a:solidFill>
                  <a:schemeClr val="tx2"/>
                </a:solidFill>
              </a:rPr>
              <a:t>      Type</a:t>
            </a:r>
            <a:r>
              <a:rPr lang="en-US" altLang="zh-CN" dirty="0">
                <a:solidFill>
                  <a:schemeClr val="tx2"/>
                </a:solidFill>
              </a:rPr>
              <a:t> temp</a:t>
            </a:r>
            <a:r>
              <a:rPr lang="en-US" altLang="zh-CN" b="1" dirty="0">
                <a:solidFill>
                  <a:schemeClr val="tx2"/>
                </a:solidFill>
              </a:rPr>
              <a:t>;</a:t>
            </a:r>
          </a:p>
          <a:p>
            <a:r>
              <a:rPr lang="en-US" altLang="zh-CN" dirty="0">
                <a:solidFill>
                  <a:schemeClr val="tx2"/>
                </a:solidFill>
              </a:rPr>
              <a:t>       </a:t>
            </a:r>
            <a:r>
              <a:rPr lang="en-US" altLang="zh-CN" b="1" dirty="0" err="1">
                <a:solidFill>
                  <a:schemeClr val="tx2"/>
                </a:solidFill>
              </a:rPr>
              <a:t>bool</a:t>
            </a:r>
            <a:r>
              <a:rPr lang="en-US" altLang="zh-CN" dirty="0">
                <a:solidFill>
                  <a:schemeClr val="tx2"/>
                </a:solidFill>
              </a:rPr>
              <a:t> </a:t>
            </a:r>
            <a:r>
              <a:rPr lang="en-US" altLang="zh-CN" dirty="0" smtClean="0">
                <a:solidFill>
                  <a:schemeClr val="tx2"/>
                </a:solidFill>
              </a:rPr>
              <a:t>tag</a:t>
            </a:r>
            <a:r>
              <a:rPr lang="en-US" altLang="zh-CN" b="1" dirty="0" smtClean="0">
                <a:solidFill>
                  <a:schemeClr val="tx2"/>
                </a:solidFill>
              </a:rPr>
              <a:t>=</a:t>
            </a:r>
            <a:r>
              <a:rPr lang="en-US" altLang="zh-CN" dirty="0" err="1" smtClean="0">
                <a:solidFill>
                  <a:schemeClr val="tx2"/>
                </a:solidFill>
              </a:rPr>
              <a:t>SeqQueue</a:t>
            </a:r>
            <a:r>
              <a:rPr lang="en-US" altLang="zh-CN" dirty="0" smtClean="0">
                <a:solidFill>
                  <a:schemeClr val="tx2"/>
                </a:solidFill>
              </a:rPr>
              <a:t> </a:t>
            </a:r>
            <a:r>
              <a:rPr lang="en-US" altLang="zh-CN" b="1" dirty="0">
                <a:solidFill>
                  <a:schemeClr val="tx2"/>
                </a:solidFill>
              </a:rPr>
              <a:t>&lt;Type&gt; ::</a:t>
            </a:r>
            <a:r>
              <a:rPr lang="en-US" altLang="zh-CN" dirty="0">
                <a:solidFill>
                  <a:schemeClr val="tx2"/>
                </a:solidFill>
              </a:rPr>
              <a:t> </a:t>
            </a:r>
            <a:r>
              <a:rPr lang="en-US" altLang="zh-CN" dirty="0" err="1" smtClean="0">
                <a:solidFill>
                  <a:schemeClr val="tx2"/>
                </a:solidFill>
              </a:rPr>
              <a:t>DeQueue</a:t>
            </a:r>
            <a:r>
              <a:rPr lang="en-US" altLang="zh-CN" b="1" dirty="0" smtClean="0">
                <a:solidFill>
                  <a:schemeClr val="tx2"/>
                </a:solidFill>
              </a:rPr>
              <a:t>(</a:t>
            </a:r>
            <a:r>
              <a:rPr lang="en-US" altLang="zh-CN" dirty="0" smtClean="0">
                <a:solidFill>
                  <a:schemeClr val="tx2"/>
                </a:solidFill>
              </a:rPr>
              <a:t>temp</a:t>
            </a:r>
            <a:r>
              <a:rPr lang="en-US" altLang="zh-CN" b="1" dirty="0" smtClean="0">
                <a:solidFill>
                  <a:schemeClr val="tx2"/>
                </a:solidFill>
              </a:rPr>
              <a:t>);      </a:t>
            </a:r>
            <a:endParaRPr lang="en-US" altLang="zh-CN" b="1" dirty="0">
              <a:solidFill>
                <a:schemeClr val="tx2"/>
              </a:solidFill>
            </a:endParaRPr>
          </a:p>
          <a:p>
            <a:r>
              <a:rPr lang="en-US" altLang="zh-CN" b="1" dirty="0">
                <a:solidFill>
                  <a:schemeClr val="tx2"/>
                </a:solidFill>
              </a:rPr>
              <a:t>       </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temp</a:t>
            </a:r>
            <a:r>
              <a:rPr lang="en-US" altLang="zh-CN" b="1" dirty="0">
                <a:solidFill>
                  <a:schemeClr val="tx2"/>
                </a:solidFill>
              </a:rPr>
              <a:t>;  return</a:t>
            </a:r>
            <a:r>
              <a:rPr lang="en-US" altLang="zh-CN" dirty="0">
                <a:solidFill>
                  <a:schemeClr val="tx2"/>
                </a:solidFill>
              </a:rPr>
              <a:t> tag</a:t>
            </a:r>
            <a:r>
              <a:rPr lang="en-US" altLang="zh-CN" b="1" dirty="0">
                <a:solidFill>
                  <a:schemeClr val="tx2"/>
                </a:solidFill>
              </a:rPr>
              <a:t>;</a:t>
            </a:r>
          </a:p>
          <a:p>
            <a:r>
              <a:rPr lang="en-US" altLang="zh-CN" b="1" dirty="0">
                <a:solidFill>
                  <a:schemeClr val="tx2"/>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134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1429">
                                            <p:txEl>
                                              <p:pRg st="6" end="6"/>
                                            </p:txEl>
                                          </p:spTgt>
                                        </p:tgtEl>
                                        <p:attrNameLst>
                                          <p:attrName>style.visibility</p:attrName>
                                        </p:attrNameLst>
                                      </p:cBhvr>
                                      <p:to>
                                        <p:strVal val="visible"/>
                                      </p:to>
                                    </p:set>
                                    <p:animEffect transition="in" filter="checkerboard(across)">
                                      <p:cBhvr>
                                        <p:cTn id="7" dur="500"/>
                                        <p:tgtEl>
                                          <p:spTgt spid="231429">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1429">
                                            <p:txEl>
                                              <p:pRg st="7" end="7"/>
                                            </p:txEl>
                                          </p:spTgt>
                                        </p:tgtEl>
                                        <p:attrNameLst>
                                          <p:attrName>style.visibility</p:attrName>
                                        </p:attrNameLst>
                                      </p:cBhvr>
                                      <p:to>
                                        <p:strVal val="visible"/>
                                      </p:to>
                                    </p:set>
                                    <p:animEffect transition="in" filter="checkerboard(across)">
                                      <p:cBhvr>
                                        <p:cTn id="10" dur="500"/>
                                        <p:tgtEl>
                                          <p:spTgt spid="231429">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1429">
                                            <p:txEl>
                                              <p:pRg st="8" end="8"/>
                                            </p:txEl>
                                          </p:spTgt>
                                        </p:tgtEl>
                                        <p:attrNameLst>
                                          <p:attrName>style.visibility</p:attrName>
                                        </p:attrNameLst>
                                      </p:cBhvr>
                                      <p:to>
                                        <p:strVal val="visible"/>
                                      </p:to>
                                    </p:set>
                                    <p:animEffect transition="in" filter="checkerboard(across)">
                                      <p:cBhvr>
                                        <p:cTn id="13" dur="500"/>
                                        <p:tgtEl>
                                          <p:spTgt spid="231429">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1429">
                                            <p:txEl>
                                              <p:pRg st="9" end="9"/>
                                            </p:txEl>
                                          </p:spTgt>
                                        </p:tgtEl>
                                        <p:attrNameLst>
                                          <p:attrName>style.visibility</p:attrName>
                                        </p:attrNameLst>
                                      </p:cBhvr>
                                      <p:to>
                                        <p:strVal val="visible"/>
                                      </p:to>
                                    </p:set>
                                    <p:animEffect transition="in" filter="checkerboard(across)">
                                      <p:cBhvr>
                                        <p:cTn id="16" dur="500"/>
                                        <p:tgtEl>
                                          <p:spTgt spid="231429">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31429">
                                            <p:txEl>
                                              <p:pRg st="10" end="10"/>
                                            </p:txEl>
                                          </p:spTgt>
                                        </p:tgtEl>
                                        <p:attrNameLst>
                                          <p:attrName>style.visibility</p:attrName>
                                        </p:attrNameLst>
                                      </p:cBhvr>
                                      <p:to>
                                        <p:strVal val="visible"/>
                                      </p:to>
                                    </p:set>
                                    <p:animEffect transition="in" filter="checkerboard(across)">
                                      <p:cBhvr>
                                        <p:cTn id="21" dur="500"/>
                                        <p:tgtEl>
                                          <p:spTgt spid="231429">
                                            <p:txEl>
                                              <p:pRg st="10" end="10"/>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31429">
                                            <p:txEl>
                                              <p:pRg st="11" end="11"/>
                                            </p:txEl>
                                          </p:spTgt>
                                        </p:tgtEl>
                                        <p:attrNameLst>
                                          <p:attrName>style.visibility</p:attrName>
                                        </p:attrNameLst>
                                      </p:cBhvr>
                                      <p:to>
                                        <p:strVal val="visible"/>
                                      </p:to>
                                    </p:set>
                                    <p:animEffect transition="in" filter="checkerboard(across)">
                                      <p:cBhvr>
                                        <p:cTn id="24" dur="500"/>
                                        <p:tgtEl>
                                          <p:spTgt spid="231429">
                                            <p:txEl>
                                              <p:pRg st="11" end="11"/>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31429">
                                            <p:txEl>
                                              <p:pRg st="12" end="12"/>
                                            </p:txEl>
                                          </p:spTgt>
                                        </p:tgtEl>
                                        <p:attrNameLst>
                                          <p:attrName>style.visibility</p:attrName>
                                        </p:attrNameLst>
                                      </p:cBhvr>
                                      <p:to>
                                        <p:strVal val="visible"/>
                                      </p:to>
                                    </p:set>
                                    <p:animEffect transition="in" filter="checkerboard(across)">
                                      <p:cBhvr>
                                        <p:cTn id="27" dur="500"/>
                                        <p:tgtEl>
                                          <p:spTgt spid="231429">
                                            <p:txEl>
                                              <p:pRg st="12" end="1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31429">
                                            <p:txEl>
                                              <p:pRg st="13" end="13"/>
                                            </p:txEl>
                                          </p:spTgt>
                                        </p:tgtEl>
                                        <p:attrNameLst>
                                          <p:attrName>style.visibility</p:attrName>
                                        </p:attrNameLst>
                                      </p:cBhvr>
                                      <p:to>
                                        <p:strVal val="visible"/>
                                      </p:to>
                                    </p:set>
                                    <p:animEffect transition="in" filter="checkerboard(across)">
                                      <p:cBhvr>
                                        <p:cTn id="30" dur="500"/>
                                        <p:tgtEl>
                                          <p:spTgt spid="231429">
                                            <p:txEl>
                                              <p:pRg st="13" end="13"/>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231429">
                                            <p:txEl>
                                              <p:pRg st="14" end="14"/>
                                            </p:txEl>
                                          </p:spTgt>
                                        </p:tgtEl>
                                        <p:attrNameLst>
                                          <p:attrName>style.visibility</p:attrName>
                                        </p:attrNameLst>
                                      </p:cBhvr>
                                      <p:to>
                                        <p:strVal val="visible"/>
                                      </p:to>
                                    </p:set>
                                    <p:animEffect transition="in" filter="checkerboard(across)">
                                      <p:cBhvr>
                                        <p:cTn id="33" dur="500"/>
                                        <p:tgtEl>
                                          <p:spTgt spid="231429">
                                            <p:txEl>
                                              <p:pRg st="14" end="14"/>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31429">
                                            <p:txEl>
                                              <p:pRg st="15" end="15"/>
                                            </p:txEl>
                                          </p:spTgt>
                                        </p:tgtEl>
                                        <p:attrNameLst>
                                          <p:attrName>style.visibility</p:attrName>
                                        </p:attrNameLst>
                                      </p:cBhvr>
                                      <p:to>
                                        <p:strVal val="visible"/>
                                      </p:to>
                                    </p:set>
                                    <p:animEffect transition="in" filter="checkerboard(across)">
                                      <p:cBhvr>
                                        <p:cTn id="36" dur="500"/>
                                        <p:tgtEl>
                                          <p:spTgt spid="23142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6" name="Text Box 4"/>
          <p:cNvSpPr txBox="1">
            <a:spLocks noChangeArrowheads="1"/>
          </p:cNvSpPr>
          <p:nvPr/>
        </p:nvSpPr>
        <p:spPr bwMode="auto">
          <a:xfrm>
            <a:off x="555625" y="620713"/>
            <a:ext cx="7954963" cy="5908675"/>
          </a:xfrm>
          <a:prstGeom prst="rect">
            <a:avLst/>
          </a:prstGeom>
          <a:noFill/>
          <a:ln w="9525">
            <a:noFill/>
            <a:miter lim="800000"/>
            <a:headEnd/>
            <a:tailEnd/>
          </a:ln>
        </p:spPr>
        <p:txBody>
          <a:bodyPr wrap="none">
            <a:spAutoFit/>
          </a:bodyPr>
          <a:lstStyle/>
          <a:p>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SeqDQueue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GetTail</a:t>
            </a:r>
            <a:r>
              <a:rPr lang="en-US" altLang="zh-CN" sz="2800" b="1" dirty="0" smtClean="0">
                <a:solidFill>
                  <a:schemeClr val="tx2"/>
                </a:solidFill>
                <a:ea typeface="仿宋_GB2312" pitchFamily="49" charset="-122"/>
              </a:rPr>
              <a:t>(Type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const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rear</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false</a:t>
            </a:r>
            <a:r>
              <a:rPr lang="en-US" altLang="zh-CN" sz="2800" b="1" dirty="0">
                <a:solidFill>
                  <a:schemeClr val="tx2"/>
                </a:solidFill>
                <a:ea typeface="仿宋_GB2312" pitchFamily="49" charset="-122"/>
              </a:rPr>
              <a:t>;</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elements</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rear</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1</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maxSize)%</a:t>
            </a:r>
            <a:r>
              <a:rPr lang="en-US" altLang="zh-CN" sz="2800" dirty="0" err="1" smtClean="0">
                <a:solidFill>
                  <a:schemeClr val="tx2"/>
                </a:solidFill>
                <a:ea typeface="仿宋_GB2312" pitchFamily="49" charset="-122"/>
              </a:rPr>
              <a:t>maxSize</a:t>
            </a:r>
            <a:r>
              <a:rPr lang="en-US" altLang="zh-CN" sz="2800" b="1" dirty="0">
                <a:solidFill>
                  <a:schemeClr val="tx2"/>
                </a:solidFill>
                <a:ea typeface="仿宋_GB2312" pitchFamily="49" charset="-122"/>
              </a:rPr>
              <a:t>];</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true</a:t>
            </a:r>
            <a:r>
              <a:rPr lang="en-US" altLang="zh-CN" sz="2800" b="1" dirty="0">
                <a:solidFill>
                  <a:schemeClr val="tx2"/>
                </a:solidFill>
                <a:ea typeface="仿宋_GB2312" pitchFamily="49" charset="-122"/>
              </a:rPr>
              <a:t>; </a:t>
            </a:r>
          </a:p>
          <a:p>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a:spcBef>
                <a:spcPct val="50000"/>
              </a:spcBef>
            </a:pPr>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SeqDQueue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EnQueueHead</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rear</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1</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maxSize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false</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0000FF"/>
              </a:solidFill>
              <a:ea typeface="隶书" pitchFamily="49" charset="-122"/>
            </a:endParaRPr>
          </a:p>
          <a:p>
            <a:r>
              <a:rPr lang="en-US" altLang="zh-CN" sz="2800" dirty="0">
                <a:solidFill>
                  <a:schemeClr val="tx2"/>
                </a:solidFill>
              </a:rPr>
              <a:t>     </a:t>
            </a:r>
            <a:r>
              <a:rPr lang="en-US" altLang="zh-CN" sz="2800" dirty="0" smtClean="0">
                <a:solidFill>
                  <a:schemeClr val="tx2"/>
                </a:solidFill>
              </a:rPr>
              <a:t>front</a:t>
            </a:r>
            <a:r>
              <a:rPr lang="en-US" altLang="zh-CN" sz="2800" b="1" dirty="0" smtClean="0">
                <a:solidFill>
                  <a:schemeClr val="tx2"/>
                </a:solidFill>
              </a:rPr>
              <a:t>=(</a:t>
            </a:r>
            <a:r>
              <a:rPr lang="en-US" altLang="zh-CN" sz="2800" dirty="0" smtClean="0">
                <a:solidFill>
                  <a:schemeClr val="tx2"/>
                </a:solidFill>
              </a:rPr>
              <a:t>front</a:t>
            </a:r>
            <a:r>
              <a:rPr lang="en-US" altLang="zh-CN" sz="2800" b="1" dirty="0" smtClean="0">
                <a:solidFill>
                  <a:schemeClr val="tx2"/>
                </a:solidFill>
              </a:rPr>
              <a:t>-</a:t>
            </a:r>
            <a:r>
              <a:rPr lang="en-US" altLang="zh-CN" sz="2800" dirty="0" smtClean="0">
                <a:solidFill>
                  <a:schemeClr val="tx2"/>
                </a:solidFill>
              </a:rPr>
              <a:t>1</a:t>
            </a:r>
            <a:r>
              <a:rPr lang="en-US" altLang="zh-CN" sz="2800" b="1" dirty="0" smtClean="0">
                <a:solidFill>
                  <a:schemeClr val="tx2"/>
                </a:solidFill>
              </a:rPr>
              <a:t>+</a:t>
            </a:r>
            <a:r>
              <a:rPr lang="en-US" altLang="zh-CN" sz="2800" dirty="0" smtClean="0">
                <a:solidFill>
                  <a:schemeClr val="tx2"/>
                </a:solidFill>
              </a:rPr>
              <a:t>maxSize</a:t>
            </a:r>
            <a:r>
              <a:rPr lang="en-US" altLang="zh-CN" sz="2800" b="1" dirty="0" smtClean="0">
                <a:solidFill>
                  <a:schemeClr val="tx2"/>
                </a:solidFill>
              </a:rPr>
              <a:t>)%</a:t>
            </a:r>
            <a:r>
              <a:rPr lang="en-US" altLang="zh-CN" sz="2800" dirty="0" err="1" smtClean="0">
                <a:solidFill>
                  <a:schemeClr val="tx2"/>
                </a:solidFill>
              </a:rPr>
              <a:t>maxSize</a:t>
            </a:r>
            <a:r>
              <a:rPr lang="en-US" altLang="zh-CN" sz="2800" b="1" dirty="0">
                <a:solidFill>
                  <a:schemeClr val="tx2"/>
                </a:solidFill>
              </a:rPr>
              <a:t>;</a:t>
            </a:r>
          </a:p>
          <a:p>
            <a:r>
              <a:rPr lang="en-US" altLang="zh-CN" sz="2800" b="1" dirty="0">
                <a:solidFill>
                  <a:schemeClr val="tx2"/>
                </a:solidFill>
              </a:rPr>
              <a:t>     </a:t>
            </a:r>
            <a:r>
              <a:rPr lang="en-US" altLang="zh-CN" sz="2800" dirty="0">
                <a:solidFill>
                  <a:schemeClr val="tx2"/>
                </a:solidFill>
              </a:rPr>
              <a:t>elements</a:t>
            </a:r>
            <a:r>
              <a:rPr lang="en-US" altLang="zh-CN" sz="2800" b="1" dirty="0">
                <a:solidFill>
                  <a:schemeClr val="tx2"/>
                </a:solidFill>
              </a:rPr>
              <a:t>[</a:t>
            </a:r>
            <a:r>
              <a:rPr lang="en-US" altLang="zh-CN" sz="2800" dirty="0">
                <a:solidFill>
                  <a:schemeClr val="tx2"/>
                </a:solidFill>
              </a:rPr>
              <a:t>front</a:t>
            </a:r>
            <a:r>
              <a:rPr lang="en-US" altLang="zh-CN" sz="2800" b="1" dirty="0" smtClean="0">
                <a:solidFill>
                  <a:schemeClr val="tx2"/>
                </a:solidFill>
              </a:rPr>
              <a:t>]=</a:t>
            </a:r>
            <a:r>
              <a:rPr lang="en-US" altLang="zh-CN" sz="2800" dirty="0" smtClean="0">
                <a:solidFill>
                  <a:schemeClr val="tx2"/>
                </a:solidFill>
              </a:rPr>
              <a:t>x</a:t>
            </a:r>
            <a:r>
              <a:rPr lang="en-US" altLang="zh-CN" sz="2800" b="1" dirty="0">
                <a:solidFill>
                  <a:schemeClr val="tx2"/>
                </a:solidFill>
              </a:rPr>
              <a:t>;</a:t>
            </a:r>
          </a:p>
          <a:p>
            <a:r>
              <a:rPr lang="en-US" altLang="zh-CN" sz="2800" b="1" dirty="0">
                <a:solidFill>
                  <a:schemeClr val="tx2"/>
                </a:solidFill>
              </a:rPr>
              <a:t>     return</a:t>
            </a:r>
            <a:r>
              <a:rPr lang="en-US" altLang="zh-CN" sz="2800" dirty="0">
                <a:solidFill>
                  <a:schemeClr val="tx2"/>
                </a:solidFill>
              </a:rPr>
              <a:t> true</a:t>
            </a:r>
            <a:r>
              <a:rPr lang="en-US" altLang="zh-CN" sz="2800" b="1" dirty="0">
                <a:solidFill>
                  <a:schemeClr val="tx2"/>
                </a:solidFill>
              </a:rPr>
              <a:t>;</a:t>
            </a:r>
          </a:p>
          <a:p>
            <a:r>
              <a:rPr lang="en-US" altLang="zh-CN" sz="2800" b="1" dirty="0">
                <a:solidFill>
                  <a:schemeClr val="tx2"/>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135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3476">
                                            <p:txEl>
                                              <p:pRg st="6" end="6"/>
                                            </p:txEl>
                                          </p:spTgt>
                                        </p:tgtEl>
                                        <p:attrNameLst>
                                          <p:attrName>style.visibility</p:attrName>
                                        </p:attrNameLst>
                                      </p:cBhvr>
                                      <p:to>
                                        <p:strVal val="visible"/>
                                      </p:to>
                                    </p:set>
                                    <p:animEffect transition="in" filter="checkerboard(across)">
                                      <p:cBhvr>
                                        <p:cTn id="7" dur="500"/>
                                        <p:tgtEl>
                                          <p:spTgt spid="233476">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3476">
                                            <p:txEl>
                                              <p:pRg st="7" end="7"/>
                                            </p:txEl>
                                          </p:spTgt>
                                        </p:tgtEl>
                                        <p:attrNameLst>
                                          <p:attrName>style.visibility</p:attrName>
                                        </p:attrNameLst>
                                      </p:cBhvr>
                                      <p:to>
                                        <p:strVal val="visible"/>
                                      </p:to>
                                    </p:set>
                                    <p:animEffect transition="in" filter="checkerboard(across)">
                                      <p:cBhvr>
                                        <p:cTn id="10" dur="500"/>
                                        <p:tgtEl>
                                          <p:spTgt spid="233476">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3476">
                                            <p:txEl>
                                              <p:pRg st="8" end="8"/>
                                            </p:txEl>
                                          </p:spTgt>
                                        </p:tgtEl>
                                        <p:attrNameLst>
                                          <p:attrName>style.visibility</p:attrName>
                                        </p:attrNameLst>
                                      </p:cBhvr>
                                      <p:to>
                                        <p:strVal val="visible"/>
                                      </p:to>
                                    </p:set>
                                    <p:animEffect transition="in" filter="checkerboard(across)">
                                      <p:cBhvr>
                                        <p:cTn id="13" dur="500"/>
                                        <p:tgtEl>
                                          <p:spTgt spid="233476">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3476">
                                            <p:txEl>
                                              <p:pRg st="9" end="9"/>
                                            </p:txEl>
                                          </p:spTgt>
                                        </p:tgtEl>
                                        <p:attrNameLst>
                                          <p:attrName>style.visibility</p:attrName>
                                        </p:attrNameLst>
                                      </p:cBhvr>
                                      <p:to>
                                        <p:strVal val="visible"/>
                                      </p:to>
                                    </p:set>
                                    <p:animEffect transition="in" filter="checkerboard(across)">
                                      <p:cBhvr>
                                        <p:cTn id="16" dur="500"/>
                                        <p:tgtEl>
                                          <p:spTgt spid="233476">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33476">
                                            <p:txEl>
                                              <p:pRg st="10" end="10"/>
                                            </p:txEl>
                                          </p:spTgt>
                                        </p:tgtEl>
                                        <p:attrNameLst>
                                          <p:attrName>style.visibility</p:attrName>
                                        </p:attrNameLst>
                                      </p:cBhvr>
                                      <p:to>
                                        <p:strVal val="visible"/>
                                      </p:to>
                                    </p:set>
                                    <p:animEffect transition="in" filter="checkerboard(across)">
                                      <p:cBhvr>
                                        <p:cTn id="19" dur="500"/>
                                        <p:tgtEl>
                                          <p:spTgt spid="233476">
                                            <p:txEl>
                                              <p:pRg st="10" end="10"/>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33476">
                                            <p:txEl>
                                              <p:pRg st="11" end="11"/>
                                            </p:txEl>
                                          </p:spTgt>
                                        </p:tgtEl>
                                        <p:attrNameLst>
                                          <p:attrName>style.visibility</p:attrName>
                                        </p:attrNameLst>
                                      </p:cBhvr>
                                      <p:to>
                                        <p:strVal val="visible"/>
                                      </p:to>
                                    </p:set>
                                    <p:animEffect transition="in" filter="checkerboard(across)">
                                      <p:cBhvr>
                                        <p:cTn id="22" dur="500"/>
                                        <p:tgtEl>
                                          <p:spTgt spid="233476">
                                            <p:txEl>
                                              <p:pRg st="11" end="1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33476">
                                            <p:txEl>
                                              <p:pRg st="12" end="12"/>
                                            </p:txEl>
                                          </p:spTgt>
                                        </p:tgtEl>
                                        <p:attrNameLst>
                                          <p:attrName>style.visibility</p:attrName>
                                        </p:attrNameLst>
                                      </p:cBhvr>
                                      <p:to>
                                        <p:strVal val="visible"/>
                                      </p:to>
                                    </p:set>
                                    <p:animEffect transition="in" filter="checkerboard(across)">
                                      <p:cBhvr>
                                        <p:cTn id="25" dur="500"/>
                                        <p:tgtEl>
                                          <p:spTgt spid="23347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Text Box 4"/>
          <p:cNvSpPr txBox="1">
            <a:spLocks noChangeArrowheads="1"/>
          </p:cNvSpPr>
          <p:nvPr/>
        </p:nvSpPr>
        <p:spPr bwMode="auto">
          <a:xfrm>
            <a:off x="657225" y="1389063"/>
            <a:ext cx="7800975" cy="3081337"/>
          </a:xfrm>
          <a:prstGeom prst="rect">
            <a:avLst/>
          </a:prstGeom>
          <a:noFill/>
          <a:ln w="9525">
            <a:noFill/>
            <a:miter lim="800000"/>
            <a:headEnd/>
            <a:tailEnd/>
          </a:ln>
        </p:spPr>
        <p:txBody>
          <a:bodyPr wrap="none">
            <a:spAutoFit/>
          </a:bodyPr>
          <a:lstStyle/>
          <a:p>
            <a:pPr>
              <a:spcBef>
                <a:spcPct val="50000"/>
              </a:spcBef>
            </a:pPr>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SeqDQueue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DeQueueTail</a:t>
            </a:r>
            <a:r>
              <a:rPr lang="en-US" altLang="zh-CN" sz="2800" b="1" dirty="0" smtClean="0">
                <a:solidFill>
                  <a:schemeClr val="tx2"/>
                </a:solidFill>
                <a:ea typeface="仿宋_GB2312" pitchFamily="49" charset="-122"/>
              </a:rPr>
              <a:t>(Type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rear</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return</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false</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0000FF"/>
              </a:solidFill>
              <a:ea typeface="隶书" pitchFamily="49" charset="-122"/>
            </a:endParaRPr>
          </a:p>
          <a:p>
            <a:r>
              <a:rPr lang="en-US" altLang="zh-CN" sz="2800" dirty="0">
                <a:solidFill>
                  <a:schemeClr val="tx2"/>
                </a:solidFill>
              </a:rPr>
              <a:t>     </a:t>
            </a:r>
            <a:r>
              <a:rPr lang="en-US" altLang="zh-CN" sz="2800" dirty="0" smtClean="0">
                <a:solidFill>
                  <a:schemeClr val="tx2"/>
                </a:solidFill>
              </a:rPr>
              <a:t>rear</a:t>
            </a:r>
            <a:r>
              <a:rPr lang="en-US" altLang="zh-CN" sz="2800" b="1" dirty="0" smtClean="0">
                <a:solidFill>
                  <a:schemeClr val="tx2"/>
                </a:solidFill>
              </a:rPr>
              <a:t>=(</a:t>
            </a:r>
            <a:r>
              <a:rPr lang="en-US" altLang="zh-CN" sz="2800" dirty="0" smtClean="0">
                <a:solidFill>
                  <a:schemeClr val="tx2"/>
                </a:solidFill>
              </a:rPr>
              <a:t>rear-1</a:t>
            </a:r>
            <a:r>
              <a:rPr lang="en-US" altLang="zh-CN" sz="2800" b="1" dirty="0" smtClean="0">
                <a:solidFill>
                  <a:schemeClr val="tx2"/>
                </a:solidFill>
              </a:rPr>
              <a:t>+</a:t>
            </a:r>
            <a:r>
              <a:rPr lang="en-US" altLang="zh-CN" sz="2800" dirty="0" smtClean="0">
                <a:solidFill>
                  <a:schemeClr val="tx2"/>
                </a:solidFill>
              </a:rPr>
              <a:t>maxSize</a:t>
            </a:r>
            <a:r>
              <a:rPr lang="en-US" altLang="zh-CN" sz="2800" b="1" dirty="0" smtClean="0">
                <a:solidFill>
                  <a:schemeClr val="tx2"/>
                </a:solidFill>
              </a:rPr>
              <a:t>)%</a:t>
            </a:r>
            <a:r>
              <a:rPr lang="en-US" altLang="zh-CN" sz="2800" dirty="0" err="1" smtClean="0">
                <a:solidFill>
                  <a:schemeClr val="tx2"/>
                </a:solidFill>
              </a:rPr>
              <a:t>maxSize</a:t>
            </a:r>
            <a:r>
              <a:rPr lang="en-US" altLang="zh-CN" sz="2800" b="1" dirty="0">
                <a:solidFill>
                  <a:schemeClr val="tx2"/>
                </a:solidFill>
              </a:rPr>
              <a:t>;</a:t>
            </a:r>
          </a:p>
          <a:p>
            <a:r>
              <a:rPr lang="en-US" altLang="zh-CN" sz="2800" b="1"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elements</a:t>
            </a:r>
            <a:r>
              <a:rPr lang="en-US" altLang="zh-CN" sz="2800" b="1" dirty="0" smtClean="0">
                <a:solidFill>
                  <a:schemeClr val="tx2"/>
                </a:solidFill>
              </a:rPr>
              <a:t>[</a:t>
            </a:r>
            <a:r>
              <a:rPr lang="en-US" altLang="zh-CN" sz="2800" dirty="0" smtClean="0">
                <a:solidFill>
                  <a:schemeClr val="tx2"/>
                </a:solidFill>
              </a:rPr>
              <a:t>rear</a:t>
            </a:r>
            <a:r>
              <a:rPr lang="en-US" altLang="zh-CN" sz="2800" b="1" dirty="0">
                <a:solidFill>
                  <a:schemeClr val="tx2"/>
                </a:solidFill>
              </a:rPr>
              <a:t>];</a:t>
            </a:r>
            <a:r>
              <a:rPr lang="en-US" altLang="zh-CN" sz="2800" dirty="0">
                <a:solidFill>
                  <a:schemeClr val="tx2"/>
                </a:solidFill>
              </a:rPr>
              <a:t>  </a:t>
            </a:r>
          </a:p>
          <a:p>
            <a:r>
              <a:rPr lang="en-US" altLang="zh-CN" sz="2800" dirty="0">
                <a:solidFill>
                  <a:schemeClr val="tx2"/>
                </a:solidFill>
              </a:rPr>
              <a:t>     </a:t>
            </a:r>
            <a:r>
              <a:rPr lang="en-US" altLang="zh-CN" sz="2800" b="1" dirty="0">
                <a:solidFill>
                  <a:schemeClr val="tx2"/>
                </a:solidFill>
              </a:rPr>
              <a:t>return</a:t>
            </a:r>
            <a:r>
              <a:rPr lang="en-US" altLang="zh-CN" sz="2800" dirty="0">
                <a:solidFill>
                  <a:schemeClr val="tx2"/>
                </a:solidFill>
              </a:rPr>
              <a:t> true</a:t>
            </a:r>
            <a:r>
              <a:rPr lang="en-US" altLang="zh-CN" sz="2800" b="1" dirty="0">
                <a:solidFill>
                  <a:schemeClr val="tx2"/>
                </a:solidFill>
              </a:rPr>
              <a:t>;</a:t>
            </a:r>
          </a:p>
          <a:p>
            <a:r>
              <a:rPr lang="en-US" altLang="zh-CN" sz="2800" b="1" dirty="0">
                <a:solidFill>
                  <a:schemeClr val="tx2"/>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136</a:t>
            </a:fld>
            <a:endParaRPr lang="en-US" altLang="zh-CN"/>
          </a:p>
        </p:txBody>
      </p:sp>
    </p:spTree>
  </p:cSld>
  <p:clrMapOvr>
    <a:masterClrMapping/>
  </p:clrMapOvr>
  <p:transition>
    <p:strips dir="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5" name="Rectangle 5"/>
          <p:cNvSpPr>
            <a:spLocks noChangeArrowheads="1"/>
          </p:cNvSpPr>
          <p:nvPr/>
        </p:nvSpPr>
        <p:spPr bwMode="auto">
          <a:xfrm>
            <a:off x="2130425" y="876300"/>
            <a:ext cx="4681538" cy="685800"/>
          </a:xfrm>
          <a:prstGeom prst="rect">
            <a:avLst/>
          </a:prstGeom>
          <a:noFill/>
          <a:ln w="9525">
            <a:noFill/>
            <a:miter lim="800000"/>
            <a:headEnd/>
            <a:tailEnd/>
          </a:ln>
          <a:effectLst/>
        </p:spPr>
        <p:txBody>
          <a:bodyPr anchor="ctr"/>
          <a:lstStyle/>
          <a:p>
            <a:pPr algn="ctr">
              <a:defRPr/>
            </a:pPr>
            <a:r>
              <a:rPr lang="zh-CN" altLang="en-US" sz="3600" b="1" u="sng">
                <a:solidFill>
                  <a:srgbClr val="3333CC"/>
                </a:solidFill>
                <a:effectLst>
                  <a:outerShdw blurRad="38100" dist="38100" dir="2700000" algn="tl">
                    <a:srgbClr val="C0C0C0"/>
                  </a:outerShdw>
                </a:effectLst>
                <a:ea typeface="仿宋_GB2312" pitchFamily="49" charset="-122"/>
              </a:rPr>
              <a:t>双端队列的链表表示</a:t>
            </a:r>
            <a:endParaRPr lang="zh-CN" altLang="en-US" sz="4800">
              <a:solidFill>
                <a:schemeClr val="tx2"/>
              </a:solidFill>
              <a:ea typeface="仿宋_GB2312" pitchFamily="49" charset="-122"/>
            </a:endParaRPr>
          </a:p>
        </p:txBody>
      </p:sp>
      <p:sp>
        <p:nvSpPr>
          <p:cNvPr id="165891" name="Text Box 6"/>
          <p:cNvSpPr txBox="1">
            <a:spLocks noChangeArrowheads="1"/>
          </p:cNvSpPr>
          <p:nvPr/>
        </p:nvSpPr>
        <p:spPr bwMode="auto">
          <a:xfrm>
            <a:off x="538163" y="1962150"/>
            <a:ext cx="8342312" cy="3081338"/>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a:t>
            </a:r>
          </a:p>
          <a:p>
            <a:r>
              <a:rPr lang="en-US" altLang="zh-CN" sz="2800" b="1" dirty="0">
                <a:solidFill>
                  <a:schemeClr val="tx2"/>
                </a:solidFill>
                <a:ea typeface="仿宋_GB2312" pitchFamily="49" charset="-122"/>
              </a:rPr>
              <a:t>class</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public</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public</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b="1" dirty="0" smtClean="0">
                <a:solidFill>
                  <a:schemeClr val="tx2"/>
                </a:solidFill>
                <a:ea typeface="仿宋_GB2312" pitchFamily="49" charset="-122"/>
              </a:rPr>
              <a:t>    public</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rPr>
              <a:t>      </a:t>
            </a:r>
            <a:r>
              <a:rPr lang="en-US" altLang="zh-CN" sz="2800" dirty="0" smtClean="0">
                <a:solidFill>
                  <a:schemeClr val="tx2"/>
                </a:solidFill>
              </a:rPr>
              <a:t>  </a:t>
            </a:r>
            <a:r>
              <a:rPr lang="en-US" altLang="zh-CN" sz="2800" dirty="0" err="1" smtClean="0">
                <a:solidFill>
                  <a:schemeClr val="tx2"/>
                </a:solidFill>
              </a:rPr>
              <a:t>LinkedDeQue</a:t>
            </a:r>
            <a:r>
              <a:rPr lang="en-US" altLang="zh-CN" sz="2800" b="1" dirty="0" smtClean="0">
                <a:solidFill>
                  <a:schemeClr val="tx2"/>
                </a:solidFill>
              </a:rPr>
              <a:t>( </a:t>
            </a:r>
            <a:r>
              <a:rPr lang="en-US" altLang="zh-CN" sz="2800" b="1" dirty="0">
                <a:solidFill>
                  <a:schemeClr val="tx2"/>
                </a:solidFill>
              </a:rPr>
              <a:t>);</a:t>
            </a:r>
          </a:p>
          <a:p>
            <a:r>
              <a:rPr lang="en-US" altLang="zh-CN" sz="2800" b="1" dirty="0">
                <a:solidFill>
                  <a:schemeClr val="tx2"/>
                </a:solidFill>
              </a:rPr>
              <a:t>      ……</a:t>
            </a:r>
            <a:endParaRPr lang="en-US" altLang="zh-CN" sz="2800" dirty="0">
              <a:solidFill>
                <a:srgbClr val="CC3300"/>
              </a:solidFill>
            </a:endParaRPr>
          </a:p>
          <a:p>
            <a:r>
              <a:rPr lang="en-US" altLang="zh-CN" sz="2800" b="1" dirty="0">
                <a:solidFill>
                  <a:schemeClr val="tx2"/>
                </a:solidFill>
                <a:ea typeface="仿宋_GB2312" pitchFamily="49" charset="-122"/>
              </a:rPr>
              <a:t>}</a:t>
            </a:r>
            <a:r>
              <a:rPr lang="zh-CN" altLang="en-US" sz="2800" b="1" dirty="0">
                <a:solidFill>
                  <a:schemeClr val="tx2"/>
                </a:solidFill>
                <a:ea typeface="仿宋_GB2312" pitchFamily="49" charset="-122"/>
              </a:rPr>
              <a:t>；</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137</a:t>
            </a:fld>
            <a:endParaRPr lang="en-US" altLang="zh-CN"/>
          </a:p>
        </p:txBody>
      </p:sp>
    </p:spTree>
  </p:cSld>
  <p:clrMapOvr>
    <a:masterClrMapping/>
  </p:clrMapOvr>
  <p:transition>
    <p:strips dir="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8" name="Text Box 4"/>
          <p:cNvSpPr txBox="1">
            <a:spLocks noChangeArrowheads="1"/>
          </p:cNvSpPr>
          <p:nvPr/>
        </p:nvSpPr>
        <p:spPr bwMode="auto">
          <a:xfrm>
            <a:off x="760413" y="452438"/>
            <a:ext cx="7792133" cy="6223242"/>
          </a:xfrm>
          <a:prstGeom prst="rect">
            <a:avLst/>
          </a:prstGeom>
          <a:noFill/>
          <a:ln w="9525">
            <a:noFill/>
            <a:miter lim="800000"/>
            <a:headEnd/>
            <a:tailEnd/>
          </a:ln>
        </p:spPr>
        <p:txBody>
          <a:bodyPr wrap="none">
            <a:spAutoFit/>
          </a:bodyPr>
          <a:lstStyle/>
          <a:p>
            <a:r>
              <a:rPr lang="en-US" altLang="zh-CN" b="1" dirty="0">
                <a:solidFill>
                  <a:schemeClr val="tx2"/>
                </a:solidFill>
                <a:ea typeface="仿宋_GB2312" pitchFamily="49" charset="-122"/>
              </a:rPr>
              <a:t>template &lt;class Type&gt;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err="1">
                <a:solidFill>
                  <a:schemeClr val="tx2"/>
                </a:solidFill>
                <a:ea typeface="仿宋_GB2312" pitchFamily="49" charset="-122"/>
              </a:rPr>
              <a:t>LinkedDQueue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 :: </a:t>
            </a:r>
          </a:p>
          <a:p>
            <a:r>
              <a:rPr lang="en-US" altLang="zh-CN" dirty="0" err="1" smtClean="0">
                <a:solidFill>
                  <a:schemeClr val="tx2"/>
                </a:solidFill>
                <a:ea typeface="仿宋_GB2312" pitchFamily="49" charset="-122"/>
              </a:rPr>
              <a:t>GetHead</a:t>
            </a:r>
            <a:r>
              <a:rPr lang="en-US" altLang="zh-CN" b="1" dirty="0" smtClean="0">
                <a:solidFill>
                  <a:schemeClr val="tx2"/>
                </a:solidFill>
                <a:ea typeface="仿宋_GB2312" pitchFamily="49" charset="-122"/>
              </a:rPr>
              <a:t>(Type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const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p>
          <a:p>
            <a:r>
              <a:rPr lang="en-US" altLang="zh-CN" b="1" dirty="0">
                <a:solidFill>
                  <a:schemeClr val="tx2"/>
                </a:solidFill>
                <a:ea typeface="仿宋_GB2312" pitchFamily="49" charset="-122"/>
              </a:rPr>
              <a:t>     Type</a:t>
            </a:r>
            <a:r>
              <a:rPr lang="en-US" altLang="zh-CN" dirty="0">
                <a:solidFill>
                  <a:schemeClr val="tx2"/>
                </a:solidFill>
                <a:ea typeface="仿宋_GB2312" pitchFamily="49" charset="-122"/>
              </a:rPr>
              <a:t> temp</a:t>
            </a:r>
            <a:r>
              <a:rPr lang="en-US" altLang="zh-CN" b="1" dirty="0">
                <a:solidFill>
                  <a:schemeClr val="tx2"/>
                </a:solidFill>
                <a:ea typeface="仿宋_GB2312" pitchFamily="49" charset="-122"/>
              </a:rPr>
              <a:t>;</a:t>
            </a:r>
          </a:p>
          <a:p>
            <a:r>
              <a:rPr lang="en-US" altLang="zh-CN" dirty="0">
                <a:solidFill>
                  <a:schemeClr val="tx2"/>
                </a:solidFill>
                <a:ea typeface="仿宋_GB2312" pitchFamily="49" charset="-122"/>
              </a:rPr>
              <a: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tag</a:t>
            </a:r>
            <a:r>
              <a:rPr lang="en-US" altLang="zh-CN" b="1" dirty="0" smtClean="0">
                <a:solidFill>
                  <a:schemeClr val="tx2"/>
                </a:solidFill>
                <a:ea typeface="仿宋_GB2312" pitchFamily="49" charset="-122"/>
              </a:rPr>
              <a:t>=</a:t>
            </a:r>
            <a:r>
              <a:rPr lang="en-US" altLang="zh-CN" dirty="0" err="1" smtClean="0">
                <a:solidFill>
                  <a:schemeClr val="tx2"/>
                </a:solidFill>
                <a:ea typeface="仿宋_GB2312" pitchFamily="49" charset="-122"/>
              </a:rPr>
              <a:t>LinkedQueue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&lt;Type&gt; ::</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GetFront</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temp</a:t>
            </a:r>
            <a:r>
              <a:rPr lang="en-US" altLang="zh-CN" b="1" dirty="0">
                <a:solidFill>
                  <a:schemeClr val="tx2"/>
                </a:solidFill>
                <a:ea typeface="仿宋_GB2312" pitchFamily="49" charset="-122"/>
              </a:rPr>
              <a:t>);     </a:t>
            </a:r>
          </a:p>
          <a:p>
            <a:r>
              <a:rPr lang="en-US" altLang="zh-CN" b="1" dirty="0">
                <a:solidFill>
                  <a:schemeClr val="tx2"/>
                </a:solidFill>
                <a:ea typeface="仿宋_GB2312" pitchFamily="49" charset="-122"/>
              </a:rPr>
              <a:t>      </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temp</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return</a:t>
            </a:r>
            <a:r>
              <a:rPr lang="en-US" altLang="zh-CN" dirty="0">
                <a:solidFill>
                  <a:schemeClr val="tx2"/>
                </a:solidFill>
                <a:ea typeface="仿宋_GB2312" pitchFamily="49" charset="-122"/>
              </a:rPr>
              <a:t> tag</a:t>
            </a:r>
            <a:r>
              <a:rPr lang="en-US" altLang="zh-CN" b="1" dirty="0">
                <a:solidFill>
                  <a:schemeClr val="tx2"/>
                </a:solidFill>
                <a:ea typeface="仿宋_GB2312" pitchFamily="49" charset="-122"/>
              </a:rPr>
              <a:t>;</a:t>
            </a:r>
          </a:p>
          <a:p>
            <a:r>
              <a:rPr lang="en-US" altLang="zh-CN" b="1" dirty="0">
                <a:solidFill>
                  <a:schemeClr val="tx2"/>
                </a:solidFill>
                <a:ea typeface="仿宋_GB2312" pitchFamily="49" charset="-122"/>
              </a:rPr>
              <a:t>}</a:t>
            </a:r>
            <a:endParaRPr lang="en-US" altLang="zh-CN" dirty="0">
              <a:solidFill>
                <a:schemeClr val="tx2"/>
              </a:solidFill>
              <a:ea typeface="仿宋_GB2312" pitchFamily="49" charset="-122"/>
            </a:endParaRPr>
          </a:p>
          <a:p>
            <a:pPr>
              <a:spcBef>
                <a:spcPct val="30000"/>
              </a:spcBef>
            </a:pPr>
            <a:r>
              <a:rPr lang="en-US" altLang="zh-CN" b="1" dirty="0">
                <a:solidFill>
                  <a:schemeClr val="tx2"/>
                </a:solidFill>
                <a:ea typeface="仿宋_GB2312" pitchFamily="49" charset="-122"/>
              </a:rPr>
              <a:t>template &lt;class Type&gt;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err="1">
                <a:solidFill>
                  <a:schemeClr val="tx2"/>
                </a:solidFill>
                <a:ea typeface="仿宋_GB2312" pitchFamily="49" charset="-122"/>
              </a:rPr>
              <a:t>LinkedDQueue</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&lt;Type&gt; :: </a:t>
            </a:r>
          </a:p>
          <a:p>
            <a:r>
              <a:rPr lang="en-US" altLang="zh-CN" dirty="0" err="1" smtClean="0">
                <a:solidFill>
                  <a:schemeClr val="tx2"/>
                </a:solidFill>
                <a:ea typeface="仿宋_GB2312" pitchFamily="49" charset="-122"/>
              </a:rPr>
              <a:t>EnQueueTail</a:t>
            </a:r>
            <a:r>
              <a:rPr lang="en-US" altLang="zh-CN" b="1" dirty="0" smtClean="0">
                <a:solidFill>
                  <a:schemeClr val="tx2"/>
                </a:solidFill>
                <a:ea typeface="仿宋_GB2312" pitchFamily="49" charset="-122"/>
              </a:rPr>
              <a:t>(Type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t>
            </a:r>
            <a:endParaRPr lang="en-US" altLang="zh-CN" dirty="0">
              <a:solidFill>
                <a:schemeClr val="tx2"/>
              </a:solidFill>
              <a:ea typeface="仿宋_GB2312" pitchFamily="49" charset="-122"/>
            </a:endParaRPr>
          </a:p>
          <a:p>
            <a:r>
              <a:rPr lang="en-US" altLang="zh-CN" b="1" dirty="0">
                <a:solidFill>
                  <a:schemeClr val="tx2"/>
                </a:solidFill>
              </a:rPr>
              <a:t>      return</a:t>
            </a:r>
            <a:r>
              <a:rPr lang="en-US" altLang="zh-CN" dirty="0">
                <a:solidFill>
                  <a:schemeClr val="tx2"/>
                </a:solidFill>
              </a:rPr>
              <a:t> </a:t>
            </a:r>
            <a:r>
              <a:rPr lang="en-US" altLang="zh-CN" dirty="0" err="1">
                <a:solidFill>
                  <a:schemeClr val="tx2"/>
                </a:solidFill>
              </a:rPr>
              <a:t>LinkedQueue</a:t>
            </a:r>
            <a:r>
              <a:rPr lang="en-US" altLang="zh-CN" dirty="0">
                <a:solidFill>
                  <a:schemeClr val="tx2"/>
                </a:solidFill>
              </a:rPr>
              <a:t> </a:t>
            </a:r>
            <a:r>
              <a:rPr lang="en-US" altLang="zh-CN" b="1" dirty="0">
                <a:solidFill>
                  <a:schemeClr val="tx2"/>
                </a:solidFill>
              </a:rPr>
              <a:t>&lt;Type&gt; ::</a:t>
            </a:r>
            <a:r>
              <a:rPr lang="en-US" altLang="zh-CN" dirty="0">
                <a:solidFill>
                  <a:schemeClr val="tx2"/>
                </a:solidFill>
              </a:rPr>
              <a:t> </a:t>
            </a:r>
            <a:r>
              <a:rPr lang="en-US" altLang="zh-CN" dirty="0" err="1" smtClean="0">
                <a:solidFill>
                  <a:schemeClr val="tx2"/>
                </a:solidFill>
              </a:rPr>
              <a:t>Enqueue</a:t>
            </a:r>
            <a:r>
              <a:rPr lang="en-US" altLang="zh-CN" b="1" dirty="0" smtClean="0">
                <a:solidFill>
                  <a:schemeClr val="tx2"/>
                </a:solidFill>
              </a:rPr>
              <a:t>(</a:t>
            </a:r>
            <a:r>
              <a:rPr lang="en-US" altLang="zh-CN" dirty="0" smtClean="0">
                <a:solidFill>
                  <a:schemeClr val="tx2"/>
                </a:solidFill>
              </a:rPr>
              <a:t>x</a:t>
            </a:r>
            <a:r>
              <a:rPr lang="en-US" altLang="zh-CN" b="1" dirty="0">
                <a:solidFill>
                  <a:schemeClr val="tx2"/>
                </a:solidFill>
              </a:rPr>
              <a:t>);</a:t>
            </a:r>
          </a:p>
          <a:p>
            <a:r>
              <a:rPr lang="en-US" altLang="zh-CN" b="1" dirty="0">
                <a:solidFill>
                  <a:schemeClr val="tx2"/>
                </a:solidFill>
              </a:rPr>
              <a:t>}</a:t>
            </a:r>
          </a:p>
          <a:p>
            <a:pPr>
              <a:spcBef>
                <a:spcPct val="30000"/>
              </a:spcBef>
            </a:pPr>
            <a:r>
              <a:rPr lang="en-US" altLang="zh-CN" b="1" dirty="0">
                <a:solidFill>
                  <a:schemeClr val="tx2"/>
                </a:solidFill>
              </a:rPr>
              <a:t>template &lt;class Type&gt; </a:t>
            </a:r>
            <a:r>
              <a:rPr lang="en-US" altLang="zh-CN" b="1" dirty="0" err="1">
                <a:solidFill>
                  <a:schemeClr val="tx2"/>
                </a:solidFill>
              </a:rPr>
              <a:t>bool</a:t>
            </a:r>
            <a:r>
              <a:rPr lang="en-US" altLang="zh-CN" dirty="0">
                <a:solidFill>
                  <a:schemeClr val="tx2"/>
                </a:solidFill>
              </a:rPr>
              <a:t> </a:t>
            </a:r>
            <a:r>
              <a:rPr lang="en-US" altLang="zh-CN" dirty="0" err="1">
                <a:solidFill>
                  <a:schemeClr val="tx2"/>
                </a:solidFill>
              </a:rPr>
              <a:t>LinkedDQueue</a:t>
            </a:r>
            <a:r>
              <a:rPr lang="en-US" altLang="zh-CN" dirty="0">
                <a:solidFill>
                  <a:schemeClr val="tx2"/>
                </a:solidFill>
              </a:rPr>
              <a:t> </a:t>
            </a:r>
            <a:r>
              <a:rPr lang="en-US" altLang="zh-CN" b="1" dirty="0">
                <a:solidFill>
                  <a:schemeClr val="tx2"/>
                </a:solidFill>
              </a:rPr>
              <a:t>&lt;Type&gt; :: </a:t>
            </a:r>
          </a:p>
          <a:p>
            <a:r>
              <a:rPr lang="en-US" altLang="zh-CN" dirty="0" err="1" smtClean="0">
                <a:solidFill>
                  <a:schemeClr val="tx2"/>
                </a:solidFill>
              </a:rPr>
              <a:t>DeQueueHead</a:t>
            </a:r>
            <a:r>
              <a:rPr lang="en-US" altLang="zh-CN" b="1" dirty="0" smtClean="0">
                <a:solidFill>
                  <a:schemeClr val="tx2"/>
                </a:solidFill>
              </a:rPr>
              <a:t>(Type</a:t>
            </a:r>
            <a:r>
              <a:rPr lang="en-US" altLang="zh-CN" dirty="0" smtClean="0">
                <a:solidFill>
                  <a:schemeClr val="tx2"/>
                </a:solidFill>
              </a:rPr>
              <a:t> </a:t>
            </a:r>
            <a:r>
              <a:rPr lang="en-US" altLang="zh-CN" b="1" dirty="0">
                <a:solidFill>
                  <a:schemeClr val="tx2"/>
                </a:solidFill>
              </a:rPr>
              <a:t>&amp;</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endParaRPr lang="en-US" altLang="zh-CN" dirty="0">
              <a:solidFill>
                <a:schemeClr val="tx2"/>
              </a:solidFill>
            </a:endParaRPr>
          </a:p>
          <a:p>
            <a:r>
              <a:rPr lang="en-US" altLang="zh-CN" b="1" dirty="0">
                <a:solidFill>
                  <a:schemeClr val="tx2"/>
                </a:solidFill>
              </a:rPr>
              <a:t>       Type</a:t>
            </a:r>
            <a:r>
              <a:rPr lang="en-US" altLang="zh-CN" dirty="0">
                <a:solidFill>
                  <a:schemeClr val="tx2"/>
                </a:solidFill>
              </a:rPr>
              <a:t> temp</a:t>
            </a:r>
            <a:r>
              <a:rPr lang="en-US" altLang="zh-CN" b="1" dirty="0">
                <a:solidFill>
                  <a:schemeClr val="tx2"/>
                </a:solidFill>
              </a:rPr>
              <a:t>;</a:t>
            </a:r>
          </a:p>
          <a:p>
            <a:r>
              <a:rPr lang="en-US" altLang="zh-CN" dirty="0">
                <a:solidFill>
                  <a:schemeClr val="tx2"/>
                </a:solidFill>
              </a:rPr>
              <a:t>       </a:t>
            </a:r>
            <a:r>
              <a:rPr lang="en-US" altLang="zh-CN" b="1" dirty="0" err="1">
                <a:solidFill>
                  <a:schemeClr val="tx2"/>
                </a:solidFill>
              </a:rPr>
              <a:t>bool</a:t>
            </a:r>
            <a:r>
              <a:rPr lang="en-US" altLang="zh-CN" dirty="0">
                <a:solidFill>
                  <a:schemeClr val="tx2"/>
                </a:solidFill>
              </a:rPr>
              <a:t> </a:t>
            </a:r>
            <a:r>
              <a:rPr lang="en-US" altLang="zh-CN" dirty="0" smtClean="0">
                <a:solidFill>
                  <a:schemeClr val="tx2"/>
                </a:solidFill>
              </a:rPr>
              <a:t>tag</a:t>
            </a:r>
            <a:r>
              <a:rPr lang="en-US" altLang="zh-CN" b="1" dirty="0" smtClean="0">
                <a:solidFill>
                  <a:schemeClr val="tx2"/>
                </a:solidFill>
              </a:rPr>
              <a:t>=</a:t>
            </a:r>
            <a:r>
              <a:rPr lang="en-US" altLang="zh-CN" dirty="0" err="1" smtClean="0">
                <a:solidFill>
                  <a:schemeClr val="tx2"/>
                </a:solidFill>
              </a:rPr>
              <a:t>LinkedQueue</a:t>
            </a:r>
            <a:r>
              <a:rPr lang="en-US" altLang="zh-CN" dirty="0" smtClean="0">
                <a:solidFill>
                  <a:schemeClr val="tx2"/>
                </a:solidFill>
              </a:rPr>
              <a:t> </a:t>
            </a:r>
            <a:r>
              <a:rPr lang="en-US" altLang="zh-CN" b="1" dirty="0">
                <a:solidFill>
                  <a:schemeClr val="tx2"/>
                </a:solidFill>
              </a:rPr>
              <a:t>&lt;Type&gt; ::</a:t>
            </a:r>
            <a:r>
              <a:rPr lang="en-US" altLang="zh-CN" dirty="0">
                <a:solidFill>
                  <a:schemeClr val="tx2"/>
                </a:solidFill>
              </a:rPr>
              <a:t> </a:t>
            </a:r>
            <a:r>
              <a:rPr lang="en-US" altLang="zh-CN" dirty="0" err="1" smtClean="0">
                <a:solidFill>
                  <a:schemeClr val="tx2"/>
                </a:solidFill>
              </a:rPr>
              <a:t>DeQueue</a:t>
            </a:r>
            <a:r>
              <a:rPr lang="en-US" altLang="zh-CN" b="1" dirty="0" smtClean="0">
                <a:solidFill>
                  <a:schemeClr val="tx2"/>
                </a:solidFill>
              </a:rPr>
              <a:t>(</a:t>
            </a:r>
            <a:r>
              <a:rPr lang="en-US" altLang="zh-CN" dirty="0" smtClean="0">
                <a:solidFill>
                  <a:schemeClr val="tx2"/>
                </a:solidFill>
              </a:rPr>
              <a:t>temp</a:t>
            </a:r>
            <a:r>
              <a:rPr lang="en-US" altLang="zh-CN" b="1" dirty="0">
                <a:solidFill>
                  <a:schemeClr val="tx2"/>
                </a:solidFill>
              </a:rPr>
              <a:t>);      </a:t>
            </a:r>
          </a:p>
          <a:p>
            <a:r>
              <a:rPr lang="en-US" altLang="zh-CN" b="1" dirty="0">
                <a:solidFill>
                  <a:schemeClr val="tx2"/>
                </a:solidFill>
              </a:rPr>
              <a:t>       </a:t>
            </a:r>
            <a:r>
              <a:rPr lang="en-US" altLang="zh-CN" dirty="0" smtClean="0">
                <a:solidFill>
                  <a:schemeClr val="tx2"/>
                </a:solidFill>
              </a:rPr>
              <a:t>x</a:t>
            </a:r>
            <a:r>
              <a:rPr lang="en-US" altLang="zh-CN" b="1" dirty="0" smtClean="0">
                <a:solidFill>
                  <a:schemeClr val="tx2"/>
                </a:solidFill>
              </a:rPr>
              <a:t>=</a:t>
            </a:r>
            <a:r>
              <a:rPr lang="en-US" altLang="zh-CN" dirty="0" smtClean="0">
                <a:solidFill>
                  <a:schemeClr val="tx2"/>
                </a:solidFill>
              </a:rPr>
              <a:t>temp</a:t>
            </a:r>
            <a:r>
              <a:rPr lang="en-US" altLang="zh-CN" b="1" dirty="0">
                <a:solidFill>
                  <a:schemeClr val="tx2"/>
                </a:solidFill>
              </a:rPr>
              <a:t>;  return</a:t>
            </a:r>
            <a:r>
              <a:rPr lang="en-US" altLang="zh-CN" dirty="0">
                <a:solidFill>
                  <a:schemeClr val="tx2"/>
                </a:solidFill>
              </a:rPr>
              <a:t> tag</a:t>
            </a:r>
            <a:r>
              <a:rPr lang="en-US" altLang="zh-CN" b="1" dirty="0">
                <a:solidFill>
                  <a:schemeClr val="tx2"/>
                </a:solidFill>
              </a:rPr>
              <a:t>;</a:t>
            </a:r>
          </a:p>
          <a:p>
            <a:r>
              <a:rPr lang="en-US" altLang="zh-CN" b="1" dirty="0">
                <a:solidFill>
                  <a:schemeClr val="tx2"/>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138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6548">
                                            <p:txEl>
                                              <p:pRg st="6" end="6"/>
                                            </p:txEl>
                                          </p:spTgt>
                                        </p:tgtEl>
                                        <p:attrNameLst>
                                          <p:attrName>style.visibility</p:attrName>
                                        </p:attrNameLst>
                                      </p:cBhvr>
                                      <p:to>
                                        <p:strVal val="visible"/>
                                      </p:to>
                                    </p:set>
                                    <p:animEffect transition="in" filter="checkerboard(across)">
                                      <p:cBhvr>
                                        <p:cTn id="7" dur="500"/>
                                        <p:tgtEl>
                                          <p:spTgt spid="236548">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6548">
                                            <p:txEl>
                                              <p:pRg st="7" end="7"/>
                                            </p:txEl>
                                          </p:spTgt>
                                        </p:tgtEl>
                                        <p:attrNameLst>
                                          <p:attrName>style.visibility</p:attrName>
                                        </p:attrNameLst>
                                      </p:cBhvr>
                                      <p:to>
                                        <p:strVal val="visible"/>
                                      </p:to>
                                    </p:set>
                                    <p:animEffect transition="in" filter="checkerboard(across)">
                                      <p:cBhvr>
                                        <p:cTn id="10" dur="500"/>
                                        <p:tgtEl>
                                          <p:spTgt spid="236548">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6548">
                                            <p:txEl>
                                              <p:pRg st="8" end="8"/>
                                            </p:txEl>
                                          </p:spTgt>
                                        </p:tgtEl>
                                        <p:attrNameLst>
                                          <p:attrName>style.visibility</p:attrName>
                                        </p:attrNameLst>
                                      </p:cBhvr>
                                      <p:to>
                                        <p:strVal val="visible"/>
                                      </p:to>
                                    </p:set>
                                    <p:animEffect transition="in" filter="checkerboard(across)">
                                      <p:cBhvr>
                                        <p:cTn id="13" dur="500"/>
                                        <p:tgtEl>
                                          <p:spTgt spid="236548">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6548">
                                            <p:txEl>
                                              <p:pRg st="9" end="9"/>
                                            </p:txEl>
                                          </p:spTgt>
                                        </p:tgtEl>
                                        <p:attrNameLst>
                                          <p:attrName>style.visibility</p:attrName>
                                        </p:attrNameLst>
                                      </p:cBhvr>
                                      <p:to>
                                        <p:strVal val="visible"/>
                                      </p:to>
                                    </p:set>
                                    <p:animEffect transition="in" filter="checkerboard(across)">
                                      <p:cBhvr>
                                        <p:cTn id="16" dur="500"/>
                                        <p:tgtEl>
                                          <p:spTgt spid="236548">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36548">
                                            <p:txEl>
                                              <p:pRg st="10" end="10"/>
                                            </p:txEl>
                                          </p:spTgt>
                                        </p:tgtEl>
                                        <p:attrNameLst>
                                          <p:attrName>style.visibility</p:attrName>
                                        </p:attrNameLst>
                                      </p:cBhvr>
                                      <p:to>
                                        <p:strVal val="visible"/>
                                      </p:to>
                                    </p:set>
                                    <p:animEffect transition="in" filter="checkerboard(across)">
                                      <p:cBhvr>
                                        <p:cTn id="21" dur="500"/>
                                        <p:tgtEl>
                                          <p:spTgt spid="236548">
                                            <p:txEl>
                                              <p:pRg st="10" end="10"/>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36548">
                                            <p:txEl>
                                              <p:pRg st="11" end="11"/>
                                            </p:txEl>
                                          </p:spTgt>
                                        </p:tgtEl>
                                        <p:attrNameLst>
                                          <p:attrName>style.visibility</p:attrName>
                                        </p:attrNameLst>
                                      </p:cBhvr>
                                      <p:to>
                                        <p:strVal val="visible"/>
                                      </p:to>
                                    </p:set>
                                    <p:animEffect transition="in" filter="checkerboard(across)">
                                      <p:cBhvr>
                                        <p:cTn id="24" dur="500"/>
                                        <p:tgtEl>
                                          <p:spTgt spid="236548">
                                            <p:txEl>
                                              <p:pRg st="11" end="11"/>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36548">
                                            <p:txEl>
                                              <p:pRg st="12" end="12"/>
                                            </p:txEl>
                                          </p:spTgt>
                                        </p:tgtEl>
                                        <p:attrNameLst>
                                          <p:attrName>style.visibility</p:attrName>
                                        </p:attrNameLst>
                                      </p:cBhvr>
                                      <p:to>
                                        <p:strVal val="visible"/>
                                      </p:to>
                                    </p:set>
                                    <p:animEffect transition="in" filter="checkerboard(across)">
                                      <p:cBhvr>
                                        <p:cTn id="27" dur="500"/>
                                        <p:tgtEl>
                                          <p:spTgt spid="236548">
                                            <p:txEl>
                                              <p:pRg st="12" end="1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36548">
                                            <p:txEl>
                                              <p:pRg st="13" end="13"/>
                                            </p:txEl>
                                          </p:spTgt>
                                        </p:tgtEl>
                                        <p:attrNameLst>
                                          <p:attrName>style.visibility</p:attrName>
                                        </p:attrNameLst>
                                      </p:cBhvr>
                                      <p:to>
                                        <p:strVal val="visible"/>
                                      </p:to>
                                    </p:set>
                                    <p:animEffect transition="in" filter="checkerboard(across)">
                                      <p:cBhvr>
                                        <p:cTn id="30" dur="500"/>
                                        <p:tgtEl>
                                          <p:spTgt spid="236548">
                                            <p:txEl>
                                              <p:pRg st="13" end="13"/>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236548">
                                            <p:txEl>
                                              <p:pRg st="14" end="14"/>
                                            </p:txEl>
                                          </p:spTgt>
                                        </p:tgtEl>
                                        <p:attrNameLst>
                                          <p:attrName>style.visibility</p:attrName>
                                        </p:attrNameLst>
                                      </p:cBhvr>
                                      <p:to>
                                        <p:strVal val="visible"/>
                                      </p:to>
                                    </p:set>
                                    <p:animEffect transition="in" filter="checkerboard(across)">
                                      <p:cBhvr>
                                        <p:cTn id="33" dur="500"/>
                                        <p:tgtEl>
                                          <p:spTgt spid="236548">
                                            <p:txEl>
                                              <p:pRg st="14" end="14"/>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36548">
                                            <p:txEl>
                                              <p:pRg st="15" end="15"/>
                                            </p:txEl>
                                          </p:spTgt>
                                        </p:tgtEl>
                                        <p:attrNameLst>
                                          <p:attrName>style.visibility</p:attrName>
                                        </p:attrNameLst>
                                      </p:cBhvr>
                                      <p:to>
                                        <p:strVal val="visible"/>
                                      </p:to>
                                    </p:set>
                                    <p:animEffect transition="in" filter="checkerboard(across)">
                                      <p:cBhvr>
                                        <p:cTn id="36" dur="500"/>
                                        <p:tgtEl>
                                          <p:spTgt spid="23654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2" name="Text Box 4"/>
          <p:cNvSpPr txBox="1">
            <a:spLocks noChangeArrowheads="1"/>
          </p:cNvSpPr>
          <p:nvPr/>
        </p:nvSpPr>
        <p:spPr bwMode="auto">
          <a:xfrm>
            <a:off x="265113" y="533400"/>
            <a:ext cx="8878887" cy="5857875"/>
          </a:xfrm>
          <a:prstGeom prst="rect">
            <a:avLst/>
          </a:prstGeom>
          <a:noFill/>
          <a:ln w="9525">
            <a:noFill/>
            <a:miter lim="800000"/>
            <a:headEnd/>
            <a:tailEnd/>
          </a:ln>
        </p:spPr>
        <p:txBody>
          <a:bodyPr wrap="none">
            <a:spAutoFit/>
          </a:bodyPr>
          <a:lstStyle/>
          <a:p>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GetTail</a:t>
            </a:r>
            <a:r>
              <a:rPr lang="en-US" altLang="zh-CN" sz="2800" b="1" dirty="0" smtClean="0">
                <a:solidFill>
                  <a:schemeClr val="tx2"/>
                </a:solidFill>
                <a:ea typeface="仿宋_GB2312" pitchFamily="49" charset="-122"/>
              </a:rPr>
              <a:t>(Type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const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front==NULL</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false</a:t>
            </a:r>
            <a:r>
              <a:rPr lang="en-US" altLang="zh-CN" sz="2800" b="1" dirty="0">
                <a:solidFill>
                  <a:schemeClr val="tx2"/>
                </a:solidFill>
                <a:ea typeface="仿宋_GB2312" pitchFamily="49" charset="-122"/>
              </a:rPr>
              <a:t>;</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rear</a:t>
            </a:r>
            <a:r>
              <a:rPr lang="en-US" altLang="zh-CN" sz="2800" b="1" dirty="0" smtClean="0">
                <a:solidFill>
                  <a:schemeClr val="tx2"/>
                </a:solidFill>
                <a:ea typeface="仿宋_GB2312" pitchFamily="49" charset="-122"/>
              </a:rPr>
              <a:t>-</a:t>
            </a:r>
            <a:r>
              <a:rPr lang="en-US" altLang="zh-CN" sz="2800" b="1" dirty="0">
                <a:solidFill>
                  <a:schemeClr val="tx2"/>
                </a:solidFill>
                <a:ea typeface="仿宋_GB2312" pitchFamily="49" charset="-122"/>
              </a:rPr>
              <a:t>&gt;</a:t>
            </a:r>
            <a:r>
              <a:rPr lang="en-US" altLang="zh-CN" sz="2800" dirty="0">
                <a:solidFill>
                  <a:schemeClr val="tx2"/>
                </a:solidFill>
                <a:ea typeface="仿宋_GB2312" pitchFamily="49" charset="-122"/>
              </a:rPr>
              <a:t>data</a:t>
            </a:r>
            <a:r>
              <a:rPr lang="en-US" altLang="zh-CN" sz="2800" b="1" dirty="0">
                <a:solidFill>
                  <a:schemeClr val="tx2"/>
                </a:solidFill>
                <a:ea typeface="仿宋_GB2312" pitchFamily="49" charset="-122"/>
              </a:rPr>
              <a:t>;</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true</a:t>
            </a:r>
            <a:r>
              <a:rPr lang="en-US" altLang="zh-CN" sz="2800" b="1" dirty="0">
                <a:solidFill>
                  <a:schemeClr val="tx2"/>
                </a:solidFill>
                <a:ea typeface="仿宋_GB2312" pitchFamily="49" charset="-122"/>
              </a:rPr>
              <a:t>; </a:t>
            </a:r>
          </a:p>
          <a:p>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a:spcBef>
                <a:spcPct val="50000"/>
              </a:spcBef>
            </a:pPr>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EnQueueHead</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QueueNode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smtClean="0">
                <a:solidFill>
                  <a:schemeClr val="tx2"/>
                </a:solidFill>
                <a:ea typeface="仿宋_GB2312" pitchFamily="49" charset="-122"/>
              </a:rPr>
              <a:t>p</a:t>
            </a:r>
            <a:r>
              <a:rPr lang="en-US" altLang="zh-CN" sz="2800" b="1" dirty="0" smtClean="0">
                <a:solidFill>
                  <a:schemeClr val="tx2"/>
                </a:solidFill>
                <a:ea typeface="仿宋_GB2312" pitchFamily="49" charset="-122"/>
              </a:rPr>
              <a:t>=new</a:t>
            </a:r>
            <a:r>
              <a:rPr lang="en-US" altLang="zh-CN" sz="2800" dirty="0" smtClean="0">
                <a:solidFill>
                  <a:schemeClr val="tx2"/>
                </a:solidFill>
                <a:ea typeface="仿宋_GB2312" pitchFamily="49" charset="-122"/>
              </a:rPr>
              <a:t> </a:t>
            </a:r>
            <a:r>
              <a:rPr lang="en-US" altLang="zh-CN" sz="2800" dirty="0" err="1">
                <a:solidFill>
                  <a:schemeClr val="tx2"/>
                </a:solidFill>
                <a:ea typeface="仿宋_GB2312" pitchFamily="49" charset="-122"/>
              </a:rPr>
              <a:t>QueueNode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x</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0000FF"/>
              </a:solidFill>
              <a:ea typeface="隶书" pitchFamily="49" charset="-122"/>
            </a:endParaRPr>
          </a:p>
          <a:p>
            <a:r>
              <a:rPr lang="en-US" altLang="zh-CN" sz="2800" dirty="0">
                <a:solidFill>
                  <a:schemeClr val="tx2"/>
                </a:solidFill>
              </a:rPr>
              <a:t>     </a:t>
            </a:r>
            <a:r>
              <a:rPr lang="en-US" altLang="zh-CN" sz="2800" b="1" dirty="0">
                <a:solidFill>
                  <a:schemeClr val="tx2"/>
                </a:solidFill>
              </a:rPr>
              <a:t>if</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p</a:t>
            </a:r>
            <a:r>
              <a:rPr lang="en-US" altLang="zh-CN" sz="2800" b="1" dirty="0" smtClean="0">
                <a:solidFill>
                  <a:schemeClr val="tx2"/>
                </a:solidFill>
              </a:rPr>
              <a:t>==</a:t>
            </a:r>
            <a:r>
              <a:rPr lang="en-US" altLang="zh-CN" sz="2800" dirty="0" smtClean="0">
                <a:solidFill>
                  <a:schemeClr val="tx2"/>
                </a:solidFill>
              </a:rPr>
              <a:t>NULL</a:t>
            </a:r>
            <a:r>
              <a:rPr lang="en-US" altLang="zh-CN" sz="2800" b="1" dirty="0" smtClean="0">
                <a:solidFill>
                  <a:schemeClr val="tx2"/>
                </a:solidFill>
              </a:rPr>
              <a:t>)</a:t>
            </a:r>
            <a:r>
              <a:rPr lang="en-US" altLang="zh-CN" sz="2800" dirty="0" smtClean="0">
                <a:solidFill>
                  <a:schemeClr val="tx2"/>
                </a:solidFill>
              </a:rPr>
              <a:t>  </a:t>
            </a:r>
            <a:r>
              <a:rPr lang="en-US" altLang="zh-CN" sz="2800" b="1" dirty="0" smtClean="0">
                <a:solidFill>
                  <a:schemeClr val="tx2"/>
                </a:solidFill>
              </a:rPr>
              <a:t>return</a:t>
            </a:r>
            <a:r>
              <a:rPr lang="en-US" altLang="zh-CN" sz="2800" dirty="0" smtClean="0">
                <a:solidFill>
                  <a:schemeClr val="tx2"/>
                </a:solidFill>
              </a:rPr>
              <a:t> </a:t>
            </a:r>
            <a:r>
              <a:rPr lang="en-US" altLang="zh-CN" sz="2800" dirty="0">
                <a:solidFill>
                  <a:schemeClr val="tx2"/>
                </a:solidFill>
              </a:rPr>
              <a:t>false</a:t>
            </a:r>
            <a:r>
              <a:rPr lang="en-US" altLang="zh-CN" sz="2800" b="1" dirty="0">
                <a:solidFill>
                  <a:schemeClr val="tx2"/>
                </a:solidFill>
              </a:rPr>
              <a:t>;</a:t>
            </a:r>
          </a:p>
          <a:p>
            <a:r>
              <a:rPr lang="en-US" altLang="zh-CN" sz="2800" b="1" dirty="0">
                <a:solidFill>
                  <a:schemeClr val="tx2"/>
                </a:solidFill>
              </a:rPr>
              <a:t>     </a:t>
            </a:r>
            <a:r>
              <a:rPr lang="en-US" altLang="zh-CN" sz="2800" dirty="0">
                <a:solidFill>
                  <a:schemeClr val="tx2"/>
                </a:solidFill>
              </a:rPr>
              <a:t>p</a:t>
            </a:r>
            <a:r>
              <a:rPr lang="en-US" altLang="zh-CN" sz="2800" b="1" dirty="0">
                <a:solidFill>
                  <a:schemeClr val="tx2"/>
                </a:solidFill>
              </a:rPr>
              <a:t>-&gt;</a:t>
            </a:r>
            <a:r>
              <a:rPr lang="en-US" altLang="zh-CN" sz="2800" dirty="0" smtClean="0">
                <a:solidFill>
                  <a:schemeClr val="tx2"/>
                </a:solidFill>
              </a:rPr>
              <a:t>link</a:t>
            </a:r>
            <a:r>
              <a:rPr lang="en-US" altLang="zh-CN" sz="2800" b="1" dirty="0" smtClean="0">
                <a:solidFill>
                  <a:schemeClr val="tx2"/>
                </a:solidFill>
              </a:rPr>
              <a:t>=</a:t>
            </a:r>
            <a:r>
              <a:rPr lang="en-US" altLang="zh-CN" sz="2800" dirty="0" smtClean="0">
                <a:solidFill>
                  <a:schemeClr val="tx2"/>
                </a:solidFill>
              </a:rPr>
              <a:t>front</a:t>
            </a:r>
            <a:r>
              <a:rPr lang="en-US" altLang="zh-CN" sz="2800" b="1" dirty="0">
                <a:solidFill>
                  <a:schemeClr val="tx2"/>
                </a:solidFill>
              </a:rPr>
              <a:t>;</a:t>
            </a:r>
            <a:r>
              <a:rPr lang="en-US" altLang="zh-CN" sz="2800" dirty="0">
                <a:solidFill>
                  <a:schemeClr val="tx2"/>
                </a:solidFill>
              </a:rPr>
              <a:t>  </a:t>
            </a:r>
            <a:r>
              <a:rPr lang="en-US" altLang="zh-CN" sz="2800" dirty="0" smtClean="0">
                <a:solidFill>
                  <a:schemeClr val="tx2"/>
                </a:solidFill>
              </a:rPr>
              <a:t>front</a:t>
            </a:r>
            <a:r>
              <a:rPr lang="en-US" altLang="zh-CN" sz="2800" b="1" dirty="0" smtClean="0">
                <a:solidFill>
                  <a:schemeClr val="tx2"/>
                </a:solidFill>
              </a:rPr>
              <a:t>=</a:t>
            </a:r>
            <a:r>
              <a:rPr lang="en-US" altLang="zh-CN" sz="2800" dirty="0" smtClean="0">
                <a:solidFill>
                  <a:schemeClr val="tx2"/>
                </a:solidFill>
              </a:rPr>
              <a:t>p</a:t>
            </a:r>
            <a:r>
              <a:rPr lang="en-US" altLang="zh-CN" sz="2800" b="1" dirty="0">
                <a:solidFill>
                  <a:schemeClr val="tx2"/>
                </a:solidFill>
              </a:rPr>
              <a:t>;</a:t>
            </a:r>
            <a:r>
              <a:rPr lang="en-US" altLang="zh-CN" sz="2800" dirty="0">
                <a:solidFill>
                  <a:schemeClr val="tx2"/>
                </a:solidFill>
              </a:rPr>
              <a:t> </a:t>
            </a:r>
          </a:p>
          <a:p>
            <a:r>
              <a:rPr lang="en-US" altLang="zh-CN" sz="2800" dirty="0">
                <a:solidFill>
                  <a:schemeClr val="tx2"/>
                </a:solidFill>
              </a:rPr>
              <a:t>     </a:t>
            </a:r>
            <a:r>
              <a:rPr lang="en-US" altLang="zh-CN" sz="2800" b="1" dirty="0">
                <a:solidFill>
                  <a:schemeClr val="tx2"/>
                </a:solidFill>
              </a:rPr>
              <a:t>return</a:t>
            </a:r>
            <a:r>
              <a:rPr lang="en-US" altLang="zh-CN" sz="2800" dirty="0">
                <a:solidFill>
                  <a:schemeClr val="tx2"/>
                </a:solidFill>
              </a:rPr>
              <a:t> true</a:t>
            </a:r>
            <a:r>
              <a:rPr lang="en-US" altLang="zh-CN" sz="2800" b="1" dirty="0">
                <a:solidFill>
                  <a:schemeClr val="tx2"/>
                </a:solidFill>
              </a:rPr>
              <a:t>;</a:t>
            </a:r>
          </a:p>
          <a:p>
            <a:r>
              <a:rPr lang="en-US" altLang="zh-CN" sz="2800" b="1" dirty="0">
                <a:solidFill>
                  <a:schemeClr val="tx2"/>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139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7572">
                                            <p:txEl>
                                              <p:pRg st="6" end="6"/>
                                            </p:txEl>
                                          </p:spTgt>
                                        </p:tgtEl>
                                        <p:attrNameLst>
                                          <p:attrName>style.visibility</p:attrName>
                                        </p:attrNameLst>
                                      </p:cBhvr>
                                      <p:to>
                                        <p:strVal val="visible"/>
                                      </p:to>
                                    </p:set>
                                    <p:animEffect transition="in" filter="checkerboard(across)">
                                      <p:cBhvr>
                                        <p:cTn id="7" dur="500"/>
                                        <p:tgtEl>
                                          <p:spTgt spid="237572">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7572">
                                            <p:txEl>
                                              <p:pRg st="7" end="7"/>
                                            </p:txEl>
                                          </p:spTgt>
                                        </p:tgtEl>
                                        <p:attrNameLst>
                                          <p:attrName>style.visibility</p:attrName>
                                        </p:attrNameLst>
                                      </p:cBhvr>
                                      <p:to>
                                        <p:strVal val="visible"/>
                                      </p:to>
                                    </p:set>
                                    <p:animEffect transition="in" filter="checkerboard(across)">
                                      <p:cBhvr>
                                        <p:cTn id="10" dur="500"/>
                                        <p:tgtEl>
                                          <p:spTgt spid="237572">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7572">
                                            <p:txEl>
                                              <p:pRg st="8" end="8"/>
                                            </p:txEl>
                                          </p:spTgt>
                                        </p:tgtEl>
                                        <p:attrNameLst>
                                          <p:attrName>style.visibility</p:attrName>
                                        </p:attrNameLst>
                                      </p:cBhvr>
                                      <p:to>
                                        <p:strVal val="visible"/>
                                      </p:to>
                                    </p:set>
                                    <p:animEffect transition="in" filter="checkerboard(across)">
                                      <p:cBhvr>
                                        <p:cTn id="13" dur="500"/>
                                        <p:tgtEl>
                                          <p:spTgt spid="237572">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37572">
                                            <p:txEl>
                                              <p:pRg st="9" end="9"/>
                                            </p:txEl>
                                          </p:spTgt>
                                        </p:tgtEl>
                                        <p:attrNameLst>
                                          <p:attrName>style.visibility</p:attrName>
                                        </p:attrNameLst>
                                      </p:cBhvr>
                                      <p:to>
                                        <p:strVal val="visible"/>
                                      </p:to>
                                    </p:set>
                                    <p:animEffect transition="in" filter="checkerboard(across)">
                                      <p:cBhvr>
                                        <p:cTn id="16" dur="500"/>
                                        <p:tgtEl>
                                          <p:spTgt spid="237572">
                                            <p:txEl>
                                              <p:pRg st="9" end="9"/>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37572">
                                            <p:txEl>
                                              <p:pRg st="10" end="10"/>
                                            </p:txEl>
                                          </p:spTgt>
                                        </p:tgtEl>
                                        <p:attrNameLst>
                                          <p:attrName>style.visibility</p:attrName>
                                        </p:attrNameLst>
                                      </p:cBhvr>
                                      <p:to>
                                        <p:strVal val="visible"/>
                                      </p:to>
                                    </p:set>
                                    <p:animEffect transition="in" filter="checkerboard(across)">
                                      <p:cBhvr>
                                        <p:cTn id="19" dur="500"/>
                                        <p:tgtEl>
                                          <p:spTgt spid="237572">
                                            <p:txEl>
                                              <p:pRg st="10" end="10"/>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37572">
                                            <p:txEl>
                                              <p:pRg st="11" end="11"/>
                                            </p:txEl>
                                          </p:spTgt>
                                        </p:tgtEl>
                                        <p:attrNameLst>
                                          <p:attrName>style.visibility</p:attrName>
                                        </p:attrNameLst>
                                      </p:cBhvr>
                                      <p:to>
                                        <p:strVal val="visible"/>
                                      </p:to>
                                    </p:set>
                                    <p:animEffect transition="in" filter="checkerboard(across)">
                                      <p:cBhvr>
                                        <p:cTn id="22" dur="500"/>
                                        <p:tgtEl>
                                          <p:spTgt spid="237572">
                                            <p:txEl>
                                              <p:pRg st="11" end="1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37572">
                                            <p:txEl>
                                              <p:pRg st="12" end="12"/>
                                            </p:txEl>
                                          </p:spTgt>
                                        </p:tgtEl>
                                        <p:attrNameLst>
                                          <p:attrName>style.visibility</p:attrName>
                                        </p:attrNameLst>
                                      </p:cBhvr>
                                      <p:to>
                                        <p:strVal val="visible"/>
                                      </p:to>
                                    </p:set>
                                    <p:animEffect transition="in" filter="checkerboard(across)">
                                      <p:cBhvr>
                                        <p:cTn id="25" dur="500"/>
                                        <p:tgtEl>
                                          <p:spTgt spid="23757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4" name="Rectangle 4"/>
          <p:cNvSpPr>
            <a:spLocks noChangeArrowheads="1"/>
          </p:cNvSpPr>
          <p:nvPr/>
        </p:nvSpPr>
        <p:spPr bwMode="auto">
          <a:xfrm>
            <a:off x="300038" y="609600"/>
            <a:ext cx="8664575" cy="41148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FontTx/>
              <a:buChar char="•"/>
              <a:defRPr/>
            </a:pPr>
            <a:r>
              <a:rPr lang="zh-CN" altLang="en-US" sz="2800" b="1" dirty="0">
                <a:solidFill>
                  <a:schemeClr val="hlink"/>
                </a:solidFill>
                <a:effectLst>
                  <a:outerShdw blurRad="38100" dist="38100" dir="2700000" algn="tl">
                    <a:srgbClr val="C0C0C0"/>
                  </a:outerShdw>
                </a:effectLst>
                <a:ea typeface="仿宋_GB2312" pitchFamily="49" charset="-122"/>
              </a:rPr>
              <a:t>当栈满时要发生溢出，程序报错并终止运行。</a:t>
            </a:r>
          </a:p>
          <a:p>
            <a:pPr marL="742950" lvl="1" indent="-285750" algn="just">
              <a:spcBef>
                <a:spcPct val="20000"/>
              </a:spcBef>
              <a:buClr>
                <a:schemeClr val="tx2"/>
              </a:buClr>
              <a:buFontTx/>
              <a:buChar char="–"/>
              <a:defRPr/>
            </a:pPr>
            <a:r>
              <a:rPr lang="zh-CN" altLang="en-US" sz="2600" b="1" dirty="0">
                <a:solidFill>
                  <a:srgbClr val="0000FF"/>
                </a:solidFill>
                <a:effectLst>
                  <a:outerShdw blurRad="38100" dist="38100" dir="2700000" algn="tl">
                    <a:srgbClr val="C0C0C0"/>
                  </a:outerShdw>
                </a:effectLst>
                <a:ea typeface="仿宋_GB2312" pitchFamily="49" charset="-122"/>
              </a:rPr>
              <a:t>为避免这种情况，需要为栈设立一个足够大的空间。如果空间设置过大，而栈中实际只有几个元素，是  一种空间浪费。</a:t>
            </a:r>
          </a:p>
          <a:p>
            <a:pPr marL="1143000" lvl="2" indent="-228600" algn="just">
              <a:spcBef>
                <a:spcPct val="20000"/>
              </a:spcBef>
              <a:buClr>
                <a:schemeClr val="tx2"/>
              </a:buClr>
              <a:buFontTx/>
              <a:buChar char="•"/>
              <a:defRPr/>
            </a:pPr>
            <a:r>
              <a:rPr lang="zh-CN" altLang="en-US" b="1" dirty="0">
                <a:solidFill>
                  <a:schemeClr val="tx2"/>
                </a:solidFill>
                <a:effectLst>
                  <a:outerShdw blurRad="38100" dist="38100" dir="2700000" algn="tl">
                    <a:srgbClr val="C0C0C0"/>
                  </a:outerShdw>
                </a:effectLst>
                <a:ea typeface="仿宋_GB2312" pitchFamily="49" charset="-122"/>
              </a:rPr>
              <a:t>当程序只需要一个栈时，溢出问题不算太大。</a:t>
            </a:r>
          </a:p>
          <a:p>
            <a:pPr marL="1143000" lvl="2" indent="-228600" algn="just">
              <a:spcBef>
                <a:spcPct val="20000"/>
              </a:spcBef>
              <a:buClr>
                <a:schemeClr val="tx2"/>
              </a:buClr>
              <a:buFontTx/>
              <a:buChar char="•"/>
              <a:defRPr/>
            </a:pPr>
            <a:r>
              <a:rPr lang="zh-CN" altLang="en-US" b="1" dirty="0">
                <a:solidFill>
                  <a:schemeClr val="tx2"/>
                </a:solidFill>
                <a:effectLst>
                  <a:outerShdw blurRad="38100" dist="38100" dir="2700000" algn="tl">
                    <a:srgbClr val="C0C0C0"/>
                  </a:outerShdw>
                </a:effectLst>
                <a:ea typeface="仿宋_GB2312" pitchFamily="49" charset="-122"/>
              </a:rPr>
              <a:t>当需要两个栈时，可定义一个足够大的栈空间。</a:t>
            </a:r>
          </a:p>
          <a:p>
            <a:pPr marL="1143000" lvl="2" indent="-228600" algn="just">
              <a:spcBef>
                <a:spcPct val="20000"/>
              </a:spcBef>
              <a:buClr>
                <a:schemeClr val="tx2"/>
              </a:buClr>
              <a:buFontTx/>
              <a:buChar char="•"/>
              <a:defRPr/>
            </a:pPr>
            <a:endParaRPr lang="zh-CN" altLang="en-US" b="1" dirty="0">
              <a:solidFill>
                <a:srgbClr val="0000FF"/>
              </a:solidFill>
              <a:effectLst>
                <a:outerShdw blurRad="38100" dist="38100" dir="2700000" algn="tl">
                  <a:srgbClr val="C0C0C0"/>
                </a:outerShdw>
              </a:effectLst>
              <a:ea typeface="仿宋_GB2312" pitchFamily="49" charset="-122"/>
            </a:endParaRPr>
          </a:p>
          <a:p>
            <a:pPr marL="1143000" lvl="2" indent="-228600" algn="just">
              <a:spcBef>
                <a:spcPct val="20000"/>
              </a:spcBef>
              <a:buClr>
                <a:schemeClr val="tx2"/>
              </a:buClr>
              <a:buFontTx/>
              <a:buChar char="•"/>
              <a:defRPr/>
            </a:pPr>
            <a:endParaRPr lang="zh-CN" altLang="en-US" sz="2800" b="1" dirty="0">
              <a:solidFill>
                <a:srgbClr val="0000FF"/>
              </a:solidFill>
              <a:effectLst>
                <a:outerShdw blurRad="38100" dist="38100" dir="2700000" algn="tl">
                  <a:srgbClr val="C0C0C0"/>
                </a:outerShdw>
              </a:effectLst>
              <a:ea typeface="仿宋_GB2312" pitchFamily="49" charset="-122"/>
            </a:endParaRPr>
          </a:p>
          <a:p>
            <a:pPr marL="1600200" lvl="3" indent="-228600" algn="just">
              <a:spcBef>
                <a:spcPct val="20000"/>
              </a:spcBef>
              <a:buClr>
                <a:schemeClr val="tx2"/>
              </a:buClr>
              <a:buFontTx/>
              <a:buChar char="–"/>
              <a:defRPr/>
            </a:pPr>
            <a:r>
              <a:rPr lang="zh-CN" altLang="en-US" sz="2200" b="1" dirty="0">
                <a:solidFill>
                  <a:srgbClr val="0000FF"/>
                </a:solidFill>
                <a:effectLst>
                  <a:outerShdw blurRad="38100" dist="38100" dir="2700000" algn="tl">
                    <a:srgbClr val="C0C0C0"/>
                  </a:outerShdw>
                </a:effectLst>
                <a:ea typeface="仿宋_GB2312" pitchFamily="49" charset="-122"/>
              </a:rPr>
              <a:t>两个栈的栈顶都向中间伸展，直到两个栈的栈顶相遇，发生溢出。</a:t>
            </a:r>
          </a:p>
          <a:p>
            <a:pPr marL="1600200" lvl="3" indent="-228600" algn="just">
              <a:spcBef>
                <a:spcPct val="20000"/>
              </a:spcBef>
              <a:buClr>
                <a:schemeClr val="tx2"/>
              </a:buClr>
              <a:buFontTx/>
              <a:buChar char="–"/>
              <a:defRPr/>
            </a:pPr>
            <a:r>
              <a:rPr lang="zh-CN" altLang="en-US" sz="2200" b="1" dirty="0">
                <a:solidFill>
                  <a:srgbClr val="0000FF"/>
                </a:solidFill>
                <a:effectLst>
                  <a:outerShdw blurRad="38100" dist="38100" dir="2700000" algn="tl">
                    <a:srgbClr val="C0C0C0"/>
                  </a:outerShdw>
                </a:effectLst>
                <a:ea typeface="仿宋_GB2312" pitchFamily="49" charset="-122"/>
              </a:rPr>
              <a:t>两个栈的大小不是固定不变，一个栈可能进栈元素多而体积大些，另一个则可能小些。</a:t>
            </a:r>
          </a:p>
          <a:p>
            <a:pPr marL="1600200" lvl="3" indent="-228600" algn="just">
              <a:spcBef>
                <a:spcPct val="20000"/>
              </a:spcBef>
              <a:buClr>
                <a:schemeClr val="tx2"/>
              </a:buClr>
              <a:buFontTx/>
              <a:buChar char="–"/>
              <a:defRPr/>
            </a:pPr>
            <a:r>
              <a:rPr lang="zh-CN" altLang="en-US" sz="2200" b="1" dirty="0">
                <a:solidFill>
                  <a:srgbClr val="0000FF"/>
                </a:solidFill>
                <a:effectLst>
                  <a:outerShdw blurRad="38100" dist="38100" dir="2700000" algn="tl">
                    <a:srgbClr val="C0C0C0"/>
                  </a:outerShdw>
                </a:effectLst>
                <a:ea typeface="仿宋_GB2312" pitchFamily="49" charset="-122"/>
              </a:rPr>
              <a:t>两个栈共用一个栈空间，互相调剂，灵活性强。</a:t>
            </a:r>
          </a:p>
        </p:txBody>
      </p:sp>
      <p:pic>
        <p:nvPicPr>
          <p:cNvPr id="148485" name="Picture 5"/>
          <p:cNvPicPr>
            <a:picLocks noChangeAspect="1" noChangeArrowheads="1"/>
          </p:cNvPicPr>
          <p:nvPr/>
        </p:nvPicPr>
        <p:blipFill>
          <a:blip r:embed="rId2" cstate="print"/>
          <a:srcRect/>
          <a:stretch>
            <a:fillRect/>
          </a:stretch>
        </p:blipFill>
        <p:spPr bwMode="auto">
          <a:xfrm>
            <a:off x="963613" y="3302000"/>
            <a:ext cx="7543800" cy="10144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14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8484">
                                            <p:txEl>
                                              <p:pRg st="2" end="2"/>
                                            </p:txEl>
                                          </p:spTgt>
                                        </p:tgtEl>
                                        <p:attrNameLst>
                                          <p:attrName>style.visibility</p:attrName>
                                        </p:attrNameLst>
                                      </p:cBhvr>
                                      <p:to>
                                        <p:strVal val="visible"/>
                                      </p:to>
                                    </p:set>
                                    <p:animEffect transition="in" filter="checkerboard(across)">
                                      <p:cBhvr>
                                        <p:cTn id="7" dur="500"/>
                                        <p:tgtEl>
                                          <p:spTgt spid="1484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8484">
                                            <p:txEl>
                                              <p:pRg st="3" end="3"/>
                                            </p:txEl>
                                          </p:spTgt>
                                        </p:tgtEl>
                                        <p:attrNameLst>
                                          <p:attrName>style.visibility</p:attrName>
                                        </p:attrNameLst>
                                      </p:cBhvr>
                                      <p:to>
                                        <p:strVal val="visible"/>
                                      </p:to>
                                    </p:set>
                                    <p:animEffect transition="in" filter="checkerboard(across)">
                                      <p:cBhvr>
                                        <p:cTn id="12" dur="500"/>
                                        <p:tgtEl>
                                          <p:spTgt spid="14848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8485"/>
                                        </p:tgtEl>
                                        <p:attrNameLst>
                                          <p:attrName>style.visibility</p:attrName>
                                        </p:attrNameLst>
                                      </p:cBhvr>
                                      <p:to>
                                        <p:strVal val="visible"/>
                                      </p:to>
                                    </p:set>
                                    <p:anim calcmode="lin" valueType="num">
                                      <p:cBhvr additive="base">
                                        <p:cTn id="17" dur="500" fill="hold"/>
                                        <p:tgtEl>
                                          <p:spTgt spid="148485"/>
                                        </p:tgtEl>
                                        <p:attrNameLst>
                                          <p:attrName>ppt_x</p:attrName>
                                        </p:attrNameLst>
                                      </p:cBhvr>
                                      <p:tavLst>
                                        <p:tav tm="0">
                                          <p:val>
                                            <p:strVal val="#ppt_x"/>
                                          </p:val>
                                        </p:tav>
                                        <p:tav tm="100000">
                                          <p:val>
                                            <p:strVal val="#ppt_x"/>
                                          </p:val>
                                        </p:tav>
                                      </p:tavLst>
                                    </p:anim>
                                    <p:anim calcmode="lin" valueType="num">
                                      <p:cBhvr additive="base">
                                        <p:cTn id="18"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8484">
                                            <p:txEl>
                                              <p:pRg st="6" end="6"/>
                                            </p:txEl>
                                          </p:spTgt>
                                        </p:tgtEl>
                                        <p:attrNameLst>
                                          <p:attrName>style.visibility</p:attrName>
                                        </p:attrNameLst>
                                      </p:cBhvr>
                                      <p:to>
                                        <p:strVal val="visible"/>
                                      </p:to>
                                    </p:set>
                                    <p:animEffect transition="in" filter="box(in)">
                                      <p:cBhvr>
                                        <p:cTn id="23" dur="500"/>
                                        <p:tgtEl>
                                          <p:spTgt spid="148484">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48484">
                                            <p:txEl>
                                              <p:pRg st="7" end="7"/>
                                            </p:txEl>
                                          </p:spTgt>
                                        </p:tgtEl>
                                        <p:attrNameLst>
                                          <p:attrName>style.visibility</p:attrName>
                                        </p:attrNameLst>
                                      </p:cBhvr>
                                      <p:to>
                                        <p:strVal val="visible"/>
                                      </p:to>
                                    </p:set>
                                    <p:animEffect transition="in" filter="box(in)">
                                      <p:cBhvr>
                                        <p:cTn id="26" dur="500"/>
                                        <p:tgtEl>
                                          <p:spTgt spid="148484">
                                            <p:txEl>
                                              <p:pRg st="7" end="7"/>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48484">
                                            <p:txEl>
                                              <p:pRg st="8" end="8"/>
                                            </p:txEl>
                                          </p:spTgt>
                                        </p:tgtEl>
                                        <p:attrNameLst>
                                          <p:attrName>style.visibility</p:attrName>
                                        </p:attrNameLst>
                                      </p:cBhvr>
                                      <p:to>
                                        <p:strVal val="visible"/>
                                      </p:to>
                                    </p:set>
                                    <p:animEffect transition="in" filter="box(in)">
                                      <p:cBhvr>
                                        <p:cTn id="29" dur="500"/>
                                        <p:tgtEl>
                                          <p:spTgt spid="1484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6" name="Text Box 4"/>
          <p:cNvSpPr txBox="1">
            <a:spLocks noChangeArrowheads="1"/>
          </p:cNvSpPr>
          <p:nvPr/>
        </p:nvSpPr>
        <p:spPr bwMode="auto">
          <a:xfrm>
            <a:off x="498475" y="1389063"/>
            <a:ext cx="8274050" cy="3508375"/>
          </a:xfrm>
          <a:prstGeom prst="rect">
            <a:avLst/>
          </a:prstGeom>
          <a:noFill/>
          <a:ln w="9525">
            <a:noFill/>
            <a:miter lim="800000"/>
            <a:headEnd/>
            <a:tailEnd/>
          </a:ln>
        </p:spPr>
        <p:txBody>
          <a:bodyPr wrap="none">
            <a:spAutoFit/>
          </a:bodyPr>
          <a:lstStyle/>
          <a:p>
            <a:pPr>
              <a:spcBef>
                <a:spcPct val="50000"/>
              </a:spcBef>
            </a:pPr>
            <a:r>
              <a:rPr lang="en-US" altLang="zh-CN" sz="2800" b="1" dirty="0">
                <a:solidFill>
                  <a:schemeClr val="tx2"/>
                </a:solidFill>
                <a:ea typeface="仿宋_GB2312" pitchFamily="49" charset="-122"/>
              </a:rPr>
              <a:t>template &lt;class Type&gt;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a:solidFill>
                  <a:schemeClr val="tx2"/>
                </a:solidFill>
                <a:ea typeface="仿宋_GB2312" pitchFamily="49" charset="-122"/>
              </a:rPr>
              <a:t>LinkedDQueue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DeQueueTail</a:t>
            </a:r>
            <a:r>
              <a:rPr lang="en-US" altLang="zh-CN" sz="2800" b="1" dirty="0" smtClean="0">
                <a:solidFill>
                  <a:schemeClr val="tx2"/>
                </a:solidFill>
                <a:ea typeface="仿宋_GB2312" pitchFamily="49" charset="-122"/>
              </a:rPr>
              <a:t>(Type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front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false</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0000FF"/>
              </a:solidFill>
              <a:ea typeface="隶书" pitchFamily="49" charset="-122"/>
            </a:endParaRPr>
          </a:p>
          <a:p>
            <a:r>
              <a:rPr lang="en-US" altLang="zh-CN" sz="2800" dirty="0">
                <a:solidFill>
                  <a:schemeClr val="tx2"/>
                </a:solidFill>
              </a:rPr>
              <a:t>     </a:t>
            </a:r>
            <a:r>
              <a:rPr lang="en-US" altLang="zh-CN" sz="2800" b="1" dirty="0">
                <a:solidFill>
                  <a:schemeClr val="tx2"/>
                </a:solidFill>
              </a:rPr>
              <a:t>while</a:t>
            </a:r>
            <a:r>
              <a:rPr lang="en-US" altLang="zh-CN" sz="2800" dirty="0">
                <a:solidFill>
                  <a:schemeClr val="tx2"/>
                </a:solidFill>
              </a:rPr>
              <a:t> </a:t>
            </a:r>
            <a:r>
              <a:rPr lang="en-US" altLang="zh-CN" sz="2800" b="1" dirty="0" smtClean="0">
                <a:solidFill>
                  <a:schemeClr val="tx2"/>
                </a:solidFill>
              </a:rPr>
              <a:t>(</a:t>
            </a:r>
            <a:r>
              <a:rPr lang="en-US" altLang="zh-CN" sz="2800" dirty="0" smtClean="0">
                <a:solidFill>
                  <a:schemeClr val="tx2"/>
                </a:solidFill>
              </a:rPr>
              <a:t>p</a:t>
            </a:r>
            <a:r>
              <a:rPr lang="en-US" altLang="zh-CN" sz="2800" b="1" dirty="0" smtClean="0">
                <a:solidFill>
                  <a:schemeClr val="tx2"/>
                </a:solidFill>
              </a:rPr>
              <a:t>-</a:t>
            </a:r>
            <a:r>
              <a:rPr lang="en-US" altLang="zh-CN" sz="2800" b="1" dirty="0">
                <a:solidFill>
                  <a:schemeClr val="tx2"/>
                </a:solidFill>
              </a:rPr>
              <a:t>&gt;</a:t>
            </a:r>
            <a:r>
              <a:rPr lang="en-US" altLang="zh-CN" sz="2800" dirty="0" smtClean="0">
                <a:solidFill>
                  <a:schemeClr val="tx2"/>
                </a:solidFill>
              </a:rPr>
              <a:t>link</a:t>
            </a:r>
            <a:r>
              <a:rPr lang="en-US" altLang="zh-CN" sz="2800" b="1" dirty="0" smtClean="0">
                <a:solidFill>
                  <a:schemeClr val="tx2"/>
                </a:solidFill>
              </a:rPr>
              <a:t>!=</a:t>
            </a:r>
            <a:r>
              <a:rPr lang="en-US" altLang="zh-CN" sz="2800" dirty="0" smtClean="0">
                <a:solidFill>
                  <a:schemeClr val="tx2"/>
                </a:solidFill>
              </a:rPr>
              <a:t>rear</a:t>
            </a:r>
            <a:r>
              <a:rPr lang="en-US" altLang="zh-CN" sz="2800" b="1" dirty="0" smtClean="0">
                <a:solidFill>
                  <a:schemeClr val="tx2"/>
                </a:solidFill>
              </a:rPr>
              <a:t>) </a:t>
            </a:r>
            <a:r>
              <a:rPr lang="en-US" altLang="zh-CN" sz="2800" dirty="0" smtClean="0">
                <a:solidFill>
                  <a:schemeClr val="tx2"/>
                </a:solidFill>
              </a:rPr>
              <a:t> p</a:t>
            </a:r>
            <a:r>
              <a:rPr lang="en-US" altLang="zh-CN" sz="2800" b="1" dirty="0" smtClean="0">
                <a:solidFill>
                  <a:schemeClr val="tx2"/>
                </a:solidFill>
              </a:rPr>
              <a:t>=</a:t>
            </a:r>
            <a:r>
              <a:rPr lang="en-US" altLang="zh-CN" sz="2800" dirty="0" smtClean="0">
                <a:solidFill>
                  <a:schemeClr val="tx2"/>
                </a:solidFill>
              </a:rPr>
              <a:t>p</a:t>
            </a:r>
            <a:r>
              <a:rPr lang="en-US" altLang="zh-CN" sz="2800" b="1" dirty="0" smtClean="0">
                <a:solidFill>
                  <a:schemeClr val="tx2"/>
                </a:solidFill>
              </a:rPr>
              <a:t>-</a:t>
            </a:r>
            <a:r>
              <a:rPr lang="en-US" altLang="zh-CN" sz="2800" b="1" dirty="0">
                <a:solidFill>
                  <a:schemeClr val="tx2"/>
                </a:solidFill>
              </a:rPr>
              <a:t>&gt;</a:t>
            </a:r>
            <a:r>
              <a:rPr lang="en-US" altLang="zh-CN" sz="2800" dirty="0">
                <a:solidFill>
                  <a:schemeClr val="tx2"/>
                </a:solidFill>
              </a:rPr>
              <a:t>link</a:t>
            </a:r>
            <a:r>
              <a:rPr lang="en-US" altLang="zh-CN" sz="2800" b="1" dirty="0">
                <a:solidFill>
                  <a:schemeClr val="tx2"/>
                </a:solidFill>
              </a:rPr>
              <a:t>;</a:t>
            </a:r>
            <a:r>
              <a:rPr lang="en-US" altLang="zh-CN" sz="2800" dirty="0">
                <a:solidFill>
                  <a:schemeClr val="tx2"/>
                </a:solidFill>
              </a:rPr>
              <a:t>  </a:t>
            </a:r>
          </a:p>
          <a:p>
            <a:r>
              <a:rPr lang="en-US" altLang="zh-CN" sz="2800" dirty="0">
                <a:solidFill>
                  <a:schemeClr val="tx2"/>
                </a:solidFill>
              </a:rPr>
              <a:t>     </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chemeClr val="tx2"/>
                </a:solidFill>
              </a:rPr>
              <a:t>rear</a:t>
            </a:r>
            <a:r>
              <a:rPr lang="en-US" altLang="zh-CN" sz="2800" b="1" dirty="0" smtClean="0">
                <a:solidFill>
                  <a:schemeClr val="tx2"/>
                </a:solidFill>
              </a:rPr>
              <a:t>-</a:t>
            </a:r>
            <a:r>
              <a:rPr lang="en-US" altLang="zh-CN" sz="2800" b="1" dirty="0">
                <a:solidFill>
                  <a:schemeClr val="tx2"/>
                </a:solidFill>
              </a:rPr>
              <a:t>&gt;</a:t>
            </a:r>
            <a:r>
              <a:rPr lang="en-US" altLang="zh-CN" sz="2800" dirty="0">
                <a:solidFill>
                  <a:schemeClr val="tx2"/>
                </a:solidFill>
              </a:rPr>
              <a:t>data</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delete</a:t>
            </a:r>
            <a:r>
              <a:rPr lang="en-US" altLang="zh-CN" sz="2800" dirty="0">
                <a:solidFill>
                  <a:schemeClr val="tx2"/>
                </a:solidFill>
              </a:rPr>
              <a:t> rear</a:t>
            </a:r>
            <a:r>
              <a:rPr lang="en-US" altLang="zh-CN" sz="2800" b="1" dirty="0">
                <a:solidFill>
                  <a:schemeClr val="tx2"/>
                </a:solidFill>
              </a:rPr>
              <a:t>;</a:t>
            </a:r>
          </a:p>
          <a:p>
            <a:r>
              <a:rPr lang="en-US" altLang="zh-CN" sz="2800" dirty="0">
                <a:solidFill>
                  <a:schemeClr val="tx2"/>
                </a:solidFill>
              </a:rPr>
              <a:t>     p</a:t>
            </a:r>
            <a:r>
              <a:rPr lang="en-US" altLang="zh-CN" sz="2800" b="1" dirty="0">
                <a:solidFill>
                  <a:schemeClr val="tx2"/>
                </a:solidFill>
              </a:rPr>
              <a:t>-&gt;</a:t>
            </a:r>
            <a:r>
              <a:rPr lang="en-US" altLang="zh-CN" sz="2800" dirty="0" smtClean="0">
                <a:solidFill>
                  <a:schemeClr val="tx2"/>
                </a:solidFill>
              </a:rPr>
              <a:t>link</a:t>
            </a:r>
            <a:r>
              <a:rPr lang="en-US" altLang="zh-CN" sz="2800" b="1" dirty="0" smtClean="0">
                <a:solidFill>
                  <a:schemeClr val="tx2"/>
                </a:solidFill>
              </a:rPr>
              <a:t>=</a:t>
            </a:r>
            <a:r>
              <a:rPr lang="en-US" altLang="zh-CN" sz="2800" dirty="0" smtClean="0">
                <a:solidFill>
                  <a:schemeClr val="tx2"/>
                </a:solidFill>
              </a:rPr>
              <a:t>NULL</a:t>
            </a:r>
            <a:r>
              <a:rPr lang="en-US" altLang="zh-CN" sz="2800" b="1" dirty="0">
                <a:solidFill>
                  <a:schemeClr val="tx2"/>
                </a:solidFill>
              </a:rPr>
              <a:t>;</a:t>
            </a:r>
            <a:r>
              <a:rPr lang="en-US" altLang="zh-CN" sz="2800" dirty="0">
                <a:solidFill>
                  <a:schemeClr val="tx2"/>
                </a:solidFill>
              </a:rPr>
              <a:t>  </a:t>
            </a:r>
            <a:r>
              <a:rPr lang="en-US" altLang="zh-CN" sz="2800" dirty="0" smtClean="0">
                <a:solidFill>
                  <a:schemeClr val="tx2"/>
                </a:solidFill>
              </a:rPr>
              <a:t>rear</a:t>
            </a:r>
            <a:r>
              <a:rPr lang="en-US" altLang="zh-CN" sz="2800" b="1" dirty="0" smtClean="0">
                <a:solidFill>
                  <a:schemeClr val="tx2"/>
                </a:solidFill>
              </a:rPr>
              <a:t>=</a:t>
            </a:r>
            <a:r>
              <a:rPr lang="en-US" altLang="zh-CN" sz="2800" dirty="0" smtClean="0">
                <a:solidFill>
                  <a:schemeClr val="tx2"/>
                </a:solidFill>
              </a:rPr>
              <a:t>p</a:t>
            </a:r>
            <a:r>
              <a:rPr lang="en-US" altLang="zh-CN" sz="2800" b="1" dirty="0">
                <a:solidFill>
                  <a:schemeClr val="tx2"/>
                </a:solidFill>
              </a:rPr>
              <a:t>;</a:t>
            </a:r>
          </a:p>
          <a:p>
            <a:r>
              <a:rPr lang="en-US" altLang="zh-CN" sz="2800" dirty="0">
                <a:solidFill>
                  <a:schemeClr val="tx2"/>
                </a:solidFill>
              </a:rPr>
              <a:t>     </a:t>
            </a:r>
            <a:r>
              <a:rPr lang="en-US" altLang="zh-CN" sz="2800" b="1" dirty="0">
                <a:solidFill>
                  <a:schemeClr val="tx2"/>
                </a:solidFill>
              </a:rPr>
              <a:t>return</a:t>
            </a:r>
            <a:r>
              <a:rPr lang="en-US" altLang="zh-CN" sz="2800" dirty="0">
                <a:solidFill>
                  <a:schemeClr val="tx2"/>
                </a:solidFill>
              </a:rPr>
              <a:t> true</a:t>
            </a:r>
            <a:r>
              <a:rPr lang="en-US" altLang="zh-CN" sz="2800" b="1" dirty="0">
                <a:solidFill>
                  <a:schemeClr val="tx2"/>
                </a:solidFill>
              </a:rPr>
              <a:t>;</a:t>
            </a:r>
          </a:p>
          <a:p>
            <a:r>
              <a:rPr lang="en-US" altLang="zh-CN" sz="2800" b="1" dirty="0">
                <a:solidFill>
                  <a:schemeClr val="tx2"/>
                </a:solidFill>
              </a:rPr>
              <a:t>}</a:t>
            </a:r>
          </a:p>
        </p:txBody>
      </p:sp>
      <p:sp>
        <p:nvSpPr>
          <p:cNvPr id="168963" name="AutoShape 5">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6" name="Rectangle 4"/>
          <p:cNvSpPr>
            <a:spLocks noChangeArrowheads="1"/>
          </p:cNvSpPr>
          <p:nvPr/>
        </p:nvSpPr>
        <p:spPr bwMode="auto">
          <a:xfrm>
            <a:off x="3289300" y="750888"/>
            <a:ext cx="2438400" cy="706437"/>
          </a:xfrm>
          <a:prstGeom prst="rect">
            <a:avLst/>
          </a:prstGeom>
          <a:noFill/>
          <a:ln w="9525">
            <a:noFill/>
            <a:miter lim="800000"/>
            <a:headEnd/>
            <a:tailEnd/>
          </a:ln>
          <a:effectLst/>
        </p:spPr>
        <p:txBody>
          <a:bodyPr anchor="ctr"/>
          <a:lstStyle/>
          <a:p>
            <a:pPr algn="ctr">
              <a:defRPr/>
            </a:pPr>
            <a:r>
              <a:rPr lang="zh-CN" altLang="en-US" sz="4000" b="1">
                <a:solidFill>
                  <a:srgbClr val="CC0000"/>
                </a:solidFill>
                <a:effectLst>
                  <a:outerShdw blurRad="38100" dist="38100" dir="2700000" algn="tl">
                    <a:srgbClr val="C0C0C0"/>
                  </a:outerShdw>
                </a:effectLst>
              </a:rPr>
              <a:t>本章小结</a:t>
            </a:r>
          </a:p>
        </p:txBody>
      </p:sp>
      <p:sp>
        <p:nvSpPr>
          <p:cNvPr id="151557" name="Rectangle 5"/>
          <p:cNvSpPr>
            <a:spLocks noChangeArrowheads="1"/>
          </p:cNvSpPr>
          <p:nvPr/>
        </p:nvSpPr>
        <p:spPr bwMode="auto">
          <a:xfrm>
            <a:off x="539750" y="1570038"/>
            <a:ext cx="7627938" cy="3916362"/>
          </a:xfrm>
          <a:prstGeom prst="rect">
            <a:avLst/>
          </a:prstGeom>
          <a:noFill/>
          <a:ln w="9525">
            <a:noFill/>
            <a:miter lim="800000"/>
            <a:headEnd/>
            <a:tailEnd/>
          </a:ln>
          <a:effectLst/>
        </p:spPr>
        <p:txBody>
          <a:bodyPr/>
          <a:lstStyle/>
          <a:p>
            <a:pPr marL="342900" indent="-342900">
              <a:spcBef>
                <a:spcPct val="20000"/>
              </a:spcBef>
              <a:buClr>
                <a:schemeClr val="tx2"/>
              </a:buClr>
              <a:buFontTx/>
              <a:buChar char="•"/>
              <a:defRPr/>
            </a:pPr>
            <a:r>
              <a:rPr lang="zh-CN" altLang="en-US" sz="3200" b="1">
                <a:effectLst>
                  <a:outerShdw blurRad="38100" dist="38100" dir="2700000" algn="tl">
                    <a:srgbClr val="C0C0C0"/>
                  </a:outerShdw>
                </a:effectLst>
              </a:rPr>
              <a:t>知识点</a:t>
            </a:r>
          </a:p>
          <a:p>
            <a:pPr marL="742950" lvl="1" indent="-285750">
              <a:spcBef>
                <a:spcPct val="50000"/>
              </a:spcBef>
              <a:buFontTx/>
              <a:buChar char="–"/>
              <a:defRPr/>
            </a:pPr>
            <a:r>
              <a:rPr lang="zh-CN" altLang="en-US" sz="2800" b="1">
                <a:solidFill>
                  <a:srgbClr val="3333FF"/>
                </a:solidFill>
                <a:effectLst>
                  <a:outerShdw blurRad="38100" dist="38100" dir="2700000" algn="tl">
                    <a:srgbClr val="C0C0C0"/>
                  </a:outerShdw>
                </a:effectLst>
              </a:rPr>
              <a:t>栈：顺序表示和链式表示</a:t>
            </a:r>
          </a:p>
          <a:p>
            <a:pPr marL="742950" lvl="1" indent="-285750">
              <a:spcBef>
                <a:spcPct val="50000"/>
              </a:spcBef>
              <a:buFontTx/>
              <a:buChar char="–"/>
              <a:defRPr/>
            </a:pPr>
            <a:r>
              <a:rPr lang="zh-CN" altLang="en-US" sz="2800" b="1">
                <a:solidFill>
                  <a:srgbClr val="3333FF"/>
                </a:solidFill>
                <a:effectLst>
                  <a:outerShdw blurRad="38100" dist="38100" dir="2700000" algn="tl">
                    <a:srgbClr val="C0C0C0"/>
                  </a:outerShdw>
                </a:effectLst>
              </a:rPr>
              <a:t>表达式求值</a:t>
            </a:r>
          </a:p>
          <a:p>
            <a:pPr marL="742950" lvl="1" indent="-285750">
              <a:spcBef>
                <a:spcPct val="50000"/>
              </a:spcBef>
              <a:buFontTx/>
              <a:buChar char="–"/>
              <a:defRPr/>
            </a:pPr>
            <a:r>
              <a:rPr lang="zh-CN" altLang="en-US" sz="2800" b="1">
                <a:solidFill>
                  <a:srgbClr val="3333FF"/>
                </a:solidFill>
                <a:effectLst>
                  <a:outerShdw blurRad="38100" dist="38100" dir="2700000" algn="tl">
                    <a:srgbClr val="C0C0C0"/>
                  </a:outerShdw>
                </a:effectLst>
              </a:rPr>
              <a:t>队列：顺序表示和链式表示</a:t>
            </a:r>
          </a:p>
          <a:p>
            <a:pPr marL="742950" lvl="1" indent="-285750">
              <a:spcBef>
                <a:spcPct val="50000"/>
              </a:spcBef>
              <a:buFontTx/>
              <a:buChar char="–"/>
              <a:defRPr/>
            </a:pPr>
            <a:r>
              <a:rPr lang="zh-CN" altLang="en-US" sz="2800" b="1">
                <a:solidFill>
                  <a:srgbClr val="3333FF"/>
                </a:solidFill>
                <a:effectLst>
                  <a:outerShdw blurRad="38100" dist="38100" dir="2700000" algn="tl">
                    <a:srgbClr val="C0C0C0"/>
                  </a:outerShdw>
                </a:effectLst>
              </a:rPr>
              <a:t>优先级队列和双端队列</a:t>
            </a:r>
          </a:p>
          <a:p>
            <a:pPr marL="742950" lvl="1" indent="-285750">
              <a:spcBef>
                <a:spcPct val="50000"/>
              </a:spcBef>
              <a:buFontTx/>
              <a:buChar char="–"/>
              <a:defRPr/>
            </a:pPr>
            <a:r>
              <a:rPr lang="zh-CN" altLang="en-US" sz="2800" b="1">
                <a:solidFill>
                  <a:srgbClr val="3333FF"/>
                </a:solidFill>
                <a:effectLst>
                  <a:outerShdw blurRad="38100" dist="38100" dir="2700000" algn="tl">
                    <a:srgbClr val="C0C0C0"/>
                  </a:outerShdw>
                </a:effectLst>
              </a:rPr>
              <a:t>递归算法和非递归算法</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141</a:t>
            </a:fld>
            <a:endParaRPr lang="en-US" altLang="zh-CN"/>
          </a:p>
        </p:txBody>
      </p:sp>
    </p:spTree>
  </p:cSld>
  <p:clrMapOvr>
    <a:masterClrMapping/>
  </p:clrMapOvr>
  <p:transition>
    <p:strips dir="rd"/>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700" name="Rectangle 4"/>
          <p:cNvSpPr>
            <a:spLocks noChangeArrowheads="1"/>
          </p:cNvSpPr>
          <p:nvPr/>
        </p:nvSpPr>
        <p:spPr bwMode="auto">
          <a:xfrm>
            <a:off x="900113" y="1052513"/>
            <a:ext cx="7416800" cy="4897437"/>
          </a:xfrm>
          <a:prstGeom prst="rect">
            <a:avLst/>
          </a:prstGeom>
          <a:noFill/>
          <a:ln w="9525">
            <a:noFill/>
            <a:miter lim="800000"/>
            <a:headEnd/>
            <a:tailEnd/>
          </a:ln>
          <a:effectLst/>
        </p:spPr>
        <p:txBody>
          <a:bodyPr lIns="113731" tIns="56866" rIns="113731" bIns="56866"/>
          <a:lstStyle/>
          <a:p>
            <a:pPr marL="342900" indent="-342900">
              <a:spcBef>
                <a:spcPct val="20000"/>
              </a:spcBef>
              <a:buFontTx/>
              <a:buChar char="•"/>
              <a:defRPr/>
            </a:pPr>
            <a:r>
              <a:rPr lang="zh-CN" altLang="en-US" sz="3200" b="1" u="sng" dirty="0">
                <a:solidFill>
                  <a:srgbClr val="CC0000"/>
                </a:solidFill>
                <a:effectLst>
                  <a:outerShdw blurRad="38100" dist="38100" dir="2700000" algn="tl">
                    <a:srgbClr val="C0C0C0"/>
                  </a:outerShdw>
                </a:effectLst>
                <a:ea typeface="楷体_GB2312" pitchFamily="49" charset="-122"/>
              </a:rPr>
              <a:t>课程习题</a:t>
            </a:r>
          </a:p>
          <a:p>
            <a:pPr marL="742950" lvl="1" indent="-285750">
              <a:spcBef>
                <a:spcPct val="20000"/>
              </a:spcBef>
              <a:buFontTx/>
              <a:buChar char="–"/>
              <a:defRPr/>
            </a:pPr>
            <a:endParaRPr lang="zh-CN" altLang="en-US" b="1"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b="1" dirty="0">
                <a:effectLst>
                  <a:outerShdw blurRad="38100" dist="38100" dir="2700000" algn="tl">
                    <a:srgbClr val="C0C0C0"/>
                  </a:outerShdw>
                </a:effectLst>
                <a:ea typeface="楷体_GB2312" pitchFamily="49" charset="-122"/>
              </a:rPr>
              <a:t>笔做题</a:t>
            </a:r>
            <a:r>
              <a:rPr lang="en-US" altLang="zh-CN" sz="2800" b="1" dirty="0" smtClean="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4.8, 4.9, 4.10</a:t>
            </a:r>
            <a:endParaRPr lang="en-US" altLang="zh-CN" sz="2800" b="1"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defRPr/>
            </a:pPr>
            <a:r>
              <a:rPr lang="en-US" altLang="zh-CN" sz="2800" b="1"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（以作业形式提交）</a:t>
            </a:r>
          </a:p>
          <a:p>
            <a:pPr marL="742950" lvl="1" indent="-285750">
              <a:spcBef>
                <a:spcPct val="20000"/>
              </a:spcBef>
              <a:buFontTx/>
              <a:buChar char="–"/>
              <a:defRPr/>
            </a:pPr>
            <a:endParaRPr lang="zh-CN" altLang="en-US" sz="2800" b="1"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b="1" dirty="0">
                <a:effectLst>
                  <a:outerShdw blurRad="38100" dist="38100" dir="2700000" algn="tl">
                    <a:srgbClr val="C0C0C0"/>
                  </a:outerShdw>
                </a:effectLst>
                <a:ea typeface="楷体_GB2312" pitchFamily="49" charset="-122"/>
              </a:rPr>
              <a:t>上机题</a:t>
            </a:r>
            <a:r>
              <a:rPr lang="en-US" altLang="zh-CN" sz="2800" b="1" dirty="0" smtClean="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4.2</a:t>
            </a:r>
            <a:endParaRPr lang="en-US" altLang="zh-CN" sz="2800" b="1"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buFontTx/>
              <a:buChar char="–"/>
              <a:defRPr/>
            </a:pPr>
            <a:endParaRPr lang="en-US" altLang="zh-CN" sz="2800" b="1" dirty="0">
              <a:effectLst>
                <a:outerShdw blurRad="38100" dist="38100" dir="2700000" algn="tl">
                  <a:srgbClr val="C0C0C0"/>
                </a:outerShdw>
              </a:effectLst>
              <a:ea typeface="楷体_GB2312" pitchFamily="49" charset="-122"/>
            </a:endParaRPr>
          </a:p>
          <a:p>
            <a:pPr marL="742950" lvl="1" indent="-285750">
              <a:spcBef>
                <a:spcPct val="20000"/>
              </a:spcBef>
              <a:buFontTx/>
              <a:buChar char="–"/>
              <a:defRPr/>
            </a:pPr>
            <a:r>
              <a:rPr lang="zh-CN" altLang="en-US" sz="2800" b="1" dirty="0">
                <a:effectLst>
                  <a:outerShdw blurRad="38100" dist="38100" dir="2700000" algn="tl">
                    <a:srgbClr val="C0C0C0"/>
                  </a:outerShdw>
                </a:effectLst>
                <a:ea typeface="楷体_GB2312" pitchFamily="49" charset="-122"/>
              </a:rPr>
              <a:t>思考题</a:t>
            </a:r>
            <a:r>
              <a:rPr lang="en-US" altLang="zh-CN" sz="2800" b="1" dirty="0" smtClean="0">
                <a:effectLst>
                  <a:outerShdw blurRad="38100" dist="38100" dir="2700000" algn="tl">
                    <a:srgbClr val="C0C0C0"/>
                  </a:outerShdw>
                </a:effectLst>
                <a:ea typeface="楷体_GB2312" pitchFamily="49" charset="-122"/>
              </a:rPr>
              <a:t>——</a:t>
            </a:r>
            <a:r>
              <a:rPr lang="en-US" altLang="zh-CN" sz="2800" b="1" dirty="0" smtClean="0">
                <a:solidFill>
                  <a:srgbClr val="FF0000"/>
                </a:solidFill>
                <a:effectLst>
                  <a:outerShdw blurRad="38100" dist="38100" dir="2700000" algn="tl">
                    <a:srgbClr val="C0C0C0"/>
                  </a:outerShdw>
                </a:effectLst>
                <a:ea typeface="楷体_GB2312" pitchFamily="49" charset="-122"/>
              </a:rPr>
              <a:t>4.1</a:t>
            </a:r>
            <a:r>
              <a:rPr lang="en-US" altLang="zh-CN" sz="2800" b="1" dirty="0">
                <a:solidFill>
                  <a:srgbClr val="FF0000"/>
                </a:solidFill>
                <a:effectLst>
                  <a:outerShdw blurRad="38100" dist="38100" dir="2700000" algn="tl">
                    <a:srgbClr val="C0C0C0"/>
                  </a:outerShdw>
                </a:effectLst>
                <a:ea typeface="楷体_GB2312" pitchFamily="49" charset="-122"/>
              </a:rPr>
              <a:t>, </a:t>
            </a:r>
            <a:r>
              <a:rPr lang="en-US" altLang="zh-CN" sz="2800" b="1" dirty="0" smtClean="0">
                <a:solidFill>
                  <a:srgbClr val="FF0000"/>
                </a:solidFill>
                <a:effectLst>
                  <a:outerShdw blurRad="38100" dist="38100" dir="2700000" algn="tl">
                    <a:srgbClr val="C0C0C0"/>
                  </a:outerShdw>
                </a:effectLst>
                <a:ea typeface="楷体_GB2312" pitchFamily="49" charset="-122"/>
              </a:rPr>
              <a:t>4.3, 4.5</a:t>
            </a:r>
            <a:endParaRPr lang="en-US" altLang="zh-CN" sz="2800" b="1" dirty="0">
              <a:solidFill>
                <a:srgbClr val="FF0000"/>
              </a:solidFill>
              <a:effectLst>
                <a:outerShdw blurRad="38100" dist="38100" dir="2700000" algn="tl">
                  <a:srgbClr val="C0C0C0"/>
                </a:outerShdw>
              </a:effectLst>
              <a:ea typeface="楷体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142</a:t>
            </a:fld>
            <a:endParaRPr lang="en-US" altLang="zh-CN" dirty="0"/>
          </a:p>
        </p:txBody>
      </p:sp>
    </p:spTree>
  </p:cSld>
  <p:clrMapOvr>
    <a:masterClrMapping/>
  </p:clrMapOvr>
  <p:transition>
    <p:strips dir="rd"/>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143</a:t>
            </a:fld>
            <a:endParaRPr lang="en-US" altLang="zh-CN"/>
          </a:p>
        </p:txBody>
      </p:sp>
      <p:sp>
        <p:nvSpPr>
          <p:cNvPr id="3" name="Rectangle 3"/>
          <p:cNvSpPr txBox="1">
            <a:spLocks noChangeArrowheads="1"/>
          </p:cNvSpPr>
          <p:nvPr/>
        </p:nvSpPr>
        <p:spPr>
          <a:xfrm>
            <a:off x="1182688" y="2017713"/>
            <a:ext cx="7772400" cy="35718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600" b="0" i="0" u="none" strike="noStrike" kern="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隶书" pitchFamily="49" charset="-122"/>
                <a:cs typeface="+mn-cs"/>
              </a:rPr>
              <a:t>联系方式：</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张玥杰</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Email: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mn-ea"/>
                <a:cs typeface="+mn-cs"/>
                <a:hlinkClick r:id="rId2"/>
              </a:rPr>
              <a:t>yjzhang@fudan.edu.cn</a:t>
            </a:r>
            <a:endParaRPr kumimoji="1" lang="en-US" altLang="zh-CN" sz="3200" b="0" i="0" u="none" strike="noStrike" kern="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4" name="Rectangle 4"/>
          <p:cNvSpPr>
            <a:spLocks noChangeArrowheads="1"/>
          </p:cNvSpPr>
          <p:nvPr/>
        </p:nvSpPr>
        <p:spPr bwMode="auto">
          <a:xfrm>
            <a:off x="1619250" y="908050"/>
            <a:ext cx="5976938" cy="695325"/>
          </a:xfrm>
          <a:prstGeom prst="rect">
            <a:avLst/>
          </a:prstGeom>
          <a:noFill/>
          <a:ln w="9525">
            <a:noFill/>
            <a:miter lim="800000"/>
            <a:headEnd/>
            <a:tailEnd/>
          </a:ln>
          <a:effectLst/>
        </p:spPr>
        <p:txBody>
          <a:bodyPr anchor="b"/>
          <a:lstStyle/>
          <a:p>
            <a:pPr>
              <a:spcBef>
                <a:spcPct val="0"/>
              </a:spcBef>
              <a:buClrTx/>
              <a:buSzTx/>
              <a:buFontTx/>
              <a:buNone/>
            </a:pPr>
            <a:r>
              <a:rPr lang="en-US" altLang="zh-CN" sz="3200" b="1" u="none" dirty="0">
                <a:solidFill>
                  <a:srgbClr val="CC3300"/>
                </a:solidFill>
                <a:effectLst>
                  <a:outerShdw blurRad="38100" dist="38100" dir="2700000" algn="tl">
                    <a:srgbClr val="C0C0C0"/>
                  </a:outerShdw>
                </a:effectLst>
                <a:latin typeface="Tahoma" pitchFamily="34" charset="0"/>
                <a:ea typeface="Tahoma" pitchFamily="34" charset="0"/>
                <a:cs typeface="Tahoma" pitchFamily="34" charset="0"/>
              </a:rPr>
              <a:t>Any Suggestion or Question</a:t>
            </a: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533400" y="395288"/>
            <a:ext cx="4398963" cy="603250"/>
          </a:xfrm>
          <a:prstGeom prst="rect">
            <a:avLst/>
          </a:prstGeom>
          <a:noFill/>
          <a:ln w="9525">
            <a:noFill/>
            <a:miter lim="800000"/>
            <a:headEnd/>
            <a:tailEnd/>
          </a:ln>
          <a:effectLst/>
        </p:spPr>
        <p:txBody>
          <a:bodyPr>
            <a:spAutoFit/>
          </a:bodyPr>
          <a:lstStyle/>
          <a:p>
            <a:pPr>
              <a:lnSpc>
                <a:spcPct val="105000"/>
              </a:lnSpc>
              <a:defRPr/>
            </a:pPr>
            <a:r>
              <a:rPr lang="zh-CN" altLang="en-US" sz="3200" b="1" u="sng">
                <a:solidFill>
                  <a:schemeClr val="hlink"/>
                </a:solidFill>
                <a:effectLst>
                  <a:outerShdw blurRad="38100" dist="38100" dir="2700000" algn="tl">
                    <a:srgbClr val="C0C0C0"/>
                  </a:outerShdw>
                </a:effectLst>
                <a:ea typeface="仿宋_GB2312" pitchFamily="49" charset="-122"/>
              </a:rPr>
              <a:t>双栈共享一个栈空间</a:t>
            </a:r>
          </a:p>
        </p:txBody>
      </p:sp>
      <p:sp>
        <p:nvSpPr>
          <p:cNvPr id="121859" name="Text Box 3"/>
          <p:cNvSpPr txBox="1">
            <a:spLocks noChangeArrowheads="1"/>
          </p:cNvSpPr>
          <p:nvPr/>
        </p:nvSpPr>
        <p:spPr bwMode="auto">
          <a:xfrm>
            <a:off x="609600" y="2681288"/>
            <a:ext cx="7823200" cy="519112"/>
          </a:xfrm>
          <a:prstGeom prst="rect">
            <a:avLst/>
          </a:prstGeom>
          <a:noFill/>
          <a:ln w="9525">
            <a:noFill/>
            <a:miter lim="800000"/>
            <a:headEnd/>
            <a:tailEnd/>
          </a:ln>
        </p:spPr>
        <p:txBody>
          <a:bodyPr wrap="none">
            <a:spAutoFit/>
          </a:bodyPr>
          <a:lstStyle/>
          <a:p>
            <a:r>
              <a:rPr lang="en-US" altLang="zh-CN" sz="2800" b="1" i="1">
                <a:solidFill>
                  <a:srgbClr val="0000FF"/>
                </a:solidFill>
              </a:rPr>
              <a:t>b</a:t>
            </a:r>
            <a:r>
              <a:rPr lang="en-US" altLang="zh-CN" sz="2800" b="1">
                <a:solidFill>
                  <a:srgbClr val="0000FF"/>
                </a:solidFill>
              </a:rPr>
              <a:t>[0]                               </a:t>
            </a:r>
            <a:r>
              <a:rPr lang="en-US" altLang="zh-CN" sz="2800" b="1" i="1">
                <a:solidFill>
                  <a:srgbClr val="0000FF"/>
                </a:solidFill>
              </a:rPr>
              <a:t>t</a:t>
            </a:r>
            <a:r>
              <a:rPr lang="en-US" altLang="zh-CN" sz="2800" b="1">
                <a:solidFill>
                  <a:srgbClr val="0000FF"/>
                </a:solidFill>
              </a:rPr>
              <a:t>[0]     </a:t>
            </a:r>
            <a:r>
              <a:rPr lang="en-US" altLang="zh-CN" sz="2800" b="1" i="1">
                <a:solidFill>
                  <a:srgbClr val="0000FF"/>
                </a:solidFill>
              </a:rPr>
              <a:t>t</a:t>
            </a:r>
            <a:r>
              <a:rPr lang="en-US" altLang="zh-CN" sz="2800" b="1">
                <a:solidFill>
                  <a:srgbClr val="0000FF"/>
                </a:solidFill>
              </a:rPr>
              <a:t>[1]                         </a:t>
            </a:r>
            <a:r>
              <a:rPr lang="en-US" altLang="zh-CN" sz="2800" b="1" i="1">
                <a:solidFill>
                  <a:srgbClr val="0000FF"/>
                </a:solidFill>
              </a:rPr>
              <a:t>b</a:t>
            </a:r>
            <a:r>
              <a:rPr lang="en-US" altLang="zh-CN" sz="2800" b="1">
                <a:solidFill>
                  <a:srgbClr val="0000FF"/>
                </a:solidFill>
              </a:rPr>
              <a:t>[1]</a:t>
            </a:r>
            <a:endParaRPr lang="en-US" altLang="zh-CN"/>
          </a:p>
        </p:txBody>
      </p:sp>
      <p:sp>
        <p:nvSpPr>
          <p:cNvPr id="121860" name="Line 4"/>
          <p:cNvSpPr>
            <a:spLocks noChangeShapeType="1"/>
          </p:cNvSpPr>
          <p:nvPr/>
        </p:nvSpPr>
        <p:spPr bwMode="auto">
          <a:xfrm flipV="1">
            <a:off x="914400" y="2376488"/>
            <a:ext cx="0" cy="381000"/>
          </a:xfrm>
          <a:prstGeom prst="line">
            <a:avLst/>
          </a:prstGeom>
          <a:noFill/>
          <a:ln w="38100">
            <a:solidFill>
              <a:srgbClr val="FF6600"/>
            </a:solidFill>
            <a:round/>
            <a:headEnd/>
            <a:tailEnd type="triangle" w="sm" len="med"/>
          </a:ln>
        </p:spPr>
        <p:txBody>
          <a:bodyPr wrap="none" anchor="ctr"/>
          <a:lstStyle/>
          <a:p>
            <a:endParaRPr lang="zh-CN" altLang="en-US"/>
          </a:p>
        </p:txBody>
      </p:sp>
      <p:sp>
        <p:nvSpPr>
          <p:cNvPr id="121861" name="Line 5"/>
          <p:cNvSpPr>
            <a:spLocks noChangeShapeType="1"/>
          </p:cNvSpPr>
          <p:nvPr/>
        </p:nvSpPr>
        <p:spPr bwMode="auto">
          <a:xfrm flipV="1">
            <a:off x="4191000" y="2376488"/>
            <a:ext cx="0" cy="381000"/>
          </a:xfrm>
          <a:prstGeom prst="line">
            <a:avLst/>
          </a:prstGeom>
          <a:noFill/>
          <a:ln w="38100">
            <a:solidFill>
              <a:srgbClr val="FF6600"/>
            </a:solidFill>
            <a:round/>
            <a:headEnd/>
            <a:tailEnd type="triangle" w="sm" len="med"/>
          </a:ln>
        </p:spPr>
        <p:txBody>
          <a:bodyPr wrap="none" anchor="ctr"/>
          <a:lstStyle/>
          <a:p>
            <a:endParaRPr lang="zh-CN" altLang="en-US"/>
          </a:p>
        </p:txBody>
      </p:sp>
      <p:sp>
        <p:nvSpPr>
          <p:cNvPr id="121862" name="Line 6"/>
          <p:cNvSpPr>
            <a:spLocks noChangeShapeType="1"/>
          </p:cNvSpPr>
          <p:nvPr/>
        </p:nvSpPr>
        <p:spPr bwMode="auto">
          <a:xfrm flipV="1">
            <a:off x="5181600" y="2376488"/>
            <a:ext cx="0" cy="381000"/>
          </a:xfrm>
          <a:prstGeom prst="line">
            <a:avLst/>
          </a:prstGeom>
          <a:noFill/>
          <a:ln w="38100">
            <a:solidFill>
              <a:srgbClr val="FF6600"/>
            </a:solidFill>
            <a:round/>
            <a:headEnd/>
            <a:tailEnd type="triangle" w="sm" len="med"/>
          </a:ln>
        </p:spPr>
        <p:txBody>
          <a:bodyPr wrap="none" anchor="ctr"/>
          <a:lstStyle/>
          <a:p>
            <a:endParaRPr lang="zh-CN" altLang="en-US"/>
          </a:p>
        </p:txBody>
      </p:sp>
      <p:sp>
        <p:nvSpPr>
          <p:cNvPr id="121863" name="Line 7"/>
          <p:cNvSpPr>
            <a:spLocks noChangeShapeType="1"/>
          </p:cNvSpPr>
          <p:nvPr/>
        </p:nvSpPr>
        <p:spPr bwMode="auto">
          <a:xfrm flipV="1">
            <a:off x="8153400" y="2376488"/>
            <a:ext cx="0" cy="381000"/>
          </a:xfrm>
          <a:prstGeom prst="line">
            <a:avLst/>
          </a:prstGeom>
          <a:noFill/>
          <a:ln w="38100">
            <a:solidFill>
              <a:srgbClr val="FF6600"/>
            </a:solidFill>
            <a:round/>
            <a:headEnd/>
            <a:tailEnd type="triangle" w="sm" len="med"/>
          </a:ln>
        </p:spPr>
        <p:txBody>
          <a:bodyPr wrap="none" anchor="ctr"/>
          <a:lstStyle/>
          <a:p>
            <a:endParaRPr lang="zh-CN" altLang="en-US"/>
          </a:p>
        </p:txBody>
      </p:sp>
      <p:sp>
        <p:nvSpPr>
          <p:cNvPr id="121864" name="Rectangle 8"/>
          <p:cNvSpPr>
            <a:spLocks noChangeArrowheads="1"/>
          </p:cNvSpPr>
          <p:nvPr/>
        </p:nvSpPr>
        <p:spPr bwMode="auto">
          <a:xfrm>
            <a:off x="1066800" y="1843088"/>
            <a:ext cx="3276600" cy="5334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21865" name="Rectangle 9"/>
          <p:cNvSpPr>
            <a:spLocks noChangeArrowheads="1"/>
          </p:cNvSpPr>
          <p:nvPr/>
        </p:nvSpPr>
        <p:spPr bwMode="auto">
          <a:xfrm>
            <a:off x="4343400" y="1843088"/>
            <a:ext cx="685800" cy="533400"/>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121866" name="Rectangle 10"/>
          <p:cNvSpPr>
            <a:spLocks noChangeArrowheads="1"/>
          </p:cNvSpPr>
          <p:nvPr/>
        </p:nvSpPr>
        <p:spPr bwMode="auto">
          <a:xfrm>
            <a:off x="5029200" y="1843088"/>
            <a:ext cx="2743200" cy="5334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zh-CN" altLang="en-US"/>
          </a:p>
        </p:txBody>
      </p:sp>
      <p:sp>
        <p:nvSpPr>
          <p:cNvPr id="121867" name="Text Box 11"/>
          <p:cNvSpPr txBox="1">
            <a:spLocks noChangeArrowheads="1"/>
          </p:cNvSpPr>
          <p:nvPr/>
        </p:nvSpPr>
        <p:spPr bwMode="auto">
          <a:xfrm>
            <a:off x="1143000" y="1171575"/>
            <a:ext cx="7345363" cy="519113"/>
          </a:xfrm>
          <a:prstGeom prst="rect">
            <a:avLst/>
          </a:prstGeom>
          <a:noFill/>
          <a:ln w="9525">
            <a:noFill/>
            <a:miter lim="800000"/>
            <a:headEnd/>
            <a:tailEnd/>
          </a:ln>
        </p:spPr>
        <p:txBody>
          <a:bodyPr wrap="none">
            <a:spAutoFit/>
          </a:bodyPr>
          <a:lstStyle/>
          <a:p>
            <a:r>
              <a:rPr lang="en-US" altLang="zh-CN" sz="2800" b="1">
                <a:solidFill>
                  <a:schemeClr val="tx2"/>
                </a:solidFill>
              </a:rPr>
              <a:t>0                                                             maxSize-1</a:t>
            </a:r>
            <a:endParaRPr lang="en-US" altLang="zh-CN"/>
          </a:p>
        </p:txBody>
      </p:sp>
      <p:sp>
        <p:nvSpPr>
          <p:cNvPr id="121868" name="Text Box 12"/>
          <p:cNvSpPr txBox="1">
            <a:spLocks noChangeArrowheads="1"/>
          </p:cNvSpPr>
          <p:nvPr/>
        </p:nvSpPr>
        <p:spPr bwMode="auto">
          <a:xfrm>
            <a:off x="593725" y="1797050"/>
            <a:ext cx="477838" cy="579438"/>
          </a:xfrm>
          <a:prstGeom prst="rect">
            <a:avLst/>
          </a:prstGeom>
          <a:noFill/>
          <a:ln w="9525">
            <a:noFill/>
            <a:miter lim="800000"/>
            <a:headEnd/>
            <a:tailEnd/>
          </a:ln>
        </p:spPr>
        <p:txBody>
          <a:bodyPr wrap="none">
            <a:spAutoFit/>
          </a:bodyPr>
          <a:lstStyle/>
          <a:p>
            <a:r>
              <a:rPr lang="en-US" altLang="zh-CN" sz="3200" b="1">
                <a:solidFill>
                  <a:srgbClr val="0000FF"/>
                </a:solidFill>
              </a:rPr>
              <a:t>V</a:t>
            </a:r>
            <a:endParaRPr lang="en-US" altLang="zh-CN"/>
          </a:p>
        </p:txBody>
      </p:sp>
      <p:sp>
        <p:nvSpPr>
          <p:cNvPr id="121869" name="Line 13"/>
          <p:cNvSpPr>
            <a:spLocks noChangeShapeType="1"/>
          </p:cNvSpPr>
          <p:nvPr/>
        </p:nvSpPr>
        <p:spPr bwMode="auto">
          <a:xfrm>
            <a:off x="1143000" y="2071688"/>
            <a:ext cx="3124200" cy="0"/>
          </a:xfrm>
          <a:prstGeom prst="line">
            <a:avLst/>
          </a:prstGeom>
          <a:noFill/>
          <a:ln w="38100">
            <a:solidFill>
              <a:srgbClr val="969696"/>
            </a:solidFill>
            <a:round/>
            <a:headEnd/>
            <a:tailEnd type="triangle" w="med" len="lg"/>
          </a:ln>
        </p:spPr>
        <p:txBody>
          <a:bodyPr wrap="none" anchor="ctr"/>
          <a:lstStyle/>
          <a:p>
            <a:endParaRPr lang="zh-CN" altLang="en-US"/>
          </a:p>
        </p:txBody>
      </p:sp>
      <p:sp>
        <p:nvSpPr>
          <p:cNvPr id="121870" name="Line 14"/>
          <p:cNvSpPr>
            <a:spLocks noChangeShapeType="1"/>
          </p:cNvSpPr>
          <p:nvPr/>
        </p:nvSpPr>
        <p:spPr bwMode="auto">
          <a:xfrm>
            <a:off x="5105400" y="2071688"/>
            <a:ext cx="2590800" cy="0"/>
          </a:xfrm>
          <a:prstGeom prst="line">
            <a:avLst/>
          </a:prstGeom>
          <a:noFill/>
          <a:ln w="38100">
            <a:solidFill>
              <a:srgbClr val="969696"/>
            </a:solidFill>
            <a:round/>
            <a:headEnd type="triangle" w="med" len="lg"/>
            <a:tailEnd type="none" w="sm" len="lg"/>
          </a:ln>
        </p:spPr>
        <p:txBody>
          <a:bodyPr wrap="none" anchor="ctr"/>
          <a:lstStyle/>
          <a:p>
            <a:endParaRPr lang="zh-CN" altLang="en-US"/>
          </a:p>
        </p:txBody>
      </p:sp>
      <p:sp>
        <p:nvSpPr>
          <p:cNvPr id="121871" name="Rectangle 15"/>
          <p:cNvSpPr>
            <a:spLocks noChangeArrowheads="1"/>
          </p:cNvSpPr>
          <p:nvPr/>
        </p:nvSpPr>
        <p:spPr bwMode="auto">
          <a:xfrm>
            <a:off x="457200" y="3362325"/>
            <a:ext cx="8686800" cy="2884488"/>
          </a:xfrm>
          <a:prstGeom prst="rect">
            <a:avLst/>
          </a:prstGeom>
          <a:noFill/>
          <a:ln w="9525">
            <a:noFill/>
            <a:miter lim="800000"/>
            <a:headEnd/>
            <a:tailEnd/>
          </a:ln>
          <a:effectLst/>
        </p:spPr>
        <p:txBody>
          <a:bodyPr/>
          <a:lstStyle/>
          <a:p>
            <a:pPr marL="342900" indent="-342900">
              <a:spcBef>
                <a:spcPct val="20000"/>
              </a:spcBef>
              <a:buClr>
                <a:srgbClr val="FF6600"/>
              </a:buClr>
              <a:buSzPct val="50000"/>
              <a:buFont typeface="Wingdings" pitchFamily="2" charset="2"/>
              <a:buChar char="n"/>
              <a:defRPr/>
            </a:pPr>
            <a:r>
              <a:rPr lang="zh-CN" altLang="en-US" sz="2600" b="1" dirty="0">
                <a:solidFill>
                  <a:srgbClr val="000099"/>
                </a:solidFill>
                <a:effectLst>
                  <a:outerShdw blurRad="38100" dist="38100" dir="2700000" algn="tl">
                    <a:srgbClr val="C0C0C0"/>
                  </a:outerShdw>
                </a:effectLst>
                <a:latin typeface="+mn-lt"/>
                <a:ea typeface="仿宋_GB2312" pitchFamily="49" charset="-122"/>
              </a:rPr>
              <a:t>两个栈共享一个数组</a:t>
            </a:r>
            <a:r>
              <a:rPr lang="zh-CN" altLang="en-US" sz="2600" b="1" dirty="0" smtClean="0">
                <a:solidFill>
                  <a:srgbClr val="000099"/>
                </a:solidFill>
                <a:effectLst>
                  <a:outerShdw blurRad="38100" dist="38100" dir="2700000" algn="tl">
                    <a:srgbClr val="C0C0C0"/>
                  </a:outerShdw>
                </a:effectLst>
                <a:latin typeface="+mn-lt"/>
                <a:ea typeface="仿宋_GB2312" pitchFamily="49" charset="-122"/>
              </a:rPr>
              <a:t>空间</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V[</a:t>
            </a:r>
            <a:r>
              <a:rPr lang="en-US" altLang="zh-CN" sz="2600" b="1" dirty="0" err="1" smtClean="0">
                <a:solidFill>
                  <a:schemeClr val="tx2"/>
                </a:solidFill>
                <a:effectLst>
                  <a:outerShdw blurRad="38100" dist="38100" dir="2700000" algn="tl">
                    <a:srgbClr val="C0C0C0"/>
                  </a:outerShdw>
                </a:effectLst>
                <a:latin typeface="+mn-lt"/>
                <a:ea typeface="仿宋_GB2312" pitchFamily="49" charset="-122"/>
              </a:rPr>
              <a:t>maxSize</a:t>
            </a:r>
            <a:r>
              <a:rPr lang="en-US" altLang="zh-CN" sz="2600" b="1" dirty="0">
                <a:solidFill>
                  <a:schemeClr val="tx2"/>
                </a:solidFill>
                <a:effectLst>
                  <a:outerShdw blurRad="38100" dist="38100" dir="2700000" algn="tl">
                    <a:srgbClr val="C0C0C0"/>
                  </a:outerShdw>
                </a:effectLst>
                <a:latin typeface="+mn-lt"/>
                <a:ea typeface="仿宋_GB2312" pitchFamily="49" charset="-122"/>
              </a:rPr>
              <a:t>] </a:t>
            </a:r>
            <a:r>
              <a:rPr lang="zh-CN" altLang="en-US" sz="2600" b="1" dirty="0">
                <a:solidFill>
                  <a:schemeClr val="tx2"/>
                </a:solidFill>
                <a:effectLst>
                  <a:outerShdw blurRad="38100" dist="38100" dir="2700000" algn="tl">
                    <a:srgbClr val="C0C0C0"/>
                  </a:outerShdw>
                </a:effectLst>
                <a:latin typeface="+mn-lt"/>
              </a:rPr>
              <a:t>。</a:t>
            </a:r>
            <a:endParaRPr lang="zh-CN" altLang="en-US" sz="2600" b="1" dirty="0">
              <a:solidFill>
                <a:schemeClr val="accent2"/>
              </a:solidFill>
              <a:effectLst>
                <a:outerShdw blurRad="38100" dist="38100" dir="2700000" algn="tl">
                  <a:srgbClr val="C0C0C0"/>
                </a:outerShdw>
              </a:effectLst>
              <a:latin typeface="+mn-lt"/>
            </a:endParaRPr>
          </a:p>
          <a:p>
            <a:pPr marL="342900" indent="-342900">
              <a:spcBef>
                <a:spcPct val="20000"/>
              </a:spcBef>
              <a:buClr>
                <a:srgbClr val="FF6600"/>
              </a:buClr>
              <a:buSzPct val="50000"/>
              <a:buFont typeface="Wingdings" pitchFamily="2" charset="2"/>
              <a:buChar char="n"/>
              <a:defRPr/>
            </a:pPr>
            <a:r>
              <a:rPr lang="zh-CN" altLang="en-US" sz="2600" b="1" dirty="0">
                <a:solidFill>
                  <a:srgbClr val="000099"/>
                </a:solidFill>
                <a:effectLst>
                  <a:outerShdw blurRad="38100" dist="38100" dir="2700000" algn="tl">
                    <a:srgbClr val="C0C0C0"/>
                  </a:outerShdw>
                </a:effectLst>
                <a:latin typeface="+mn-lt"/>
                <a:ea typeface="仿宋_GB2312" pitchFamily="49" charset="-122"/>
              </a:rPr>
              <a:t>设立栈顶指针</a:t>
            </a:r>
            <a:r>
              <a:rPr lang="zh-CN" altLang="en-US" sz="2600" b="1" dirty="0" smtClean="0">
                <a:solidFill>
                  <a:srgbClr val="000099"/>
                </a:solidFill>
                <a:effectLst>
                  <a:outerShdw blurRad="38100" dist="38100" dir="2700000" algn="tl">
                    <a:srgbClr val="C0C0C0"/>
                  </a:outerShdw>
                </a:effectLst>
                <a:latin typeface="+mn-lt"/>
                <a:ea typeface="仿宋_GB2312" pitchFamily="49" charset="-122"/>
              </a:rPr>
              <a:t>数组</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t[2]</a:t>
            </a:r>
            <a:r>
              <a:rPr lang="zh-CN" altLang="en-US" sz="2600" b="1" dirty="0" smtClean="0">
                <a:solidFill>
                  <a:srgbClr val="000099"/>
                </a:solidFill>
                <a:effectLst>
                  <a:outerShdw blurRad="38100" dist="38100" dir="2700000" algn="tl">
                    <a:srgbClr val="C0C0C0"/>
                  </a:outerShdw>
                </a:effectLst>
                <a:latin typeface="+mn-lt"/>
                <a:ea typeface="仿宋_GB2312" pitchFamily="49" charset="-122"/>
              </a:rPr>
              <a:t>和</a:t>
            </a:r>
            <a:r>
              <a:rPr lang="zh-CN" altLang="en-US" sz="2600" b="1" dirty="0">
                <a:solidFill>
                  <a:srgbClr val="000099"/>
                </a:solidFill>
                <a:effectLst>
                  <a:outerShdw blurRad="38100" dist="38100" dir="2700000" algn="tl">
                    <a:srgbClr val="C0C0C0"/>
                  </a:outerShdw>
                </a:effectLst>
                <a:latin typeface="+mn-lt"/>
                <a:ea typeface="仿宋_GB2312" pitchFamily="49" charset="-122"/>
              </a:rPr>
              <a:t>栈底指针</a:t>
            </a:r>
            <a:r>
              <a:rPr lang="zh-CN" altLang="en-US" sz="2600" b="1" dirty="0" smtClean="0">
                <a:solidFill>
                  <a:srgbClr val="000099"/>
                </a:solidFill>
                <a:effectLst>
                  <a:outerShdw blurRad="38100" dist="38100" dir="2700000" algn="tl">
                    <a:srgbClr val="C0C0C0"/>
                  </a:outerShdw>
                </a:effectLst>
                <a:latin typeface="+mn-lt"/>
                <a:ea typeface="仿宋_GB2312" pitchFamily="49" charset="-122"/>
              </a:rPr>
              <a:t>数组</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b[2</a:t>
            </a:r>
            <a:r>
              <a:rPr lang="en-US" altLang="zh-CN" sz="2600" b="1" dirty="0">
                <a:solidFill>
                  <a:schemeClr val="tx2"/>
                </a:solidFill>
                <a:effectLst>
                  <a:outerShdw blurRad="38100" dist="38100" dir="2700000" algn="tl">
                    <a:srgbClr val="C0C0C0"/>
                  </a:outerShdw>
                </a:effectLst>
                <a:latin typeface="+mn-lt"/>
                <a:ea typeface="仿宋_GB2312" pitchFamily="49" charset="-122"/>
              </a:rPr>
              <a:t>] </a:t>
            </a:r>
            <a:r>
              <a:rPr lang="zh-CN" altLang="en-US" sz="2600" b="1" dirty="0">
                <a:solidFill>
                  <a:srgbClr val="000099"/>
                </a:solidFill>
                <a:effectLst>
                  <a:outerShdw blurRad="38100" dist="38100" dir="2700000" algn="tl">
                    <a:srgbClr val="C0C0C0"/>
                  </a:outerShdw>
                </a:effectLst>
                <a:latin typeface="+mn-lt"/>
                <a:ea typeface="仿宋_GB2312" pitchFamily="49" charset="-122"/>
              </a:rPr>
              <a:t>，</a:t>
            </a:r>
          </a:p>
          <a:p>
            <a:pPr marL="342900" indent="-342900">
              <a:spcBef>
                <a:spcPct val="20000"/>
              </a:spcBef>
              <a:buClr>
                <a:srgbClr val="FF6600"/>
              </a:buClr>
              <a:buSzPct val="50000"/>
              <a:buFont typeface="Wingdings" pitchFamily="2" charset="2"/>
              <a:buNone/>
              <a:defRPr/>
            </a:pPr>
            <a:r>
              <a:rPr lang="zh-CN" altLang="en-US" sz="2600" b="1" dirty="0">
                <a:solidFill>
                  <a:schemeClr val="accent2"/>
                </a:solidFill>
                <a:effectLst>
                  <a:outerShdw blurRad="38100" dist="38100" dir="2700000" algn="tl">
                    <a:srgbClr val="C0C0C0"/>
                  </a:outerShdw>
                </a:effectLst>
                <a:latin typeface="+mn-lt"/>
                <a:ea typeface="仿宋_GB2312" pitchFamily="49" charset="-122"/>
              </a:rPr>
              <a:t>    </a:t>
            </a:r>
            <a:r>
              <a:rPr lang="zh-CN" altLang="en-US" sz="2600" b="1" dirty="0" smtClean="0">
                <a:solidFill>
                  <a:schemeClr val="accent2"/>
                </a:solidFill>
                <a:effectLst>
                  <a:outerShdw blurRad="38100" dist="38100" dir="2700000" algn="tl">
                    <a:srgbClr val="C0C0C0"/>
                  </a:outerShdw>
                </a:effectLst>
                <a:latin typeface="+mn-lt"/>
                <a:ea typeface="仿宋_GB2312" pitchFamily="49" charset="-122"/>
              </a:rPr>
              <a:t> </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t[</a:t>
            </a:r>
            <a:r>
              <a:rPr lang="en-US" altLang="zh-CN" sz="2600" b="1" dirty="0" err="1" smtClean="0">
                <a:solidFill>
                  <a:schemeClr val="tx2"/>
                </a:solidFill>
                <a:effectLst>
                  <a:outerShdw blurRad="38100" dist="38100" dir="2700000" algn="tl">
                    <a:srgbClr val="C0C0C0"/>
                  </a:outerShdw>
                </a:effectLst>
                <a:latin typeface="+mn-lt"/>
                <a:ea typeface="仿宋_GB2312" pitchFamily="49" charset="-122"/>
              </a:rPr>
              <a:t>i</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a:t>
            </a:r>
            <a:r>
              <a:rPr lang="zh-CN" altLang="zh-CN" sz="2600" b="1" dirty="0" smtClean="0">
                <a:solidFill>
                  <a:srgbClr val="000099"/>
                </a:solidFill>
                <a:effectLst>
                  <a:outerShdw blurRad="38100" dist="38100" dir="2700000" algn="tl">
                    <a:srgbClr val="C0C0C0"/>
                  </a:outerShdw>
                </a:effectLst>
                <a:latin typeface="+mn-lt"/>
                <a:ea typeface="仿宋_GB2312" pitchFamily="49" charset="-122"/>
              </a:rPr>
              <a:t>和</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b[</a:t>
            </a:r>
            <a:r>
              <a:rPr lang="en-US" altLang="zh-CN" sz="2600" b="1" dirty="0" err="1" smtClean="0">
                <a:solidFill>
                  <a:schemeClr val="tx2"/>
                </a:solidFill>
                <a:effectLst>
                  <a:outerShdw blurRad="38100" dist="38100" dir="2700000" algn="tl">
                    <a:srgbClr val="C0C0C0"/>
                  </a:outerShdw>
                </a:effectLst>
                <a:latin typeface="+mn-lt"/>
                <a:ea typeface="仿宋_GB2312" pitchFamily="49" charset="-122"/>
              </a:rPr>
              <a:t>i</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a:t>
            </a:r>
            <a:r>
              <a:rPr lang="zh-CN" altLang="zh-CN" sz="2600" b="1" dirty="0" smtClean="0">
                <a:solidFill>
                  <a:srgbClr val="000099"/>
                </a:solidFill>
                <a:effectLst>
                  <a:outerShdw blurRad="38100" dist="38100" dir="2700000" algn="tl">
                    <a:srgbClr val="C0C0C0"/>
                  </a:outerShdw>
                </a:effectLst>
                <a:latin typeface="+mn-lt"/>
                <a:ea typeface="仿宋_GB2312" pitchFamily="49" charset="-122"/>
              </a:rPr>
              <a:t>分别</a:t>
            </a:r>
            <a:r>
              <a:rPr lang="zh-CN" altLang="zh-CN" sz="2600" b="1" dirty="0">
                <a:solidFill>
                  <a:srgbClr val="000099"/>
                </a:solidFill>
                <a:effectLst>
                  <a:outerShdw blurRad="38100" dist="38100" dir="2700000" algn="tl">
                    <a:srgbClr val="C0C0C0"/>
                  </a:outerShdw>
                </a:effectLst>
                <a:latin typeface="+mn-lt"/>
                <a:ea typeface="仿宋_GB2312" pitchFamily="49" charset="-122"/>
              </a:rPr>
              <a:t>指示</a:t>
            </a:r>
            <a:r>
              <a:rPr lang="zh-CN" altLang="zh-CN" sz="2600" b="1" dirty="0" smtClean="0">
                <a:solidFill>
                  <a:schemeClr val="tx2"/>
                </a:solidFill>
                <a:effectLst>
                  <a:outerShdw blurRad="38100" dist="38100" dir="2700000" algn="tl">
                    <a:srgbClr val="C0C0C0"/>
                  </a:outerShdw>
                </a:effectLst>
                <a:latin typeface="+mn-lt"/>
                <a:ea typeface="仿宋_GB2312" pitchFamily="49" charset="-122"/>
              </a:rPr>
              <a:t>第</a:t>
            </a:r>
            <a:r>
              <a:rPr lang="en-US" altLang="zh-CN" sz="2600" b="1" dirty="0" err="1" smtClean="0">
                <a:solidFill>
                  <a:schemeClr val="tx2"/>
                </a:solidFill>
                <a:effectLst>
                  <a:outerShdw blurRad="38100" dist="38100" dir="2700000" algn="tl">
                    <a:srgbClr val="C0C0C0"/>
                  </a:outerShdw>
                </a:effectLst>
                <a:latin typeface="+mn-lt"/>
                <a:ea typeface="仿宋_GB2312" pitchFamily="49" charset="-122"/>
              </a:rPr>
              <a:t>i</a:t>
            </a:r>
            <a:r>
              <a:rPr lang="zh-CN" altLang="zh-CN" sz="2600" b="1" dirty="0" smtClean="0">
                <a:solidFill>
                  <a:schemeClr val="tx2"/>
                </a:solidFill>
                <a:effectLst>
                  <a:outerShdw blurRad="38100" dist="38100" dir="2700000" algn="tl">
                    <a:srgbClr val="C0C0C0"/>
                  </a:outerShdw>
                </a:effectLst>
                <a:latin typeface="+mn-lt"/>
                <a:ea typeface="仿宋_GB2312" pitchFamily="49" charset="-122"/>
              </a:rPr>
              <a:t>栈</a:t>
            </a:r>
            <a:r>
              <a:rPr lang="zh-CN" altLang="zh-CN" sz="2600" b="1" dirty="0">
                <a:solidFill>
                  <a:srgbClr val="000099"/>
                </a:solidFill>
                <a:effectLst>
                  <a:outerShdw blurRad="38100" dist="38100" dir="2700000" algn="tl">
                    <a:srgbClr val="C0C0C0"/>
                  </a:outerShdw>
                </a:effectLst>
                <a:latin typeface="+mn-lt"/>
                <a:ea typeface="仿宋_GB2312" pitchFamily="49" charset="-122"/>
              </a:rPr>
              <a:t>的栈顶与栈底</a:t>
            </a:r>
            <a:r>
              <a:rPr lang="zh-CN" altLang="en-US" sz="2600" b="1" dirty="0">
                <a:solidFill>
                  <a:schemeClr val="tx2"/>
                </a:solidFill>
                <a:effectLst>
                  <a:outerShdw blurRad="38100" dist="38100" dir="2700000" algn="tl">
                    <a:srgbClr val="C0C0C0"/>
                  </a:outerShdw>
                </a:effectLst>
                <a:latin typeface="+mn-lt"/>
              </a:rPr>
              <a:t>。</a:t>
            </a:r>
            <a:endParaRPr lang="zh-CN" altLang="zh-CN" sz="2600" b="1" dirty="0">
              <a:solidFill>
                <a:srgbClr val="000099"/>
              </a:solidFill>
              <a:effectLst>
                <a:outerShdw blurRad="38100" dist="38100" dir="2700000" algn="tl">
                  <a:srgbClr val="C0C0C0"/>
                </a:outerShdw>
              </a:effectLst>
              <a:latin typeface="+mn-lt"/>
              <a:ea typeface="仿宋_GB2312" pitchFamily="49" charset="-122"/>
            </a:endParaRPr>
          </a:p>
          <a:p>
            <a:pPr marL="342900" indent="-342900">
              <a:spcBef>
                <a:spcPct val="20000"/>
              </a:spcBef>
              <a:buClr>
                <a:srgbClr val="FF6600"/>
              </a:buClr>
              <a:buSzPct val="50000"/>
              <a:buFont typeface="Wingdings" pitchFamily="2" charset="2"/>
              <a:buChar char="n"/>
              <a:defRPr/>
            </a:pPr>
            <a:r>
              <a:rPr lang="zh-CN" altLang="zh-CN" sz="2600" b="1" dirty="0">
                <a:solidFill>
                  <a:srgbClr val="000099"/>
                </a:solidFill>
                <a:effectLst>
                  <a:outerShdw blurRad="38100" dist="38100" dir="2700000" algn="tl">
                    <a:srgbClr val="C0C0C0"/>
                  </a:outerShdw>
                </a:effectLst>
                <a:latin typeface="+mn-lt"/>
                <a:ea typeface="仿宋_GB2312" pitchFamily="49" charset="-122"/>
              </a:rPr>
              <a:t>初始</a:t>
            </a:r>
            <a:r>
              <a:rPr lang="zh-CN" altLang="zh-CN" sz="2600" b="1" dirty="0">
                <a:solidFill>
                  <a:schemeClr val="accent2"/>
                </a:solidFill>
                <a:effectLst>
                  <a:outerShdw blurRad="38100" dist="38100" dir="2700000" algn="tl">
                    <a:srgbClr val="C0C0C0"/>
                  </a:outerShdw>
                </a:effectLst>
                <a:latin typeface="+mn-lt"/>
                <a:ea typeface="仿宋_GB2312" pitchFamily="49" charset="-122"/>
              </a:rPr>
              <a:t> </a:t>
            </a:r>
            <a:r>
              <a:rPr lang="en-US" altLang="zh-CN" sz="2600" b="1" dirty="0">
                <a:solidFill>
                  <a:schemeClr val="tx2"/>
                </a:solidFill>
                <a:effectLst>
                  <a:outerShdw blurRad="38100" dist="38100" dir="2700000" algn="tl">
                    <a:srgbClr val="C0C0C0"/>
                  </a:outerShdw>
                </a:effectLst>
                <a:latin typeface="+mn-lt"/>
                <a:ea typeface="仿宋_GB2312" pitchFamily="49" charset="-122"/>
              </a:rPr>
              <a:t>t[0</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]=b[0]=</a:t>
            </a:r>
            <a:r>
              <a:rPr lang="en-US" altLang="zh-CN" sz="2600" b="1" dirty="0" smtClean="0">
                <a:solidFill>
                  <a:schemeClr val="tx2"/>
                </a:solidFill>
                <a:effectLst>
                  <a:outerShdw blurRad="38100" dist="38100" dir="2700000" algn="tl">
                    <a:srgbClr val="C0C0C0"/>
                  </a:outerShdw>
                </a:effectLst>
                <a:latin typeface="+mn-lt"/>
                <a:ea typeface="楷体_GB2312" pitchFamily="49" charset="-122"/>
              </a:rPr>
              <a:t>-</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1, </a:t>
            </a:r>
            <a:r>
              <a:rPr lang="en-US" altLang="zh-CN" sz="2600" b="1" dirty="0">
                <a:solidFill>
                  <a:schemeClr val="tx2"/>
                </a:solidFill>
                <a:effectLst>
                  <a:outerShdw blurRad="38100" dist="38100" dir="2700000" algn="tl">
                    <a:srgbClr val="C0C0C0"/>
                  </a:outerShdw>
                </a:effectLst>
                <a:latin typeface="+mn-lt"/>
                <a:ea typeface="仿宋_GB2312" pitchFamily="49" charset="-122"/>
              </a:rPr>
              <a:t>t[1</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]=b[1]=</a:t>
            </a:r>
            <a:r>
              <a:rPr lang="en-US" altLang="zh-CN" sz="2600" b="1" dirty="0" err="1" smtClean="0">
                <a:solidFill>
                  <a:schemeClr val="tx2"/>
                </a:solidFill>
                <a:effectLst>
                  <a:outerShdw blurRad="38100" dist="38100" dir="2700000" algn="tl">
                    <a:srgbClr val="C0C0C0"/>
                  </a:outerShdw>
                </a:effectLst>
                <a:latin typeface="+mn-lt"/>
                <a:ea typeface="仿宋_GB2312" pitchFamily="49" charset="-122"/>
              </a:rPr>
              <a:t>maxSize</a:t>
            </a:r>
            <a:r>
              <a:rPr lang="zh-CN" altLang="en-US" sz="2600" b="1" dirty="0" smtClean="0">
                <a:solidFill>
                  <a:schemeClr val="tx2"/>
                </a:solidFill>
                <a:effectLst>
                  <a:outerShdw blurRad="38100" dist="38100" dir="2700000" algn="tl">
                    <a:srgbClr val="C0C0C0"/>
                  </a:outerShdw>
                </a:effectLst>
                <a:latin typeface="+mn-lt"/>
              </a:rPr>
              <a:t>。</a:t>
            </a:r>
            <a:r>
              <a:rPr lang="zh-CN" altLang="en-US" sz="2600" b="1" dirty="0" smtClean="0">
                <a:solidFill>
                  <a:schemeClr val="accent2"/>
                </a:solidFill>
                <a:effectLst>
                  <a:outerShdw blurRad="38100" dist="38100" dir="2700000" algn="tl">
                    <a:srgbClr val="C0C0C0"/>
                  </a:outerShdw>
                </a:effectLst>
                <a:latin typeface="+mn-lt"/>
                <a:ea typeface="仿宋_GB2312" pitchFamily="49" charset="-122"/>
              </a:rPr>
              <a:t> </a:t>
            </a:r>
            <a:endParaRPr lang="zh-CN" altLang="en-US" sz="2600" b="1" dirty="0">
              <a:solidFill>
                <a:schemeClr val="accent2"/>
              </a:solidFill>
              <a:effectLst>
                <a:outerShdw blurRad="38100" dist="38100" dir="2700000" algn="tl">
                  <a:srgbClr val="C0C0C0"/>
                </a:outerShdw>
              </a:effectLst>
              <a:latin typeface="+mn-lt"/>
              <a:ea typeface="仿宋_GB2312" pitchFamily="49" charset="-122"/>
            </a:endParaRPr>
          </a:p>
          <a:p>
            <a:pPr marL="342900" indent="-342900">
              <a:spcBef>
                <a:spcPct val="20000"/>
              </a:spcBef>
              <a:buClr>
                <a:srgbClr val="FF6600"/>
              </a:buClr>
              <a:buSzPct val="50000"/>
              <a:buFont typeface="Wingdings" pitchFamily="2" charset="2"/>
              <a:buChar char="n"/>
              <a:defRPr/>
            </a:pPr>
            <a:r>
              <a:rPr lang="zh-CN" altLang="en-US" sz="2600" b="1" dirty="0">
                <a:solidFill>
                  <a:srgbClr val="000099"/>
                </a:solidFill>
                <a:effectLst>
                  <a:outerShdw blurRad="38100" dist="38100" dir="2700000" algn="tl">
                    <a:srgbClr val="C0C0C0"/>
                  </a:outerShdw>
                </a:effectLst>
                <a:latin typeface="+mn-lt"/>
                <a:ea typeface="仿宋_GB2312" pitchFamily="49" charset="-122"/>
              </a:rPr>
              <a:t>栈满条件：</a:t>
            </a:r>
            <a:r>
              <a:rPr lang="en-US" altLang="zh-CN" sz="2600" b="1" dirty="0">
                <a:solidFill>
                  <a:schemeClr val="tx2"/>
                </a:solidFill>
                <a:effectLst>
                  <a:outerShdw blurRad="38100" dist="38100" dir="2700000" algn="tl">
                    <a:srgbClr val="C0C0C0"/>
                  </a:outerShdw>
                </a:effectLst>
                <a:latin typeface="+mn-lt"/>
                <a:ea typeface="仿宋_GB2312" pitchFamily="49" charset="-122"/>
              </a:rPr>
              <a:t>t[0]+</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1==t[1</a:t>
            </a:r>
            <a:r>
              <a:rPr lang="en-US" altLang="zh-CN" sz="2600" b="1" dirty="0">
                <a:solidFill>
                  <a:schemeClr val="tx2"/>
                </a:solidFill>
                <a:effectLst>
                  <a:outerShdw blurRad="38100" dist="38100" dir="2700000" algn="tl">
                    <a:srgbClr val="C0C0C0"/>
                  </a:outerShdw>
                </a:effectLst>
                <a:latin typeface="+mn-lt"/>
                <a:ea typeface="仿宋_GB2312" pitchFamily="49" charset="-122"/>
              </a:rPr>
              <a:t>]  </a:t>
            </a:r>
            <a:r>
              <a:rPr lang="en-US" altLang="zh-CN" sz="2600" b="1" dirty="0">
                <a:solidFill>
                  <a:srgbClr val="660066"/>
                </a:solidFill>
                <a:latin typeface="+mn-lt"/>
                <a:ea typeface="仿宋_GB2312" pitchFamily="49" charset="-122"/>
              </a:rPr>
              <a:t>//</a:t>
            </a:r>
            <a:r>
              <a:rPr lang="zh-CN" altLang="en-US" sz="2600" dirty="0">
                <a:solidFill>
                  <a:srgbClr val="660066"/>
                </a:solidFill>
                <a:latin typeface="+mn-lt"/>
                <a:ea typeface="隶书" pitchFamily="49" charset="-122"/>
              </a:rPr>
              <a:t>栈顶指针相遇</a:t>
            </a:r>
            <a:endParaRPr lang="en-US" altLang="en-US" sz="2600" b="1" dirty="0">
              <a:solidFill>
                <a:schemeClr val="accent2"/>
              </a:solidFill>
              <a:effectLst>
                <a:outerShdw blurRad="38100" dist="38100" dir="2700000" algn="tl">
                  <a:srgbClr val="C0C0C0"/>
                </a:outerShdw>
              </a:effectLst>
              <a:latin typeface="+mn-lt"/>
              <a:ea typeface="仿宋_GB2312" pitchFamily="49" charset="-122"/>
            </a:endParaRPr>
          </a:p>
          <a:p>
            <a:pPr marL="342900" indent="-342900">
              <a:spcBef>
                <a:spcPct val="20000"/>
              </a:spcBef>
              <a:buClr>
                <a:srgbClr val="FF6600"/>
              </a:buClr>
              <a:buSzPct val="50000"/>
              <a:buFont typeface="Wingdings" pitchFamily="2" charset="2"/>
              <a:buChar char="n"/>
              <a:defRPr/>
            </a:pPr>
            <a:r>
              <a:rPr lang="zh-CN" altLang="en-US" sz="2600" b="1" dirty="0">
                <a:solidFill>
                  <a:srgbClr val="000099"/>
                </a:solidFill>
                <a:effectLst>
                  <a:outerShdw blurRad="38100" dist="38100" dir="2700000" algn="tl">
                    <a:srgbClr val="C0C0C0"/>
                  </a:outerShdw>
                </a:effectLst>
                <a:latin typeface="+mn-lt"/>
                <a:ea typeface="仿宋_GB2312" pitchFamily="49" charset="-122"/>
              </a:rPr>
              <a:t>栈空条件：</a:t>
            </a:r>
            <a:r>
              <a:rPr lang="en-US" altLang="zh-CN" sz="2600" b="1" dirty="0">
                <a:solidFill>
                  <a:schemeClr val="tx2"/>
                </a:solidFill>
                <a:effectLst>
                  <a:outerShdw blurRad="38100" dist="38100" dir="2700000" algn="tl">
                    <a:srgbClr val="C0C0C0"/>
                  </a:outerShdw>
                </a:effectLst>
                <a:latin typeface="+mn-lt"/>
                <a:ea typeface="仿宋_GB2312" pitchFamily="49" charset="-122"/>
              </a:rPr>
              <a:t>t[0</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]=b[0</a:t>
            </a:r>
            <a:r>
              <a:rPr lang="en-US" altLang="zh-CN" sz="2600" b="1" dirty="0">
                <a:solidFill>
                  <a:schemeClr val="tx2"/>
                </a:solidFill>
                <a:effectLst>
                  <a:outerShdw blurRad="38100" dist="38100" dir="2700000" algn="tl">
                    <a:srgbClr val="C0C0C0"/>
                  </a:outerShdw>
                </a:effectLst>
                <a:latin typeface="+mn-lt"/>
                <a:ea typeface="仿宋_GB2312" pitchFamily="49" charset="-122"/>
              </a:rPr>
              <a:t>] </a:t>
            </a:r>
            <a:r>
              <a:rPr lang="zh-CN" altLang="en-US" sz="2600" b="1" dirty="0">
                <a:solidFill>
                  <a:schemeClr val="accent2"/>
                </a:solidFill>
                <a:effectLst>
                  <a:outerShdw blurRad="38100" dist="38100" dir="2700000" algn="tl">
                    <a:srgbClr val="C0C0C0"/>
                  </a:outerShdw>
                </a:effectLst>
                <a:latin typeface="+mn-lt"/>
                <a:ea typeface="仿宋_GB2312" pitchFamily="49" charset="-122"/>
              </a:rPr>
              <a:t>或 </a:t>
            </a:r>
            <a:r>
              <a:rPr lang="en-US" altLang="zh-CN" sz="2600" b="1" dirty="0">
                <a:solidFill>
                  <a:schemeClr val="tx2"/>
                </a:solidFill>
                <a:effectLst>
                  <a:outerShdw blurRad="38100" dist="38100" dir="2700000" algn="tl">
                    <a:srgbClr val="C0C0C0"/>
                  </a:outerShdw>
                </a:effectLst>
                <a:latin typeface="+mn-lt"/>
                <a:ea typeface="仿宋_GB2312" pitchFamily="49" charset="-122"/>
              </a:rPr>
              <a:t>t[1</a:t>
            </a:r>
            <a:r>
              <a:rPr lang="en-US" altLang="zh-CN" sz="2600" b="1" dirty="0" smtClean="0">
                <a:solidFill>
                  <a:schemeClr val="tx2"/>
                </a:solidFill>
                <a:effectLst>
                  <a:outerShdw blurRad="38100" dist="38100" dir="2700000" algn="tl">
                    <a:srgbClr val="C0C0C0"/>
                  </a:outerShdw>
                </a:effectLst>
                <a:latin typeface="+mn-lt"/>
                <a:ea typeface="仿宋_GB2312" pitchFamily="49" charset="-122"/>
              </a:rPr>
              <a:t>]=b[1</a:t>
            </a:r>
            <a:r>
              <a:rPr lang="en-US" altLang="zh-CN" sz="2600" b="1" dirty="0">
                <a:solidFill>
                  <a:schemeClr val="tx2"/>
                </a:solidFill>
                <a:effectLst>
                  <a:outerShdw blurRad="38100" dist="38100" dir="2700000" algn="tl">
                    <a:srgbClr val="C0C0C0"/>
                  </a:outerShdw>
                </a:effectLst>
                <a:latin typeface="+mn-lt"/>
                <a:ea typeface="仿宋_GB2312" pitchFamily="49" charset="-122"/>
              </a:rPr>
              <a:t>]  </a:t>
            </a:r>
            <a:r>
              <a:rPr lang="en-US" altLang="zh-CN" sz="2600" b="1" dirty="0">
                <a:solidFill>
                  <a:srgbClr val="660066"/>
                </a:solidFill>
                <a:effectLst>
                  <a:outerShdw blurRad="38100" dist="38100" dir="2700000" algn="tl">
                    <a:srgbClr val="C0C0C0"/>
                  </a:outerShdw>
                </a:effectLst>
                <a:latin typeface="+mn-lt"/>
                <a:ea typeface="仿宋_GB2312" pitchFamily="49" charset="-122"/>
              </a:rPr>
              <a:t>//</a:t>
            </a:r>
            <a:r>
              <a:rPr lang="zh-CN" altLang="en-US" sz="2600" dirty="0">
                <a:solidFill>
                  <a:srgbClr val="660066"/>
                </a:solidFill>
                <a:latin typeface="+mn-lt"/>
                <a:ea typeface="隶书" pitchFamily="49" charset="-122"/>
              </a:rPr>
              <a:t>栈顶指针退到栈底</a:t>
            </a:r>
            <a:endParaRPr lang="zh-CN" altLang="en-US" sz="2600" b="1" dirty="0">
              <a:solidFill>
                <a:schemeClr val="tx2"/>
              </a:solidFill>
              <a:effectLst>
                <a:outerShdw blurRad="38100" dist="38100" dir="2700000" algn="tl">
                  <a:srgbClr val="C0C0C0"/>
                </a:outerShdw>
              </a:effectLst>
              <a:latin typeface="+mn-lt"/>
            </a:endParaRPr>
          </a:p>
        </p:txBody>
      </p:sp>
      <p:sp>
        <p:nvSpPr>
          <p:cNvPr id="16" name="灯片编号占位符 15"/>
          <p:cNvSpPr>
            <a:spLocks noGrp="1"/>
          </p:cNvSpPr>
          <p:nvPr>
            <p:ph type="sldNum" sz="quarter" idx="12"/>
          </p:nvPr>
        </p:nvSpPr>
        <p:spPr/>
        <p:txBody>
          <a:bodyPr/>
          <a:lstStyle/>
          <a:p>
            <a:pPr>
              <a:defRPr/>
            </a:pPr>
            <a:fld id="{2ACD63A2-D538-4F3E-8819-685F5BF9F291}" type="slidenum">
              <a:rPr lang="en-US" altLang="zh-CN" smtClean="0"/>
              <a:pPr>
                <a:defRPr/>
              </a:pPr>
              <a:t>15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additive="base">
                                        <p:cTn id="7" dur="500" fill="hold"/>
                                        <p:tgtEl>
                                          <p:spTgt spid="121859"/>
                                        </p:tgtEl>
                                        <p:attrNameLst>
                                          <p:attrName>ppt_x</p:attrName>
                                        </p:attrNameLst>
                                      </p:cBhvr>
                                      <p:tavLst>
                                        <p:tav tm="0">
                                          <p:val>
                                            <p:strVal val="#ppt_x"/>
                                          </p:val>
                                        </p:tav>
                                        <p:tav tm="100000">
                                          <p:val>
                                            <p:strVal val="#ppt_x"/>
                                          </p:val>
                                        </p:tav>
                                      </p:tavLst>
                                    </p:anim>
                                    <p:anim calcmode="lin" valueType="num">
                                      <p:cBhvr additive="base">
                                        <p:cTn id="8" dur="500" fill="hold"/>
                                        <p:tgtEl>
                                          <p:spTgt spid="1218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1860"/>
                                        </p:tgtEl>
                                        <p:attrNameLst>
                                          <p:attrName>style.visibility</p:attrName>
                                        </p:attrNameLst>
                                      </p:cBhvr>
                                      <p:to>
                                        <p:strVal val="visible"/>
                                      </p:to>
                                    </p:set>
                                    <p:anim calcmode="lin" valueType="num">
                                      <p:cBhvr additive="base">
                                        <p:cTn id="11" dur="500" fill="hold"/>
                                        <p:tgtEl>
                                          <p:spTgt spid="121860"/>
                                        </p:tgtEl>
                                        <p:attrNameLst>
                                          <p:attrName>ppt_x</p:attrName>
                                        </p:attrNameLst>
                                      </p:cBhvr>
                                      <p:tavLst>
                                        <p:tav tm="0">
                                          <p:val>
                                            <p:strVal val="#ppt_x"/>
                                          </p:val>
                                        </p:tav>
                                        <p:tav tm="100000">
                                          <p:val>
                                            <p:strVal val="#ppt_x"/>
                                          </p:val>
                                        </p:tav>
                                      </p:tavLst>
                                    </p:anim>
                                    <p:anim calcmode="lin" valueType="num">
                                      <p:cBhvr additive="base">
                                        <p:cTn id="12" dur="500" fill="hold"/>
                                        <p:tgtEl>
                                          <p:spTgt spid="12186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1861"/>
                                        </p:tgtEl>
                                        <p:attrNameLst>
                                          <p:attrName>style.visibility</p:attrName>
                                        </p:attrNameLst>
                                      </p:cBhvr>
                                      <p:to>
                                        <p:strVal val="visible"/>
                                      </p:to>
                                    </p:set>
                                    <p:anim calcmode="lin" valueType="num">
                                      <p:cBhvr additive="base">
                                        <p:cTn id="15" dur="500" fill="hold"/>
                                        <p:tgtEl>
                                          <p:spTgt spid="121861"/>
                                        </p:tgtEl>
                                        <p:attrNameLst>
                                          <p:attrName>ppt_x</p:attrName>
                                        </p:attrNameLst>
                                      </p:cBhvr>
                                      <p:tavLst>
                                        <p:tav tm="0">
                                          <p:val>
                                            <p:strVal val="#ppt_x"/>
                                          </p:val>
                                        </p:tav>
                                        <p:tav tm="100000">
                                          <p:val>
                                            <p:strVal val="#ppt_x"/>
                                          </p:val>
                                        </p:tav>
                                      </p:tavLst>
                                    </p:anim>
                                    <p:anim calcmode="lin" valueType="num">
                                      <p:cBhvr additive="base">
                                        <p:cTn id="16" dur="500" fill="hold"/>
                                        <p:tgtEl>
                                          <p:spTgt spid="12186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1862"/>
                                        </p:tgtEl>
                                        <p:attrNameLst>
                                          <p:attrName>style.visibility</p:attrName>
                                        </p:attrNameLst>
                                      </p:cBhvr>
                                      <p:to>
                                        <p:strVal val="visible"/>
                                      </p:to>
                                    </p:set>
                                    <p:anim calcmode="lin" valueType="num">
                                      <p:cBhvr additive="base">
                                        <p:cTn id="19" dur="500" fill="hold"/>
                                        <p:tgtEl>
                                          <p:spTgt spid="121862"/>
                                        </p:tgtEl>
                                        <p:attrNameLst>
                                          <p:attrName>ppt_x</p:attrName>
                                        </p:attrNameLst>
                                      </p:cBhvr>
                                      <p:tavLst>
                                        <p:tav tm="0">
                                          <p:val>
                                            <p:strVal val="#ppt_x"/>
                                          </p:val>
                                        </p:tav>
                                        <p:tav tm="100000">
                                          <p:val>
                                            <p:strVal val="#ppt_x"/>
                                          </p:val>
                                        </p:tav>
                                      </p:tavLst>
                                    </p:anim>
                                    <p:anim calcmode="lin" valueType="num">
                                      <p:cBhvr additive="base">
                                        <p:cTn id="20" dur="500" fill="hold"/>
                                        <p:tgtEl>
                                          <p:spTgt spid="12186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1863"/>
                                        </p:tgtEl>
                                        <p:attrNameLst>
                                          <p:attrName>style.visibility</p:attrName>
                                        </p:attrNameLst>
                                      </p:cBhvr>
                                      <p:to>
                                        <p:strVal val="visible"/>
                                      </p:to>
                                    </p:set>
                                    <p:anim calcmode="lin" valueType="num">
                                      <p:cBhvr additive="base">
                                        <p:cTn id="23" dur="500" fill="hold"/>
                                        <p:tgtEl>
                                          <p:spTgt spid="121863"/>
                                        </p:tgtEl>
                                        <p:attrNameLst>
                                          <p:attrName>ppt_x</p:attrName>
                                        </p:attrNameLst>
                                      </p:cBhvr>
                                      <p:tavLst>
                                        <p:tav tm="0">
                                          <p:val>
                                            <p:strVal val="#ppt_x"/>
                                          </p:val>
                                        </p:tav>
                                        <p:tav tm="100000">
                                          <p:val>
                                            <p:strVal val="#ppt_x"/>
                                          </p:val>
                                        </p:tav>
                                      </p:tavLst>
                                    </p:anim>
                                    <p:anim calcmode="lin" valueType="num">
                                      <p:cBhvr additive="base">
                                        <p:cTn id="24" dur="500" fill="hold"/>
                                        <p:tgtEl>
                                          <p:spTgt spid="12186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1864"/>
                                        </p:tgtEl>
                                        <p:attrNameLst>
                                          <p:attrName>style.visibility</p:attrName>
                                        </p:attrNameLst>
                                      </p:cBhvr>
                                      <p:to>
                                        <p:strVal val="visible"/>
                                      </p:to>
                                    </p:set>
                                    <p:anim calcmode="lin" valueType="num">
                                      <p:cBhvr additive="base">
                                        <p:cTn id="27" dur="500" fill="hold"/>
                                        <p:tgtEl>
                                          <p:spTgt spid="121864"/>
                                        </p:tgtEl>
                                        <p:attrNameLst>
                                          <p:attrName>ppt_x</p:attrName>
                                        </p:attrNameLst>
                                      </p:cBhvr>
                                      <p:tavLst>
                                        <p:tav tm="0">
                                          <p:val>
                                            <p:strVal val="#ppt_x"/>
                                          </p:val>
                                        </p:tav>
                                        <p:tav tm="100000">
                                          <p:val>
                                            <p:strVal val="#ppt_x"/>
                                          </p:val>
                                        </p:tav>
                                      </p:tavLst>
                                    </p:anim>
                                    <p:anim calcmode="lin" valueType="num">
                                      <p:cBhvr additive="base">
                                        <p:cTn id="28" dur="500" fill="hold"/>
                                        <p:tgtEl>
                                          <p:spTgt spid="1218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1865"/>
                                        </p:tgtEl>
                                        <p:attrNameLst>
                                          <p:attrName>style.visibility</p:attrName>
                                        </p:attrNameLst>
                                      </p:cBhvr>
                                      <p:to>
                                        <p:strVal val="visible"/>
                                      </p:to>
                                    </p:set>
                                    <p:anim calcmode="lin" valueType="num">
                                      <p:cBhvr additive="base">
                                        <p:cTn id="31" dur="500" fill="hold"/>
                                        <p:tgtEl>
                                          <p:spTgt spid="121865"/>
                                        </p:tgtEl>
                                        <p:attrNameLst>
                                          <p:attrName>ppt_x</p:attrName>
                                        </p:attrNameLst>
                                      </p:cBhvr>
                                      <p:tavLst>
                                        <p:tav tm="0">
                                          <p:val>
                                            <p:strVal val="#ppt_x"/>
                                          </p:val>
                                        </p:tav>
                                        <p:tav tm="100000">
                                          <p:val>
                                            <p:strVal val="#ppt_x"/>
                                          </p:val>
                                        </p:tav>
                                      </p:tavLst>
                                    </p:anim>
                                    <p:anim calcmode="lin" valueType="num">
                                      <p:cBhvr additive="base">
                                        <p:cTn id="32" dur="500" fill="hold"/>
                                        <p:tgtEl>
                                          <p:spTgt spid="1218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1866"/>
                                        </p:tgtEl>
                                        <p:attrNameLst>
                                          <p:attrName>style.visibility</p:attrName>
                                        </p:attrNameLst>
                                      </p:cBhvr>
                                      <p:to>
                                        <p:strVal val="visible"/>
                                      </p:to>
                                    </p:set>
                                    <p:anim calcmode="lin" valueType="num">
                                      <p:cBhvr additive="base">
                                        <p:cTn id="35" dur="500" fill="hold"/>
                                        <p:tgtEl>
                                          <p:spTgt spid="121866"/>
                                        </p:tgtEl>
                                        <p:attrNameLst>
                                          <p:attrName>ppt_x</p:attrName>
                                        </p:attrNameLst>
                                      </p:cBhvr>
                                      <p:tavLst>
                                        <p:tav tm="0">
                                          <p:val>
                                            <p:strVal val="#ppt_x"/>
                                          </p:val>
                                        </p:tav>
                                        <p:tav tm="100000">
                                          <p:val>
                                            <p:strVal val="#ppt_x"/>
                                          </p:val>
                                        </p:tav>
                                      </p:tavLst>
                                    </p:anim>
                                    <p:anim calcmode="lin" valueType="num">
                                      <p:cBhvr additive="base">
                                        <p:cTn id="36" dur="500" fill="hold"/>
                                        <p:tgtEl>
                                          <p:spTgt spid="12186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1867"/>
                                        </p:tgtEl>
                                        <p:attrNameLst>
                                          <p:attrName>style.visibility</p:attrName>
                                        </p:attrNameLst>
                                      </p:cBhvr>
                                      <p:to>
                                        <p:strVal val="visible"/>
                                      </p:to>
                                    </p:set>
                                    <p:anim calcmode="lin" valueType="num">
                                      <p:cBhvr additive="base">
                                        <p:cTn id="39" dur="500" fill="hold"/>
                                        <p:tgtEl>
                                          <p:spTgt spid="121867"/>
                                        </p:tgtEl>
                                        <p:attrNameLst>
                                          <p:attrName>ppt_x</p:attrName>
                                        </p:attrNameLst>
                                      </p:cBhvr>
                                      <p:tavLst>
                                        <p:tav tm="0">
                                          <p:val>
                                            <p:strVal val="#ppt_x"/>
                                          </p:val>
                                        </p:tav>
                                        <p:tav tm="100000">
                                          <p:val>
                                            <p:strVal val="#ppt_x"/>
                                          </p:val>
                                        </p:tav>
                                      </p:tavLst>
                                    </p:anim>
                                    <p:anim calcmode="lin" valueType="num">
                                      <p:cBhvr additive="base">
                                        <p:cTn id="40" dur="500" fill="hold"/>
                                        <p:tgtEl>
                                          <p:spTgt spid="1218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1868"/>
                                        </p:tgtEl>
                                        <p:attrNameLst>
                                          <p:attrName>style.visibility</p:attrName>
                                        </p:attrNameLst>
                                      </p:cBhvr>
                                      <p:to>
                                        <p:strVal val="visible"/>
                                      </p:to>
                                    </p:set>
                                    <p:anim calcmode="lin" valueType="num">
                                      <p:cBhvr additive="base">
                                        <p:cTn id="43" dur="500" fill="hold"/>
                                        <p:tgtEl>
                                          <p:spTgt spid="121868"/>
                                        </p:tgtEl>
                                        <p:attrNameLst>
                                          <p:attrName>ppt_x</p:attrName>
                                        </p:attrNameLst>
                                      </p:cBhvr>
                                      <p:tavLst>
                                        <p:tav tm="0">
                                          <p:val>
                                            <p:strVal val="#ppt_x"/>
                                          </p:val>
                                        </p:tav>
                                        <p:tav tm="100000">
                                          <p:val>
                                            <p:strVal val="#ppt_x"/>
                                          </p:val>
                                        </p:tav>
                                      </p:tavLst>
                                    </p:anim>
                                    <p:anim calcmode="lin" valueType="num">
                                      <p:cBhvr additive="base">
                                        <p:cTn id="44" dur="500" fill="hold"/>
                                        <p:tgtEl>
                                          <p:spTgt spid="1218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1869"/>
                                        </p:tgtEl>
                                        <p:attrNameLst>
                                          <p:attrName>style.visibility</p:attrName>
                                        </p:attrNameLst>
                                      </p:cBhvr>
                                      <p:to>
                                        <p:strVal val="visible"/>
                                      </p:to>
                                    </p:set>
                                    <p:anim calcmode="lin" valueType="num">
                                      <p:cBhvr additive="base">
                                        <p:cTn id="47" dur="500" fill="hold"/>
                                        <p:tgtEl>
                                          <p:spTgt spid="121869"/>
                                        </p:tgtEl>
                                        <p:attrNameLst>
                                          <p:attrName>ppt_x</p:attrName>
                                        </p:attrNameLst>
                                      </p:cBhvr>
                                      <p:tavLst>
                                        <p:tav tm="0">
                                          <p:val>
                                            <p:strVal val="#ppt_x"/>
                                          </p:val>
                                        </p:tav>
                                        <p:tav tm="100000">
                                          <p:val>
                                            <p:strVal val="#ppt_x"/>
                                          </p:val>
                                        </p:tav>
                                      </p:tavLst>
                                    </p:anim>
                                    <p:anim calcmode="lin" valueType="num">
                                      <p:cBhvr additive="base">
                                        <p:cTn id="48" dur="500" fill="hold"/>
                                        <p:tgtEl>
                                          <p:spTgt spid="12186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1870"/>
                                        </p:tgtEl>
                                        <p:attrNameLst>
                                          <p:attrName>style.visibility</p:attrName>
                                        </p:attrNameLst>
                                      </p:cBhvr>
                                      <p:to>
                                        <p:strVal val="visible"/>
                                      </p:to>
                                    </p:set>
                                    <p:anim calcmode="lin" valueType="num">
                                      <p:cBhvr additive="base">
                                        <p:cTn id="51" dur="500" fill="hold"/>
                                        <p:tgtEl>
                                          <p:spTgt spid="121870"/>
                                        </p:tgtEl>
                                        <p:attrNameLst>
                                          <p:attrName>ppt_x</p:attrName>
                                        </p:attrNameLst>
                                      </p:cBhvr>
                                      <p:tavLst>
                                        <p:tav tm="0">
                                          <p:val>
                                            <p:strVal val="#ppt_x"/>
                                          </p:val>
                                        </p:tav>
                                        <p:tav tm="100000">
                                          <p:val>
                                            <p:strVal val="#ppt_x"/>
                                          </p:val>
                                        </p:tav>
                                      </p:tavLst>
                                    </p:anim>
                                    <p:anim calcmode="lin" valueType="num">
                                      <p:cBhvr additive="base">
                                        <p:cTn id="52" dur="500" fill="hold"/>
                                        <p:tgtEl>
                                          <p:spTgt spid="12187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21871"/>
                                        </p:tgtEl>
                                        <p:attrNameLst>
                                          <p:attrName>style.visibility</p:attrName>
                                        </p:attrNameLst>
                                      </p:cBhvr>
                                      <p:to>
                                        <p:strVal val="visible"/>
                                      </p:to>
                                    </p:set>
                                    <p:animEffect transition="in" filter="box(in)">
                                      <p:cBhvr>
                                        <p:cTn id="57" dur="500"/>
                                        <p:tgtEl>
                                          <p:spTgt spid="12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0" grpId="0" animBg="1"/>
      <p:bldP spid="121861" grpId="0" animBg="1"/>
      <p:bldP spid="121862" grpId="0" animBg="1"/>
      <p:bldP spid="121863" grpId="0" animBg="1"/>
      <p:bldP spid="121864" grpId="0" animBg="1"/>
      <p:bldP spid="121865" grpId="0" animBg="1"/>
      <p:bldP spid="121866" grpId="0" animBg="1"/>
      <p:bldP spid="121867" grpId="0"/>
      <p:bldP spid="121868" grpId="0"/>
      <p:bldP spid="121869" grpId="0" animBg="1"/>
      <p:bldP spid="121870" grpId="0" animBg="1"/>
      <p:bldP spid="1218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16</a:t>
            </a:fld>
            <a:endParaRPr lang="en-US" altLang="zh-CN"/>
          </a:p>
        </p:txBody>
      </p:sp>
      <p:sp>
        <p:nvSpPr>
          <p:cNvPr id="4" name="标题 2"/>
          <p:cNvSpPr txBox="1">
            <a:spLocks/>
          </p:cNvSpPr>
          <p:nvPr/>
        </p:nvSpPr>
        <p:spPr>
          <a:xfrm>
            <a:off x="713096" y="268406"/>
            <a:ext cx="7772400" cy="727881"/>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uLnTx/>
                <a:uFillTx/>
                <a:latin typeface="+mj-lt"/>
                <a:ea typeface="+mj-ea"/>
                <a:cs typeface="+mj-cs"/>
              </a:rPr>
              <a:t>程序</a:t>
            </a:r>
            <a:r>
              <a:rPr kumimoji="1" lang="en-US" altLang="zh-CN" sz="3600" b="1" i="0" u="none" strike="noStrike" kern="0" cap="none" spc="0" normalizeH="0" baseline="0" noProof="0" dirty="0" smtClean="0">
                <a:ln>
                  <a:noFill/>
                </a:ln>
                <a:solidFill>
                  <a:srgbClr val="7030A0"/>
                </a:solidFill>
                <a:uLnTx/>
                <a:uFillTx/>
                <a:latin typeface="+mj-lt"/>
                <a:ea typeface="+mj-ea"/>
                <a:cs typeface="+mj-cs"/>
              </a:rPr>
              <a:t>4-2  </a:t>
            </a:r>
            <a:r>
              <a:rPr kumimoji="1" lang="en-US" altLang="zh-CN" sz="3600" b="1" i="0" u="none" strike="noStrike" kern="0" cap="none" spc="0" normalizeH="0" baseline="0" noProof="0" dirty="0" err="1" smtClean="0">
                <a:ln>
                  <a:noFill/>
                </a:ln>
                <a:solidFill>
                  <a:srgbClr val="7030A0"/>
                </a:solidFill>
                <a:uLnTx/>
                <a:uFillTx/>
                <a:latin typeface="+mj-lt"/>
                <a:ea typeface="+mj-ea"/>
                <a:cs typeface="+mj-cs"/>
              </a:rPr>
              <a:t>DoubleStack</a:t>
            </a:r>
            <a:r>
              <a:rPr kumimoji="1" lang="zh-CN" altLang="en-US" sz="3600" b="1" i="0" u="none" strike="noStrike" kern="0" cap="none" spc="0" normalizeH="0" baseline="0" noProof="0" dirty="0" smtClean="0">
                <a:ln>
                  <a:noFill/>
                </a:ln>
                <a:solidFill>
                  <a:srgbClr val="7030A0"/>
                </a:solidFill>
                <a:uLnTx/>
                <a:uFillTx/>
                <a:latin typeface="+mj-lt"/>
                <a:ea typeface="+mj-ea"/>
                <a:cs typeface="+mj-cs"/>
              </a:rPr>
              <a:t>类的定义</a:t>
            </a:r>
          </a:p>
        </p:txBody>
      </p:sp>
      <p:sp>
        <p:nvSpPr>
          <p:cNvPr id="5" name="内容占位符 3"/>
          <p:cNvSpPr txBox="1">
            <a:spLocks/>
          </p:cNvSpPr>
          <p:nvPr/>
        </p:nvSpPr>
        <p:spPr>
          <a:xfrm>
            <a:off x="371902" y="903026"/>
            <a:ext cx="8567381" cy="4114800"/>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template</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&lt;class Type&gt;  class  </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DoubleStack</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private:</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MAXN</a:t>
            </a:r>
            <a:r>
              <a:rPr kumimoji="1" lang="en-US" altLang="zh-CN"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0000FF"/>
                </a:solidFill>
                <a:effectLst/>
                <a:uLnTx/>
                <a:uFillTx/>
                <a:latin typeface="+mn-lt"/>
                <a:ea typeface="隶书" pitchFamily="49" charset="-122"/>
              </a:rPr>
              <a:t>=50</a:t>
            </a:r>
            <a:r>
              <a:rPr kumimoji="1" lang="en-US" altLang="zh-CN" sz="22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top</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Type</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space </a:t>
            </a:r>
            <a:r>
              <a:rPr kumimoji="1" lang="en-US" altLang="zh-CN" sz="22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0000FF"/>
                </a:solidFill>
                <a:effectLst/>
                <a:uLnTx/>
                <a:uFillTx/>
                <a:latin typeface="+mn-lt"/>
                <a:ea typeface="隶书" pitchFamily="49" charset="-122"/>
              </a:rPr>
              <a:t>[MAXN]</a:t>
            </a:r>
            <a:r>
              <a:rPr kumimoji="1" lang="en-US" altLang="zh-CN" sz="22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200" i="0" u="none" strike="noStrike" kern="0" cap="none" spc="0" normalizeH="0" baseline="0" noProof="0" dirty="0" smtClean="0">
                <a:ln>
                  <a:noFill/>
                </a:ln>
                <a:solidFill>
                  <a:srgbClr val="FF0000"/>
                </a:solidFill>
                <a:effectLst/>
                <a:uLnTx/>
                <a:uFillTx/>
                <a:latin typeface="+mn-lt"/>
                <a:ea typeface="隶书" pitchFamily="49" charset="-122"/>
              </a:rPr>
              <a:t>  t[2]</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i="0" u="none" strike="noStrike" kern="0" cap="none" spc="0" normalizeH="0" baseline="0" noProof="0" dirty="0" smtClean="0">
                <a:ln>
                  <a:noFill/>
                </a:ln>
                <a:solidFill>
                  <a:srgbClr val="FF0000"/>
                </a:solidFill>
                <a:effectLst/>
                <a:uLnTx/>
                <a:uFillTx/>
                <a:latin typeface="+mn-lt"/>
                <a:ea typeface="隶书" pitchFamily="49" charset="-122"/>
              </a:rPr>
              <a:t> b[2]</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zh-CN" altLang="en-US" sz="220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rgbClr val="0000FF"/>
                </a:solidFill>
                <a:effectLst/>
                <a:uLnTx/>
                <a:uFillTx/>
                <a:latin typeface="+mn-lt"/>
                <a:ea typeface="隶书" pitchFamily="49" charset="-122"/>
              </a:rPr>
              <a:t>设立栈顶和栈底指针数组</a:t>
            </a:r>
            <a:r>
              <a:rPr kumimoji="1" lang="en-US" altLang="zh-CN" sz="2200" b="0" i="0" u="none" strike="noStrike" kern="0" cap="none" spc="0" normalizeH="0" baseline="0" noProof="0" dirty="0" smtClean="0">
                <a:ln>
                  <a:noFill/>
                </a:ln>
                <a:solidFill>
                  <a:srgbClr val="0000FF"/>
                </a:solidFill>
                <a:effectLst/>
                <a:uLnTx/>
                <a:uFillTx/>
                <a:latin typeface="+mn-lt"/>
                <a:ea typeface="隶书" pitchFamily="49" charset="-122"/>
              </a:rPr>
              <a:t>t[2]</a:t>
            </a:r>
            <a:r>
              <a:rPr kumimoji="1" lang="zh-CN" altLang="en-US" sz="2200" b="0" i="0" u="none" strike="noStrike" kern="0" cap="none" spc="0" normalizeH="0" baseline="0" noProof="0" dirty="0" smtClean="0">
                <a:ln>
                  <a:noFill/>
                </a:ln>
                <a:solidFill>
                  <a:srgbClr val="0000FF"/>
                </a:solidFill>
                <a:effectLst/>
                <a:uLnTx/>
                <a:uFillTx/>
                <a:latin typeface="+mn-lt"/>
                <a:ea typeface="隶书" pitchFamily="49" charset="-122"/>
              </a:rPr>
              <a:t>和</a:t>
            </a:r>
            <a:r>
              <a:rPr kumimoji="1" lang="en-US" altLang="zh-CN" sz="2200" b="0" i="0" u="none" strike="noStrike" kern="0" cap="none" spc="0" normalizeH="0" baseline="0" noProof="0" dirty="0" smtClean="0">
                <a:ln>
                  <a:noFill/>
                </a:ln>
                <a:solidFill>
                  <a:srgbClr val="0000FF"/>
                </a:solidFill>
                <a:effectLst/>
                <a:uLnTx/>
                <a:uFillTx/>
                <a:latin typeface="+mn-lt"/>
                <a:ea typeface="隶书" pitchFamily="49" charset="-122"/>
              </a:rPr>
              <a:t>b[2]</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public:</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DoubleStack</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 )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top</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b</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lang="en-US" altLang="zh-CN" sz="2200" b="1" kern="0" dirty="0" smtClean="0">
                <a:solidFill>
                  <a:srgbClr val="FF0000"/>
                </a:solidFill>
                <a:latin typeface="+mn-lt"/>
                <a:ea typeface="隶书" pitchFamily="49" charset="-122"/>
              </a:rPr>
              <a:t>;</a:t>
            </a:r>
            <a:r>
              <a:rPr lang="en-US" altLang="zh-CN" sz="2200" kern="0" dirty="0" smtClean="0">
                <a:solidFill>
                  <a:srgbClr val="FF0000"/>
                </a:solidFill>
                <a:latin typeface="+mn-lt"/>
                <a:ea typeface="隶书" pitchFamily="49" charset="-122"/>
              </a:rPr>
              <a:t> </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MAXN</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50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b</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MAXN</a:t>
            </a:r>
            <a:r>
              <a:rPr lang="en-US" altLang="zh-CN" sz="2200" b="1" kern="0" dirty="0" smtClean="0">
                <a:solidFill>
                  <a:srgbClr val="FF0000"/>
                </a:solidFill>
                <a:latin typeface="+mn-lt"/>
                <a:ea typeface="隶书" pitchFamily="49" charset="-122"/>
              </a:rPr>
              <a:t>;</a:t>
            </a:r>
            <a:r>
              <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kern="0" dirty="0" smtClean="0">
                <a:solidFill>
                  <a:srgbClr val="FF0000"/>
                </a:solidFill>
                <a:latin typeface="+mn-lt"/>
                <a:ea typeface="隶书" pitchFamily="49" charset="-122"/>
              </a:rPr>
              <a:t>              </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space</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=new Type[</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MAXN</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DoubleStack</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delete [</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MAXN</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space</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Push</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(Type</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x</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C00000"/>
                </a:solidFill>
                <a:latin typeface="+mn-lt"/>
                <a:ea typeface="隶书" pitchFamily="49" charset="-122"/>
              </a:rPr>
              <a:t>            </a:t>
            </a:r>
            <a:r>
              <a:rPr kumimoji="1" lang="en-US" altLang="zh-CN" sz="2200" b="1"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rgbClr val="0000FF"/>
                </a:solidFill>
                <a:effectLst/>
                <a:uLnTx/>
                <a:uFillTx/>
                <a:latin typeface="+mn-lt"/>
                <a:ea typeface="隶书" pitchFamily="49" charset="-122"/>
              </a:rPr>
              <a:t>栈满条件：</a:t>
            </a:r>
            <a:r>
              <a:rPr kumimoji="1" lang="en-US" altLang="zh-CN" sz="2200" b="0" i="0" u="none" strike="noStrike" kern="0" cap="none" spc="0" normalizeH="0" baseline="0" noProof="0" dirty="0" smtClean="0">
                <a:ln>
                  <a:noFill/>
                </a:ln>
                <a:solidFill>
                  <a:srgbClr val="0000FF"/>
                </a:solidFill>
                <a:effectLst/>
                <a:uLnTx/>
                <a:uFillTx/>
                <a:latin typeface="+mn-lt"/>
                <a:ea typeface="隶书" pitchFamily="49" charset="-122"/>
              </a:rPr>
              <a:t>t[0]+1==t[1]</a:t>
            </a:r>
            <a:r>
              <a:rPr kumimoji="1" lang="zh-CN" altLang="en-US" sz="2200" b="0" i="0" u="none" strike="noStrike" kern="0" cap="none" spc="0" normalizeH="0" baseline="0" noProof="0" dirty="0" smtClean="0">
                <a:ln>
                  <a:noFill/>
                </a:ln>
                <a:solidFill>
                  <a:srgbClr val="0000FF"/>
                </a:solidFill>
                <a:effectLst/>
                <a:uLnTx/>
                <a:uFillTx/>
                <a:latin typeface="+mn-lt"/>
                <a:ea typeface="隶书" pitchFamily="49" charset="-122"/>
              </a:rPr>
              <a:t>，栈顶指针相遇</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space</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x</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FF0000"/>
                </a:solidFill>
                <a:latin typeface="+mn-lt"/>
                <a:ea typeface="隶书" pitchFamily="49" charset="-122"/>
              </a:rPr>
              <a:t>     </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17</a:t>
            </a:fld>
            <a:endParaRPr lang="en-US" altLang="zh-CN"/>
          </a:p>
        </p:txBody>
      </p:sp>
      <p:sp>
        <p:nvSpPr>
          <p:cNvPr id="3" name="内容占位符 3"/>
          <p:cNvSpPr txBox="1">
            <a:spLocks/>
          </p:cNvSpPr>
          <p:nvPr/>
        </p:nvSpPr>
        <p:spPr>
          <a:xfrm>
            <a:off x="576619" y="1271516"/>
            <a:ext cx="7772400" cy="4114800"/>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Pop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(Type</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px</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b</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C00000"/>
                </a:solidFill>
                <a:latin typeface="+mn-lt"/>
                <a:ea typeface="隶书" pitchFamily="49" charset="-122"/>
              </a:rPr>
              <a:t> </a:t>
            </a:r>
            <a:r>
              <a:rPr kumimoji="1" lang="en-US" altLang="zh-CN"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zh-CN" altLang="en-US"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zh-CN" altLang="en-US" sz="2200" b="1"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rgbClr val="0000FF"/>
                </a:solidFill>
                <a:effectLst/>
                <a:uLnTx/>
                <a:uFillTx/>
                <a:latin typeface="+mn-lt"/>
                <a:ea typeface="隶书" pitchFamily="49" charset="-122"/>
              </a:rPr>
              <a:t>栈空条件：</a:t>
            </a:r>
            <a:r>
              <a:rPr kumimoji="1" lang="en-US" altLang="zh-CN" sz="2200" b="0" i="0" u="none" strike="noStrike" kern="0" cap="none" spc="0" normalizeH="0" baseline="0" noProof="0" dirty="0" smtClean="0">
                <a:ln>
                  <a:noFill/>
                </a:ln>
                <a:solidFill>
                  <a:srgbClr val="0000FF"/>
                </a:solidFill>
                <a:effectLst/>
                <a:uLnTx/>
                <a:uFillTx/>
                <a:latin typeface="+mn-lt"/>
                <a:ea typeface="隶书" pitchFamily="49" charset="-122"/>
              </a:rPr>
              <a:t>t[0]=b[0]</a:t>
            </a:r>
            <a:r>
              <a:rPr kumimoji="1" lang="zh-CN" altLang="en-US" sz="2200" b="0" i="0" u="none" strike="noStrike" kern="0" cap="none" spc="0" normalizeH="0" baseline="0" noProof="0" dirty="0" smtClean="0">
                <a:ln>
                  <a:noFill/>
                </a:ln>
                <a:solidFill>
                  <a:srgbClr val="0000FF"/>
                </a:solidFill>
                <a:effectLst/>
                <a:uLnTx/>
                <a:uFillTx/>
                <a:latin typeface="+mn-lt"/>
                <a:ea typeface="隶书" pitchFamily="49" charset="-122"/>
              </a:rPr>
              <a:t>或</a:t>
            </a:r>
            <a:r>
              <a:rPr kumimoji="1" lang="en-US" altLang="zh-CN" sz="2200" b="0" i="0" u="none" strike="noStrike" kern="0" cap="none" spc="0" normalizeH="0" baseline="0" noProof="0" dirty="0" smtClean="0">
                <a:ln>
                  <a:noFill/>
                </a:ln>
                <a:solidFill>
                  <a:srgbClr val="0000FF"/>
                </a:solidFill>
                <a:effectLst/>
                <a:uLnTx/>
                <a:uFillTx/>
                <a:latin typeface="+mn-lt"/>
                <a:ea typeface="隶书" pitchFamily="49" charset="-122"/>
              </a:rPr>
              <a:t>t[1]=b[1]</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zh-CN" altLang="en-US" sz="2200" b="0" i="0" u="none" strike="noStrike" kern="0" cap="none" spc="0" normalizeH="0" baseline="0" noProof="0" dirty="0" smtClean="0">
                <a:ln>
                  <a:noFill/>
                </a:ln>
                <a:solidFill>
                  <a:srgbClr val="C0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px</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space</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t</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1</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0" i="0" u="none" strike="noStrike" kern="0" cap="none" spc="0" normalizeH="0" baseline="0" noProof="0" dirty="0" smtClean="0">
              <a:ln>
                <a:noFill/>
              </a:ln>
              <a:solidFill>
                <a:srgbClr val="C00000"/>
              </a:solidFill>
              <a:effectLst/>
              <a:uLnTx/>
              <a:uFillTx/>
              <a:latin typeface="+mn-lt"/>
              <a:ea typeface="隶书" pitchFamily="49" charset="-122"/>
            </a:endParaRPr>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430213" y="889000"/>
            <a:ext cx="8345487"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dirty="0">
                <a:solidFill>
                  <a:schemeClr val="hlink"/>
                </a:solidFill>
                <a:effectLst>
                  <a:outerShdw blurRad="38100" dist="38100" dir="2700000" algn="tl">
                    <a:srgbClr val="C0C0C0"/>
                  </a:outerShdw>
                </a:effectLst>
                <a:ea typeface="仿宋_GB2312" pitchFamily="49" charset="-122"/>
              </a:rPr>
              <a:t>当程序中同时存在几个栈，问题较复杂。</a:t>
            </a:r>
          </a:p>
          <a:p>
            <a:pPr marL="742950" lvl="1" indent="-285750">
              <a:spcBef>
                <a:spcPct val="5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各个栈所需空间在运行中</a:t>
            </a:r>
            <a:r>
              <a:rPr lang="zh-CN" altLang="en-US" sz="2800" b="1" dirty="0">
                <a:solidFill>
                  <a:schemeClr val="tx2"/>
                </a:solidFill>
                <a:effectLst>
                  <a:outerShdw blurRad="38100" dist="38100" dir="2700000" algn="tl">
                    <a:srgbClr val="C0C0C0"/>
                  </a:outerShdw>
                </a:effectLst>
                <a:ea typeface="仿宋_GB2312" pitchFamily="49" charset="-122"/>
              </a:rPr>
              <a:t>动态变化</a:t>
            </a:r>
            <a:r>
              <a:rPr lang="zh-CN" altLang="en-US" sz="2800" b="1" dirty="0">
                <a:solidFill>
                  <a:srgbClr val="0000FF"/>
                </a:solidFill>
                <a:effectLst>
                  <a:outerShdw blurRad="38100" dist="38100" dir="2700000" algn="tl">
                    <a:srgbClr val="C0C0C0"/>
                  </a:outerShdw>
                </a:effectLst>
                <a:ea typeface="仿宋_GB2312" pitchFamily="49" charset="-122"/>
              </a:rPr>
              <a:t>。</a:t>
            </a:r>
          </a:p>
          <a:p>
            <a:pPr marL="742950" lvl="1" indent="-285750">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如果给几个栈</a:t>
            </a:r>
            <a:r>
              <a:rPr lang="zh-CN" altLang="en-US" sz="2800" b="1" dirty="0">
                <a:solidFill>
                  <a:schemeClr val="tx2"/>
                </a:solidFill>
                <a:effectLst>
                  <a:outerShdw blurRad="38100" dist="38100" dir="2700000" algn="tl">
                    <a:srgbClr val="C0C0C0"/>
                  </a:outerShdw>
                </a:effectLst>
                <a:ea typeface="仿宋_GB2312" pitchFamily="49" charset="-122"/>
              </a:rPr>
              <a:t>分配同样大小的空间</a:t>
            </a:r>
            <a:r>
              <a:rPr lang="zh-CN" altLang="en-US" sz="2800" b="1" dirty="0">
                <a:solidFill>
                  <a:srgbClr val="0000FF"/>
                </a:solidFill>
                <a:effectLst>
                  <a:outerShdw blurRad="38100" dist="38100" dir="2700000" algn="tl">
                    <a:srgbClr val="C0C0C0"/>
                  </a:outerShdw>
                </a:effectLst>
                <a:ea typeface="仿宋_GB2312" pitchFamily="49" charset="-122"/>
              </a:rPr>
              <a:t>，可能在实际运行中，有的栈膨胀得快，很快就产生溢出。</a:t>
            </a:r>
          </a:p>
          <a:p>
            <a:pPr marL="742950" lvl="1" indent="-285750">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其它栈可能还有许多空闲的空间，必须</a:t>
            </a:r>
            <a:r>
              <a:rPr lang="zh-CN" altLang="en-US" sz="2800" b="1" dirty="0">
                <a:solidFill>
                  <a:schemeClr val="tx2"/>
                </a:solidFill>
                <a:effectLst>
                  <a:outerShdw blurRad="38100" dist="38100" dir="2700000" algn="tl">
                    <a:srgbClr val="C0C0C0"/>
                  </a:outerShdw>
                </a:effectLst>
                <a:ea typeface="仿宋_GB2312" pitchFamily="49" charset="-122"/>
              </a:rPr>
              <a:t>调整栈的空间</a:t>
            </a:r>
            <a:r>
              <a:rPr lang="zh-CN" altLang="en-US" sz="2800" b="1" dirty="0">
                <a:solidFill>
                  <a:srgbClr val="0000FF"/>
                </a:solidFill>
                <a:effectLst>
                  <a:outerShdw blurRad="38100" dist="38100" dir="2700000" algn="tl">
                    <a:srgbClr val="C0C0C0"/>
                  </a:outerShdw>
                </a:effectLst>
                <a:ea typeface="仿宋_GB2312" pitchFamily="49" charset="-122"/>
              </a:rPr>
              <a:t>，防止栈的溢出。</a:t>
            </a:r>
          </a:p>
          <a:p>
            <a:pPr marL="742950" lvl="1" indent="-285750">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在</a:t>
            </a:r>
            <a:r>
              <a:rPr lang="zh-CN" altLang="en-US" sz="2800" b="1" dirty="0">
                <a:solidFill>
                  <a:schemeClr val="tx2"/>
                </a:solidFill>
                <a:effectLst>
                  <a:outerShdw blurRad="38100" dist="38100" dir="2700000" algn="tl">
                    <a:srgbClr val="C0C0C0"/>
                  </a:outerShdw>
                </a:effectLst>
                <a:ea typeface="仿宋_GB2312" pitchFamily="49" charset="-122"/>
              </a:rPr>
              <a:t>插入时</a:t>
            </a:r>
            <a:r>
              <a:rPr lang="zh-CN" altLang="en-US" sz="2800" b="1" dirty="0">
                <a:solidFill>
                  <a:srgbClr val="0000FF"/>
                </a:solidFill>
                <a:effectLst>
                  <a:outerShdw blurRad="38100" dist="38100" dir="2700000" algn="tl">
                    <a:srgbClr val="C0C0C0"/>
                  </a:outerShdw>
                </a:effectLst>
                <a:ea typeface="仿宋_GB2312" pitchFamily="49" charset="-122"/>
              </a:rPr>
              <a:t>元素的</a:t>
            </a:r>
            <a:r>
              <a:rPr lang="zh-CN" altLang="en-US" sz="2800" b="1" dirty="0">
                <a:solidFill>
                  <a:schemeClr val="tx2"/>
                </a:solidFill>
                <a:effectLst>
                  <a:outerShdw blurRad="38100" dist="38100" dir="2700000" algn="tl">
                    <a:srgbClr val="C0C0C0"/>
                  </a:outerShdw>
                </a:effectLst>
                <a:ea typeface="仿宋_GB2312" pitchFamily="49" charset="-122"/>
              </a:rPr>
              <a:t>移动量非常大</a:t>
            </a:r>
            <a:r>
              <a:rPr lang="zh-CN" altLang="en-US" sz="2800" b="1" dirty="0">
                <a:solidFill>
                  <a:srgbClr val="0000FF"/>
                </a:solidFill>
                <a:effectLst>
                  <a:outerShdw blurRad="38100" dist="38100" dir="2700000" algn="tl">
                    <a:srgbClr val="C0C0C0"/>
                  </a:outerShdw>
                </a:effectLst>
                <a:ea typeface="仿宋_GB2312" pitchFamily="49" charset="-122"/>
              </a:rPr>
              <a:t>，因而代价较高。</a:t>
            </a:r>
          </a:p>
          <a:p>
            <a:pPr marL="742950" lvl="1" indent="-285750">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特别是当整个存储空间即将充满时，问题更加严重。</a:t>
            </a:r>
          </a:p>
        </p:txBody>
      </p:sp>
      <p:sp>
        <p:nvSpPr>
          <p:cNvPr id="3" name="灯片编号占位符 2"/>
          <p:cNvSpPr>
            <a:spLocks noGrp="1"/>
          </p:cNvSpPr>
          <p:nvPr>
            <p:ph type="sldNum" sz="quarter" idx="12"/>
          </p:nvPr>
        </p:nvSpPr>
        <p:spPr/>
        <p:txBody>
          <a:bodyPr/>
          <a:lstStyle/>
          <a:p>
            <a:pPr>
              <a:defRPr/>
            </a:pPr>
            <a:fld id="{14F73A70-6F2C-43B6-AD83-DC060C9DC040}" type="slidenum">
              <a:rPr lang="en-US" altLang="zh-CN" smtClean="0"/>
              <a:pPr>
                <a:defRPr/>
              </a:pPr>
              <a:t>18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7460">
                                            <p:txEl>
                                              <p:pRg st="1" end="1"/>
                                            </p:txEl>
                                          </p:spTgt>
                                        </p:tgtEl>
                                        <p:attrNameLst>
                                          <p:attrName>style.visibility</p:attrName>
                                        </p:attrNameLst>
                                      </p:cBhvr>
                                      <p:to>
                                        <p:strVal val="visible"/>
                                      </p:to>
                                    </p:set>
                                    <p:animEffect transition="in" filter="checkerboard(across)">
                                      <p:cBhvr>
                                        <p:cTn id="7" dur="500"/>
                                        <p:tgtEl>
                                          <p:spTgt spid="14746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7460">
                                            <p:txEl>
                                              <p:pRg st="2" end="2"/>
                                            </p:txEl>
                                          </p:spTgt>
                                        </p:tgtEl>
                                        <p:attrNameLst>
                                          <p:attrName>style.visibility</p:attrName>
                                        </p:attrNameLst>
                                      </p:cBhvr>
                                      <p:to>
                                        <p:strVal val="visible"/>
                                      </p:to>
                                    </p:set>
                                    <p:animEffect transition="in" filter="checkerboard(across)">
                                      <p:cBhvr>
                                        <p:cTn id="10" dur="500"/>
                                        <p:tgtEl>
                                          <p:spTgt spid="147460">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7460">
                                            <p:txEl>
                                              <p:pRg st="3" end="3"/>
                                            </p:txEl>
                                          </p:spTgt>
                                        </p:tgtEl>
                                        <p:attrNameLst>
                                          <p:attrName>style.visibility</p:attrName>
                                        </p:attrNameLst>
                                      </p:cBhvr>
                                      <p:to>
                                        <p:strVal val="visible"/>
                                      </p:to>
                                    </p:set>
                                    <p:animEffect transition="in" filter="checkerboard(across)">
                                      <p:cBhvr>
                                        <p:cTn id="13" dur="500"/>
                                        <p:tgtEl>
                                          <p:spTgt spid="14746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47460">
                                            <p:txEl>
                                              <p:pRg st="4" end="4"/>
                                            </p:txEl>
                                          </p:spTgt>
                                        </p:tgtEl>
                                        <p:attrNameLst>
                                          <p:attrName>style.visibility</p:attrName>
                                        </p:attrNameLst>
                                      </p:cBhvr>
                                      <p:to>
                                        <p:strVal val="visible"/>
                                      </p:to>
                                    </p:set>
                                    <p:animEffect transition="in" filter="checkerboard(across)">
                                      <p:cBhvr>
                                        <p:cTn id="18" dur="500"/>
                                        <p:tgtEl>
                                          <p:spTgt spid="147460">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47460">
                                            <p:txEl>
                                              <p:pRg st="5" end="5"/>
                                            </p:txEl>
                                          </p:spTgt>
                                        </p:tgtEl>
                                        <p:attrNameLst>
                                          <p:attrName>style.visibility</p:attrName>
                                        </p:attrNameLst>
                                      </p:cBhvr>
                                      <p:to>
                                        <p:strVal val="visible"/>
                                      </p:to>
                                    </p:set>
                                    <p:animEffect transition="in" filter="checkerboard(across)">
                                      <p:cBhvr>
                                        <p:cTn id="21" dur="500"/>
                                        <p:tgtEl>
                                          <p:spTgt spid="1474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a:xfrm>
            <a:off x="1577975" y="730250"/>
            <a:ext cx="5416550" cy="685800"/>
          </a:xfrm>
        </p:spPr>
        <p:txBody>
          <a:bodyPr lIns="92075" tIns="46038" rIns="92075" bIns="46038"/>
          <a:lstStyle/>
          <a:p>
            <a:pPr eaLnBrk="1" hangingPunct="1">
              <a:defRPr/>
            </a:pPr>
            <a:r>
              <a:rPr lang="zh-CN" altLang="en-US" sz="3600" b="1" smtClean="0">
                <a:effectLst>
                  <a:outerShdw blurRad="38100" dist="38100" dir="2700000" algn="tl">
                    <a:srgbClr val="C0C0C0"/>
                  </a:outerShdw>
                </a:effectLst>
                <a:latin typeface="仿宋_GB2312" pitchFamily="49" charset="-122"/>
                <a:ea typeface="仿宋_GB2312" pitchFamily="49" charset="-122"/>
              </a:rPr>
              <a:t>多栈处理 栈浮动技术</a:t>
            </a:r>
          </a:p>
        </p:txBody>
      </p:sp>
      <p:sp>
        <p:nvSpPr>
          <p:cNvPr id="149509" name="Rectangle 5"/>
          <p:cNvSpPr>
            <a:spLocks noGrp="1" noChangeArrowheads="1"/>
          </p:cNvSpPr>
          <p:nvPr>
            <p:ph type="body" idx="1"/>
          </p:nvPr>
        </p:nvSpPr>
        <p:spPr>
          <a:xfrm>
            <a:off x="561975" y="1560513"/>
            <a:ext cx="8294688" cy="4419600"/>
          </a:xfrm>
        </p:spPr>
        <p:txBody>
          <a:bodyPr lIns="92075" tIns="46038" rIns="92075" bIns="46038"/>
          <a:lstStyle/>
          <a:p>
            <a:pPr eaLnBrk="1" hangingPunct="1">
              <a:buClr>
                <a:schemeClr val="tx2"/>
              </a:buClr>
              <a:defRPr/>
            </a:pPr>
            <a:r>
              <a:rPr lang="en-US" altLang="zh-CN" b="1" i="1" dirty="0" smtClean="0">
                <a:solidFill>
                  <a:schemeClr val="tx2"/>
                </a:solidFill>
                <a:effectLst>
                  <a:outerShdw blurRad="38100" dist="38100" dir="2700000" algn="tl">
                    <a:srgbClr val="C0C0C0"/>
                  </a:outerShdw>
                </a:effectLst>
                <a:ea typeface="仿宋_GB2312" pitchFamily="49" charset="-122"/>
              </a:rPr>
              <a:t>n </a:t>
            </a:r>
            <a:r>
              <a:rPr lang="zh-CN" altLang="en-US" b="1" dirty="0" smtClean="0">
                <a:solidFill>
                  <a:srgbClr val="3333FF"/>
                </a:solidFill>
                <a:effectLst>
                  <a:outerShdw blurRad="38100" dist="38100" dir="2700000" algn="tl">
                    <a:srgbClr val="C0C0C0"/>
                  </a:outerShdw>
                </a:effectLst>
                <a:ea typeface="仿宋_GB2312" pitchFamily="49" charset="-122"/>
              </a:rPr>
              <a:t>栈共享一个数组空间</a:t>
            </a:r>
            <a:r>
              <a:rPr lang="en-US" altLang="zh-CN" b="1" i="1" dirty="0" smtClean="0">
                <a:solidFill>
                  <a:srgbClr val="A50021"/>
                </a:solidFill>
                <a:effectLst>
                  <a:outerShdw blurRad="38100" dist="38100" dir="2700000" algn="tl">
                    <a:srgbClr val="C0C0C0"/>
                  </a:outerShdw>
                </a:effectLst>
                <a:ea typeface="仿宋_GB2312" pitchFamily="49" charset="-122"/>
              </a:rPr>
              <a:t>V</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m</a:t>
            </a:r>
            <a:r>
              <a:rPr lang="en-US" altLang="zh-CN" b="1" dirty="0" smtClean="0">
                <a:solidFill>
                  <a:srgbClr val="A50021"/>
                </a:solidFill>
                <a:effectLst>
                  <a:outerShdw blurRad="38100" dist="38100" dir="2700000" algn="tl">
                    <a:srgbClr val="C0C0C0"/>
                  </a:outerShdw>
                </a:effectLst>
                <a:ea typeface="仿宋_GB2312" pitchFamily="49" charset="-122"/>
              </a:rPr>
              <a:t>]</a:t>
            </a:r>
          </a:p>
          <a:p>
            <a:pPr eaLnBrk="1" hangingPunct="1">
              <a:buClr>
                <a:schemeClr val="tx2"/>
              </a:buClr>
              <a:defRPr/>
            </a:pPr>
            <a:r>
              <a:rPr lang="zh-CN" altLang="en-US" b="1" dirty="0" smtClean="0">
                <a:solidFill>
                  <a:srgbClr val="3333FF"/>
                </a:solidFill>
                <a:effectLst>
                  <a:outerShdw blurRad="38100" dist="38100" dir="2700000" algn="tl">
                    <a:srgbClr val="C0C0C0"/>
                  </a:outerShdw>
                </a:effectLst>
                <a:ea typeface="仿宋_GB2312" pitchFamily="49" charset="-122"/>
              </a:rPr>
              <a:t>设立栈顶指针数组</a:t>
            </a:r>
            <a:r>
              <a:rPr lang="en-US" altLang="zh-CN" b="1" i="1" dirty="0" smtClean="0">
                <a:solidFill>
                  <a:srgbClr val="A50021"/>
                </a:solidFill>
                <a:effectLst>
                  <a:outerShdw blurRad="38100" dist="38100" dir="2700000" algn="tl">
                    <a:srgbClr val="C0C0C0"/>
                  </a:outerShdw>
                </a:effectLst>
                <a:ea typeface="仿宋_GB2312" pitchFamily="49" charset="-122"/>
              </a:rPr>
              <a:t>t</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n</a:t>
            </a:r>
            <a:r>
              <a:rPr lang="en-US" altLang="zh-CN" b="1" dirty="0" smtClean="0">
                <a:solidFill>
                  <a:srgbClr val="A50021"/>
                </a:solidFill>
                <a:effectLst>
                  <a:outerShdw blurRad="38100" dist="38100" dir="2700000" algn="tl">
                    <a:srgbClr val="C0C0C0"/>
                  </a:outerShdw>
                </a:effectLst>
                <a:ea typeface="仿宋_GB2312" pitchFamily="49" charset="-122"/>
              </a:rPr>
              <a:t>+1]</a:t>
            </a:r>
            <a:r>
              <a:rPr lang="zh-CN" altLang="en-US" b="1" dirty="0" smtClean="0">
                <a:solidFill>
                  <a:srgbClr val="3333FF"/>
                </a:solidFill>
                <a:effectLst>
                  <a:outerShdw blurRad="38100" dist="38100" dir="2700000" algn="tl">
                    <a:srgbClr val="C0C0C0"/>
                  </a:outerShdw>
                </a:effectLst>
                <a:ea typeface="仿宋_GB2312" pitchFamily="49" charset="-122"/>
              </a:rPr>
              <a:t>和</a:t>
            </a:r>
          </a:p>
          <a:p>
            <a:pPr eaLnBrk="1" hangingPunct="1">
              <a:buClr>
                <a:schemeClr val="tx2"/>
              </a:buClr>
              <a:buFontTx/>
              <a:buNone/>
              <a:defRPr/>
            </a:pPr>
            <a:r>
              <a:rPr lang="zh-CN" altLang="en-US" b="1" dirty="0" smtClean="0">
                <a:solidFill>
                  <a:srgbClr val="3333FF"/>
                </a:solidFill>
                <a:effectLst>
                  <a:outerShdw blurRad="38100" dist="38100" dir="2700000" algn="tl">
                    <a:srgbClr val="C0C0C0"/>
                  </a:outerShdw>
                </a:effectLst>
                <a:ea typeface="仿宋_GB2312" pitchFamily="49" charset="-122"/>
              </a:rPr>
              <a:t>            栈底指针数组</a:t>
            </a:r>
            <a:r>
              <a:rPr lang="en-US" altLang="zh-CN" b="1" i="1" dirty="0" smtClean="0">
                <a:solidFill>
                  <a:srgbClr val="A50021"/>
                </a:solidFill>
                <a:effectLst>
                  <a:outerShdw blurRad="38100" dist="38100" dir="2700000" algn="tl">
                    <a:srgbClr val="C0C0C0"/>
                  </a:outerShdw>
                </a:effectLst>
                <a:ea typeface="仿宋_GB2312" pitchFamily="49" charset="-122"/>
              </a:rPr>
              <a:t>b</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n</a:t>
            </a:r>
            <a:r>
              <a:rPr lang="en-US" altLang="zh-CN" b="1" dirty="0" smtClean="0">
                <a:solidFill>
                  <a:srgbClr val="A50021"/>
                </a:solidFill>
                <a:effectLst>
                  <a:outerShdw blurRad="38100" dist="38100" dir="2700000" algn="tl">
                    <a:srgbClr val="C0C0C0"/>
                  </a:outerShdw>
                </a:effectLst>
                <a:ea typeface="仿宋_GB2312" pitchFamily="49" charset="-122"/>
              </a:rPr>
              <a:t>+1]</a:t>
            </a:r>
          </a:p>
          <a:p>
            <a:pPr eaLnBrk="1" hangingPunct="1">
              <a:buClr>
                <a:schemeClr val="tx2"/>
              </a:buClr>
              <a:defRPr/>
            </a:pPr>
            <a:r>
              <a:rPr lang="en-US" altLang="zh-CN" b="1" i="1" dirty="0" smtClean="0">
                <a:solidFill>
                  <a:srgbClr val="A50021"/>
                </a:solidFill>
                <a:effectLst>
                  <a:outerShdw blurRad="38100" dist="38100" dir="2700000" algn="tl">
                    <a:srgbClr val="C0C0C0"/>
                  </a:outerShdw>
                </a:effectLst>
                <a:ea typeface="仿宋_GB2312" pitchFamily="49" charset="-122"/>
              </a:rPr>
              <a:t>t</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err="1" smtClean="0">
                <a:solidFill>
                  <a:srgbClr val="A50021"/>
                </a:solidFill>
                <a:effectLst>
                  <a:outerShdw blurRad="38100" dist="38100" dir="2700000" algn="tl">
                    <a:srgbClr val="C0C0C0"/>
                  </a:outerShdw>
                </a:effectLst>
                <a:ea typeface="仿宋_GB2312" pitchFamily="49" charset="-122"/>
              </a:rPr>
              <a:t>i</a:t>
            </a:r>
            <a:r>
              <a:rPr lang="en-US" altLang="zh-CN" b="1" dirty="0" smtClean="0">
                <a:solidFill>
                  <a:srgbClr val="A50021"/>
                </a:solidFill>
                <a:effectLst>
                  <a:outerShdw blurRad="38100" dist="38100" dir="2700000" algn="tl">
                    <a:srgbClr val="C0C0C0"/>
                  </a:outerShdw>
                </a:effectLst>
                <a:ea typeface="仿宋_GB2312" pitchFamily="49" charset="-122"/>
              </a:rPr>
              <a:t>]</a:t>
            </a:r>
            <a:r>
              <a:rPr lang="zh-CN" altLang="zh-CN" b="1" dirty="0" smtClean="0">
                <a:solidFill>
                  <a:srgbClr val="3333FF"/>
                </a:solidFill>
                <a:effectLst>
                  <a:outerShdw blurRad="38100" dist="38100" dir="2700000" algn="tl">
                    <a:srgbClr val="C0C0C0"/>
                  </a:outerShdw>
                </a:effectLst>
                <a:ea typeface="仿宋_GB2312" pitchFamily="49" charset="-122"/>
              </a:rPr>
              <a:t>和</a:t>
            </a:r>
            <a:r>
              <a:rPr lang="en-US" altLang="zh-CN" b="1" i="1" dirty="0" smtClean="0">
                <a:solidFill>
                  <a:srgbClr val="A50021"/>
                </a:solidFill>
                <a:effectLst>
                  <a:outerShdw blurRad="38100" dist="38100" dir="2700000" algn="tl">
                    <a:srgbClr val="C0C0C0"/>
                  </a:outerShdw>
                </a:effectLst>
                <a:ea typeface="仿宋_GB2312" pitchFamily="49" charset="-122"/>
              </a:rPr>
              <a:t>b</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err="1" smtClean="0">
                <a:solidFill>
                  <a:srgbClr val="A50021"/>
                </a:solidFill>
                <a:effectLst>
                  <a:outerShdw blurRad="38100" dist="38100" dir="2700000" algn="tl">
                    <a:srgbClr val="C0C0C0"/>
                  </a:outerShdw>
                </a:effectLst>
                <a:ea typeface="仿宋_GB2312" pitchFamily="49" charset="-122"/>
              </a:rPr>
              <a:t>i</a:t>
            </a:r>
            <a:r>
              <a:rPr lang="en-US" altLang="zh-CN" b="1" dirty="0" smtClean="0">
                <a:solidFill>
                  <a:srgbClr val="A50021"/>
                </a:solidFill>
                <a:effectLst>
                  <a:outerShdw blurRad="38100" dist="38100" dir="2700000" algn="tl">
                    <a:srgbClr val="C0C0C0"/>
                  </a:outerShdw>
                </a:effectLst>
                <a:ea typeface="仿宋_GB2312" pitchFamily="49" charset="-122"/>
              </a:rPr>
              <a:t>]</a:t>
            </a:r>
            <a:r>
              <a:rPr lang="zh-CN" altLang="zh-CN" b="1" dirty="0" smtClean="0">
                <a:solidFill>
                  <a:srgbClr val="3333FF"/>
                </a:solidFill>
                <a:effectLst>
                  <a:outerShdw blurRad="38100" dist="38100" dir="2700000" algn="tl">
                    <a:srgbClr val="C0C0C0"/>
                  </a:outerShdw>
                </a:effectLst>
                <a:ea typeface="仿宋_GB2312" pitchFamily="49" charset="-122"/>
              </a:rPr>
              <a:t>分别指示第</a:t>
            </a:r>
            <a:r>
              <a:rPr lang="en-US" altLang="zh-CN" b="1" i="1" dirty="0" err="1" smtClean="0">
                <a:solidFill>
                  <a:schemeClr val="tx2"/>
                </a:solidFill>
                <a:effectLst>
                  <a:outerShdw blurRad="38100" dist="38100" dir="2700000" algn="tl">
                    <a:srgbClr val="C0C0C0"/>
                  </a:outerShdw>
                </a:effectLst>
                <a:ea typeface="仿宋_GB2312" pitchFamily="49" charset="-122"/>
              </a:rPr>
              <a:t>i</a:t>
            </a:r>
            <a:r>
              <a:rPr lang="zh-CN" altLang="zh-CN" b="1" dirty="0" smtClean="0">
                <a:solidFill>
                  <a:srgbClr val="3333FF"/>
                </a:solidFill>
                <a:effectLst>
                  <a:outerShdw blurRad="38100" dist="38100" dir="2700000" algn="tl">
                    <a:srgbClr val="C0C0C0"/>
                  </a:outerShdw>
                </a:effectLst>
                <a:ea typeface="仿宋_GB2312" pitchFamily="49" charset="-122"/>
              </a:rPr>
              <a:t>个栈的栈顶与栈底</a:t>
            </a:r>
            <a:r>
              <a:rPr lang="zh-CN" altLang="en-US" b="1" dirty="0" smtClean="0">
                <a:solidFill>
                  <a:srgbClr val="3333FF"/>
                </a:solidFill>
                <a:effectLst>
                  <a:outerShdw blurRad="38100" dist="38100" dir="2700000" algn="tl">
                    <a:srgbClr val="C0C0C0"/>
                  </a:outerShdw>
                </a:effectLst>
                <a:ea typeface="仿宋_GB2312" pitchFamily="49" charset="-122"/>
              </a:rPr>
              <a:t>，</a:t>
            </a:r>
            <a:endParaRPr lang="zh-CN" altLang="zh-CN" b="1" dirty="0" smtClean="0">
              <a:solidFill>
                <a:srgbClr val="3333FF"/>
              </a:solidFill>
              <a:effectLst>
                <a:outerShdw blurRad="38100" dist="38100" dir="2700000" algn="tl">
                  <a:srgbClr val="C0C0C0"/>
                </a:outerShdw>
              </a:effectLst>
              <a:ea typeface="仿宋_GB2312" pitchFamily="49" charset="-122"/>
            </a:endParaRPr>
          </a:p>
          <a:p>
            <a:pPr eaLnBrk="1" hangingPunct="1">
              <a:buClr>
                <a:schemeClr val="tx2"/>
              </a:buClr>
              <a:buFontTx/>
              <a:buNone/>
              <a:defRPr/>
            </a:pPr>
            <a:r>
              <a:rPr lang="zh-CN" altLang="zh-CN" b="1" i="1" dirty="0" smtClean="0">
                <a:solidFill>
                  <a:srgbClr val="3333FF"/>
                </a:solidFill>
                <a:effectLst>
                  <a:outerShdw blurRad="38100" dist="38100" dir="2700000" algn="tl">
                    <a:srgbClr val="C0C0C0"/>
                  </a:outerShdw>
                </a:effectLst>
                <a:ea typeface="仿宋_GB2312" pitchFamily="49" charset="-122"/>
              </a:rPr>
              <a:t>   </a:t>
            </a:r>
            <a:r>
              <a:rPr lang="en-US" altLang="zh-CN" b="1" i="1" dirty="0" smtClean="0">
                <a:solidFill>
                  <a:srgbClr val="A50021"/>
                </a:solidFill>
                <a:effectLst>
                  <a:outerShdw blurRad="38100" dist="38100" dir="2700000" algn="tl">
                    <a:srgbClr val="C0C0C0"/>
                  </a:outerShdw>
                </a:effectLst>
                <a:ea typeface="仿宋_GB2312" pitchFamily="49" charset="-122"/>
              </a:rPr>
              <a:t>b</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n</a:t>
            </a:r>
            <a:r>
              <a:rPr lang="en-US" altLang="zh-CN" b="1" dirty="0" smtClean="0">
                <a:solidFill>
                  <a:srgbClr val="A50021"/>
                </a:solidFill>
                <a:effectLst>
                  <a:outerShdw blurRad="38100" dist="38100" dir="2700000" algn="tl">
                    <a:srgbClr val="C0C0C0"/>
                  </a:outerShdw>
                </a:effectLst>
                <a:ea typeface="仿宋_GB2312" pitchFamily="49" charset="-122"/>
              </a:rPr>
              <a:t>]</a:t>
            </a:r>
            <a:r>
              <a:rPr lang="zh-CN" altLang="zh-CN" b="1" dirty="0" smtClean="0">
                <a:solidFill>
                  <a:srgbClr val="3333FF"/>
                </a:solidFill>
                <a:effectLst>
                  <a:outerShdw blurRad="38100" dist="38100" dir="2700000" algn="tl">
                    <a:srgbClr val="C0C0C0"/>
                  </a:outerShdw>
                </a:effectLst>
                <a:ea typeface="仿宋_GB2312" pitchFamily="49" charset="-122"/>
              </a:rPr>
              <a:t>作为控制量，指到数组最高下标</a:t>
            </a:r>
            <a:r>
              <a:rPr lang="zh-CN" altLang="en-US" b="1" dirty="0" smtClean="0">
                <a:solidFill>
                  <a:srgbClr val="3333FF"/>
                </a:solidFill>
                <a:effectLst>
                  <a:outerShdw blurRad="38100" dist="38100" dir="2700000" algn="tl">
                    <a:srgbClr val="C0C0C0"/>
                  </a:outerShdw>
                </a:effectLst>
                <a:ea typeface="仿宋_GB2312" pitchFamily="49" charset="-122"/>
              </a:rPr>
              <a:t>。</a:t>
            </a:r>
            <a:endParaRPr lang="zh-CN" altLang="zh-CN" b="1" dirty="0" smtClean="0">
              <a:solidFill>
                <a:srgbClr val="3333FF"/>
              </a:solidFill>
              <a:effectLst>
                <a:outerShdw blurRad="38100" dist="38100" dir="2700000" algn="tl">
                  <a:srgbClr val="C0C0C0"/>
                </a:outerShdw>
              </a:effectLst>
              <a:ea typeface="仿宋_GB2312" pitchFamily="49" charset="-122"/>
            </a:endParaRPr>
          </a:p>
          <a:p>
            <a:pPr eaLnBrk="1" hangingPunct="1">
              <a:buClr>
                <a:schemeClr val="tx2"/>
              </a:buClr>
              <a:defRPr/>
            </a:pPr>
            <a:r>
              <a:rPr lang="zh-CN" altLang="zh-CN" b="1" dirty="0" smtClean="0">
                <a:solidFill>
                  <a:srgbClr val="3333FF"/>
                </a:solidFill>
                <a:effectLst>
                  <a:outerShdw blurRad="38100" dist="38100" dir="2700000" algn="tl">
                    <a:srgbClr val="C0C0C0"/>
                  </a:outerShdw>
                </a:effectLst>
                <a:ea typeface="仿宋_GB2312" pitchFamily="49" charset="-122"/>
              </a:rPr>
              <a:t>各栈初始分配空间</a:t>
            </a:r>
            <a:r>
              <a:rPr lang="en-US" altLang="zh-CN" b="1" i="1" dirty="0" smtClean="0">
                <a:solidFill>
                  <a:srgbClr val="A50021"/>
                </a:solidFill>
                <a:effectLst>
                  <a:outerShdw blurRad="38100" dist="38100" dir="2700000" algn="tl">
                    <a:srgbClr val="C0C0C0"/>
                  </a:outerShdw>
                </a:effectLst>
                <a:ea typeface="仿宋_GB2312" pitchFamily="49" charset="-122"/>
              </a:rPr>
              <a:t>s</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dirty="0" smtClean="0">
                <a:solidFill>
                  <a:srgbClr val="A50021"/>
                </a:solidFill>
                <a:effectLst>
                  <a:outerShdw blurRad="38100" dist="38100" dir="2700000" algn="tl">
                    <a:srgbClr val="C0C0C0"/>
                  </a:outerShdw>
                </a:effectLst>
                <a:ea typeface="仿宋_GB2312" pitchFamily="49" charset="-122"/>
                <a:sym typeface="Symbol" pitchFamily="18" charset="2"/>
              </a:rPr>
              <a:t></a:t>
            </a:r>
            <a:r>
              <a:rPr lang="en-US" altLang="zh-CN" b="1" i="1" dirty="0" smtClean="0">
                <a:solidFill>
                  <a:srgbClr val="A50021"/>
                </a:solidFill>
                <a:effectLst>
                  <a:outerShdw blurRad="38100" dist="38100" dir="2700000" algn="tl">
                    <a:srgbClr val="C0C0C0"/>
                  </a:outerShdw>
                </a:effectLst>
                <a:ea typeface="仿宋_GB2312" pitchFamily="49" charset="-122"/>
                <a:sym typeface="Symbol" pitchFamily="18" charset="2"/>
              </a:rPr>
              <a:t>m</a:t>
            </a:r>
            <a:r>
              <a:rPr lang="en-US" altLang="zh-CN" b="1" dirty="0" smtClean="0">
                <a:solidFill>
                  <a:srgbClr val="A50021"/>
                </a:solidFill>
                <a:effectLst>
                  <a:outerShdw blurRad="38100" dist="38100" dir="2700000" algn="tl">
                    <a:srgbClr val="C0C0C0"/>
                  </a:outerShdw>
                </a:effectLst>
                <a:ea typeface="仿宋_GB2312" pitchFamily="49" charset="-122"/>
                <a:sym typeface="Symbol" pitchFamily="18" charset="2"/>
              </a:rPr>
              <a:t>/</a:t>
            </a:r>
            <a:r>
              <a:rPr lang="en-US" altLang="zh-CN" b="1" i="1" dirty="0" smtClean="0">
                <a:solidFill>
                  <a:srgbClr val="A50021"/>
                </a:solidFill>
                <a:effectLst>
                  <a:outerShdw blurRad="38100" dist="38100" dir="2700000" algn="tl">
                    <a:srgbClr val="C0C0C0"/>
                  </a:outerShdw>
                </a:effectLst>
                <a:ea typeface="仿宋_GB2312" pitchFamily="49" charset="-122"/>
                <a:sym typeface="Symbol" pitchFamily="18" charset="2"/>
              </a:rPr>
              <a:t>n</a:t>
            </a:r>
            <a:r>
              <a:rPr lang="en-US" altLang="zh-CN" b="1" dirty="0" smtClean="0">
                <a:solidFill>
                  <a:srgbClr val="A50021"/>
                </a:solidFill>
                <a:effectLst>
                  <a:outerShdw blurRad="38100" dist="38100" dir="2700000" algn="tl">
                    <a:srgbClr val="C0C0C0"/>
                  </a:outerShdw>
                </a:effectLst>
                <a:ea typeface="仿宋_GB2312" pitchFamily="49" charset="-122"/>
                <a:sym typeface="Symbol" pitchFamily="18" charset="2"/>
              </a:rPr>
              <a:t></a:t>
            </a:r>
            <a:endParaRPr lang="en-US" altLang="zh-CN" b="1" dirty="0" smtClean="0">
              <a:solidFill>
                <a:srgbClr val="A50021"/>
              </a:solidFill>
              <a:effectLst>
                <a:outerShdw blurRad="38100" dist="38100" dir="2700000" algn="tl">
                  <a:srgbClr val="C0C0C0"/>
                </a:outerShdw>
              </a:effectLst>
              <a:ea typeface="仿宋_GB2312" pitchFamily="49" charset="-122"/>
            </a:endParaRPr>
          </a:p>
          <a:p>
            <a:pPr eaLnBrk="1" hangingPunct="1">
              <a:buClr>
                <a:schemeClr val="tx2"/>
              </a:buClr>
              <a:defRPr/>
            </a:pPr>
            <a:r>
              <a:rPr lang="zh-CN" altLang="zh-CN" b="1" dirty="0" smtClean="0">
                <a:solidFill>
                  <a:srgbClr val="3333FF"/>
                </a:solidFill>
                <a:effectLst>
                  <a:outerShdw blurRad="38100" dist="38100" dir="2700000" algn="tl">
                    <a:srgbClr val="C0C0C0"/>
                  </a:outerShdw>
                </a:effectLst>
                <a:ea typeface="仿宋_GB2312" pitchFamily="49" charset="-122"/>
              </a:rPr>
              <a:t>指针初始值  </a:t>
            </a:r>
            <a:r>
              <a:rPr lang="en-US" altLang="zh-CN" b="1" i="1" dirty="0" smtClean="0">
                <a:solidFill>
                  <a:srgbClr val="A50021"/>
                </a:solidFill>
                <a:effectLst>
                  <a:outerShdw blurRad="38100" dist="38100" dir="2700000" algn="tl">
                    <a:srgbClr val="C0C0C0"/>
                  </a:outerShdw>
                </a:effectLst>
                <a:ea typeface="仿宋_GB2312" pitchFamily="49" charset="-122"/>
              </a:rPr>
              <a:t>t</a:t>
            </a:r>
            <a:r>
              <a:rPr lang="en-US" altLang="zh-CN" b="1" dirty="0" smtClean="0">
                <a:solidFill>
                  <a:srgbClr val="A50021"/>
                </a:solidFill>
                <a:effectLst>
                  <a:outerShdw blurRad="38100" dist="38100" dir="2700000" algn="tl">
                    <a:srgbClr val="C0C0C0"/>
                  </a:outerShdw>
                </a:effectLst>
                <a:ea typeface="仿宋_GB2312" pitchFamily="49" charset="-122"/>
              </a:rPr>
              <a:t>[0]=</a:t>
            </a:r>
            <a:r>
              <a:rPr lang="en-US" altLang="zh-CN" b="1" i="1" dirty="0" smtClean="0">
                <a:solidFill>
                  <a:srgbClr val="A50021"/>
                </a:solidFill>
                <a:effectLst>
                  <a:outerShdw blurRad="38100" dist="38100" dir="2700000" algn="tl">
                    <a:srgbClr val="C0C0C0"/>
                  </a:outerShdw>
                </a:effectLst>
                <a:ea typeface="仿宋_GB2312" pitchFamily="49" charset="-122"/>
              </a:rPr>
              <a:t>b</a:t>
            </a:r>
            <a:r>
              <a:rPr lang="en-US" altLang="zh-CN" b="1" dirty="0" smtClean="0">
                <a:solidFill>
                  <a:srgbClr val="A50021"/>
                </a:solidFill>
                <a:effectLst>
                  <a:outerShdw blurRad="38100" dist="38100" dir="2700000" algn="tl">
                    <a:srgbClr val="C0C0C0"/>
                  </a:outerShdw>
                </a:effectLst>
                <a:ea typeface="仿宋_GB2312" pitchFamily="49" charset="-122"/>
              </a:rPr>
              <a:t>[0]=-1, </a:t>
            </a:r>
            <a:r>
              <a:rPr lang="en-US" altLang="zh-CN" b="1" i="1" dirty="0" smtClean="0">
                <a:solidFill>
                  <a:srgbClr val="A50021"/>
                </a:solidFill>
                <a:effectLst>
                  <a:outerShdw blurRad="38100" dist="38100" dir="2700000" algn="tl">
                    <a:srgbClr val="C0C0C0"/>
                  </a:outerShdw>
                </a:effectLst>
                <a:ea typeface="仿宋_GB2312" pitchFamily="49" charset="-122"/>
              </a:rPr>
              <a:t>b</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n</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m</a:t>
            </a:r>
            <a:r>
              <a:rPr lang="en-US" altLang="zh-CN" b="1" dirty="0" smtClean="0">
                <a:solidFill>
                  <a:srgbClr val="A50021"/>
                </a:solidFill>
                <a:effectLst>
                  <a:outerShdw blurRad="38100" dist="38100" dir="2700000" algn="tl">
                    <a:srgbClr val="C0C0C0"/>
                  </a:outerShdw>
                </a:effectLst>
                <a:ea typeface="仿宋_GB2312" pitchFamily="49" charset="-122"/>
              </a:rPr>
              <a:t>-1  </a:t>
            </a:r>
          </a:p>
          <a:p>
            <a:pPr eaLnBrk="1" hangingPunct="1">
              <a:buClr>
                <a:schemeClr val="tx2"/>
              </a:buClr>
              <a:buFontTx/>
              <a:buNone/>
              <a:defRPr/>
            </a:pPr>
            <a:r>
              <a:rPr lang="en-US" altLang="zh-CN" b="1" dirty="0" smtClean="0">
                <a:solidFill>
                  <a:srgbClr val="A50021"/>
                </a:solidFill>
                <a:effectLst>
                  <a:outerShdw blurRad="38100" dist="38100" dir="2700000" algn="tl">
                    <a:srgbClr val="C0C0C0"/>
                  </a:outerShdw>
                </a:effectLst>
                <a:ea typeface="仿宋_GB2312" pitchFamily="49" charset="-122"/>
              </a:rPr>
              <a:t>      </a:t>
            </a:r>
            <a:r>
              <a:rPr lang="en-US" altLang="zh-CN" b="1" i="1" dirty="0" smtClean="0">
                <a:solidFill>
                  <a:srgbClr val="A50021"/>
                </a:solidFill>
                <a:effectLst>
                  <a:outerShdw blurRad="38100" dist="38100" dir="2700000" algn="tl">
                    <a:srgbClr val="C0C0C0"/>
                  </a:outerShdw>
                </a:effectLst>
                <a:ea typeface="仿宋_GB2312" pitchFamily="49" charset="-122"/>
              </a:rPr>
              <a:t>t</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err="1" smtClean="0">
                <a:solidFill>
                  <a:srgbClr val="A50021"/>
                </a:solidFill>
                <a:effectLst>
                  <a:outerShdw blurRad="38100" dist="38100" dir="2700000" algn="tl">
                    <a:srgbClr val="C0C0C0"/>
                  </a:outerShdw>
                </a:effectLst>
                <a:ea typeface="仿宋_GB2312" pitchFamily="49" charset="-122"/>
              </a:rPr>
              <a:t>i</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b</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err="1" smtClean="0">
                <a:solidFill>
                  <a:srgbClr val="A50021"/>
                </a:solidFill>
                <a:effectLst>
                  <a:outerShdw blurRad="38100" dist="38100" dir="2700000" algn="tl">
                    <a:srgbClr val="C0C0C0"/>
                  </a:outerShdw>
                </a:effectLst>
                <a:ea typeface="仿宋_GB2312" pitchFamily="49" charset="-122"/>
              </a:rPr>
              <a:t>i</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b</a:t>
            </a:r>
            <a:r>
              <a:rPr lang="en-US" altLang="zh-CN" b="1" dirty="0" smtClean="0">
                <a:solidFill>
                  <a:srgbClr val="A50021"/>
                </a:solidFill>
                <a:effectLst>
                  <a:outerShdw blurRad="38100" dist="38100" dir="2700000" algn="tl">
                    <a:srgbClr val="C0C0C0"/>
                  </a:outerShdw>
                </a:effectLst>
                <a:ea typeface="仿宋_GB2312" pitchFamily="49" charset="-122"/>
              </a:rPr>
              <a:t>[</a:t>
            </a:r>
            <a:r>
              <a:rPr lang="en-US" altLang="zh-CN" b="1" i="1" dirty="0" smtClean="0">
                <a:solidFill>
                  <a:srgbClr val="A50021"/>
                </a:solidFill>
                <a:effectLst>
                  <a:outerShdw blurRad="38100" dist="38100" dir="2700000" algn="tl">
                    <a:srgbClr val="C0C0C0"/>
                  </a:outerShdw>
                </a:effectLst>
                <a:ea typeface="仿宋_GB2312" pitchFamily="49" charset="-122"/>
              </a:rPr>
              <a:t>i</a:t>
            </a:r>
            <a:r>
              <a:rPr lang="en-US" altLang="zh-CN" b="1" dirty="0" smtClean="0">
                <a:solidFill>
                  <a:srgbClr val="A50021"/>
                </a:solidFill>
                <a:effectLst>
                  <a:outerShdw blurRad="38100" dist="38100" dir="2700000" algn="tl">
                    <a:srgbClr val="C0C0C0"/>
                  </a:outerShdw>
                </a:effectLst>
                <a:ea typeface="仿宋_GB2312" pitchFamily="49" charset="-122"/>
              </a:rPr>
              <a:t>-1]+</a:t>
            </a:r>
            <a:r>
              <a:rPr lang="en-US" altLang="zh-CN" b="1" i="1" dirty="0" smtClean="0">
                <a:solidFill>
                  <a:srgbClr val="A50021"/>
                </a:solidFill>
                <a:effectLst>
                  <a:outerShdw blurRad="38100" dist="38100" dir="2700000" algn="tl">
                    <a:srgbClr val="C0C0C0"/>
                  </a:outerShdw>
                </a:effectLst>
                <a:ea typeface="仿宋_GB2312" pitchFamily="49" charset="-122"/>
              </a:rPr>
              <a:t>s</a:t>
            </a:r>
            <a:r>
              <a:rPr lang="en-US" altLang="zh-CN" b="1" dirty="0" smtClean="0">
                <a:solidFill>
                  <a:srgbClr val="A50021"/>
                </a:solidFill>
                <a:effectLst>
                  <a:outerShdw blurRad="38100" dist="38100" dir="2700000" algn="tl">
                    <a:srgbClr val="C0C0C0"/>
                  </a:outerShdw>
                </a:effectLst>
                <a:ea typeface="仿宋_GB2312" pitchFamily="49" charset="-122"/>
              </a:rPr>
              <a:t>, </a:t>
            </a:r>
            <a:r>
              <a:rPr lang="en-US" altLang="zh-CN" b="1" i="1" dirty="0" err="1" smtClean="0">
                <a:solidFill>
                  <a:srgbClr val="A50021"/>
                </a:solidFill>
                <a:effectLst>
                  <a:outerShdw blurRad="38100" dist="38100" dir="2700000" algn="tl">
                    <a:srgbClr val="C0C0C0"/>
                  </a:outerShdw>
                </a:effectLst>
                <a:ea typeface="仿宋_GB2312" pitchFamily="49" charset="-122"/>
              </a:rPr>
              <a:t>i</a:t>
            </a:r>
            <a:r>
              <a:rPr lang="en-US" altLang="zh-CN" b="1" dirty="0" smtClean="0">
                <a:solidFill>
                  <a:srgbClr val="A50021"/>
                </a:solidFill>
                <a:effectLst>
                  <a:outerShdw blurRad="38100" dist="38100" dir="2700000" algn="tl">
                    <a:srgbClr val="C0C0C0"/>
                  </a:outerShdw>
                </a:effectLst>
                <a:ea typeface="仿宋_GB2312" pitchFamily="49" charset="-122"/>
              </a:rPr>
              <a:t>=1, 2, …, </a:t>
            </a:r>
            <a:r>
              <a:rPr lang="en-US" altLang="zh-CN" b="1" i="1" dirty="0" smtClean="0">
                <a:solidFill>
                  <a:srgbClr val="A50021"/>
                </a:solidFill>
                <a:effectLst>
                  <a:outerShdw blurRad="38100" dist="38100" dir="2700000" algn="tl">
                    <a:srgbClr val="C0C0C0"/>
                  </a:outerShdw>
                </a:effectLst>
                <a:ea typeface="仿宋_GB2312" pitchFamily="49" charset="-122"/>
              </a:rPr>
              <a:t>n</a:t>
            </a:r>
            <a:r>
              <a:rPr lang="en-US" altLang="zh-CN" b="1" dirty="0" smtClean="0">
                <a:solidFill>
                  <a:srgbClr val="A50021"/>
                </a:solidFill>
                <a:effectLst>
                  <a:outerShdw blurRad="38100" dist="38100" dir="2700000" algn="tl">
                    <a:srgbClr val="C0C0C0"/>
                  </a:outerShdw>
                </a:effectLst>
                <a:ea typeface="仿宋_GB2312" pitchFamily="49" charset="-122"/>
              </a:rPr>
              <a:t>-1</a:t>
            </a:r>
            <a:r>
              <a:rPr lang="en-US" altLang="zh-CN" dirty="0" smtClean="0">
                <a:solidFill>
                  <a:srgbClr val="A50021"/>
                </a:solidFill>
                <a:ea typeface="仿宋_GB2312" pitchFamily="49" charset="-122"/>
              </a:rPr>
              <a:t> </a:t>
            </a: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19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9509">
                                            <p:txEl>
                                              <p:pRg st="5" end="5"/>
                                            </p:txEl>
                                          </p:spTgt>
                                        </p:tgtEl>
                                        <p:attrNameLst>
                                          <p:attrName>style.visibility</p:attrName>
                                        </p:attrNameLst>
                                      </p:cBhvr>
                                      <p:to>
                                        <p:strVal val="visible"/>
                                      </p:to>
                                    </p:set>
                                    <p:animEffect transition="in" filter="checkerboard(across)">
                                      <p:cBhvr>
                                        <p:cTn id="7" dur="500"/>
                                        <p:tgtEl>
                                          <p:spTgt spid="14950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9509">
                                            <p:txEl>
                                              <p:pRg st="6" end="6"/>
                                            </p:txEl>
                                          </p:spTgt>
                                        </p:tgtEl>
                                        <p:attrNameLst>
                                          <p:attrName>style.visibility</p:attrName>
                                        </p:attrNameLst>
                                      </p:cBhvr>
                                      <p:to>
                                        <p:strVal val="visible"/>
                                      </p:to>
                                    </p:set>
                                    <p:animEffect transition="in" filter="checkerboard(across)">
                                      <p:cBhvr>
                                        <p:cTn id="10" dur="500"/>
                                        <p:tgtEl>
                                          <p:spTgt spid="14950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9509">
                                            <p:txEl>
                                              <p:pRg st="7" end="7"/>
                                            </p:txEl>
                                          </p:spTgt>
                                        </p:tgtEl>
                                        <p:attrNameLst>
                                          <p:attrName>style.visibility</p:attrName>
                                        </p:attrNameLst>
                                      </p:cBhvr>
                                      <p:to>
                                        <p:strVal val="visible"/>
                                      </p:to>
                                    </p:set>
                                    <p:animEffect transition="in" filter="checkerboard(across)">
                                      <p:cBhvr>
                                        <p:cTn id="13" dur="500"/>
                                        <p:tgtEl>
                                          <p:spTgt spid="1495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838200" y="1371600"/>
            <a:ext cx="8001000" cy="4572000"/>
          </a:xfrm>
        </p:spPr>
        <p:txBody>
          <a:bodyPr/>
          <a:lstStyle/>
          <a:p>
            <a:pPr eaLnBrk="1" hangingPunct="1">
              <a:buClr>
                <a:srgbClr val="FF6600"/>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只允许在一端插入和删除的线性表。</a:t>
            </a:r>
            <a:endParaRPr lang="zh-CN" altLang="en-US" b="1" dirty="0" smtClean="0">
              <a:solidFill>
                <a:srgbClr val="0000FF"/>
              </a:solidFill>
              <a:ea typeface="仿宋_GB2312" pitchFamily="49" charset="-122"/>
            </a:endParaRPr>
          </a:p>
          <a:p>
            <a:pPr eaLnBrk="1" hangingPunct="1">
              <a:buClr>
                <a:srgbClr val="FF6600"/>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允许插入和删除</a:t>
            </a:r>
          </a:p>
          <a:p>
            <a:pPr eaLnBrk="1" hangingPunct="1">
              <a:buClr>
                <a:srgbClr val="FF6600"/>
              </a:buClr>
              <a:buSzPct val="50000"/>
              <a:buFont typeface="Wingdings" pitchFamily="2" charset="2"/>
              <a:buNone/>
              <a:defRPr/>
            </a:pPr>
            <a:r>
              <a:rPr lang="zh-CN" altLang="en-US" b="1" dirty="0" smtClean="0">
                <a:solidFill>
                  <a:srgbClr val="0000FF"/>
                </a:solidFill>
                <a:effectLst>
                  <a:outerShdw blurRad="38100" dist="38100" dir="2700000" algn="tl">
                    <a:srgbClr val="C0C0C0"/>
                  </a:outerShdw>
                </a:effectLst>
                <a:ea typeface="仿宋_GB2312" pitchFamily="49" charset="-122"/>
              </a:rPr>
              <a:t>   的一端称为</a:t>
            </a:r>
            <a:r>
              <a:rPr lang="zh-CN" altLang="en-US" b="1" dirty="0" smtClean="0">
                <a:solidFill>
                  <a:srgbClr val="008080"/>
                </a:solidFill>
                <a:effectLst>
                  <a:outerShdw blurRad="38100" dist="38100" dir="2700000" algn="tl">
                    <a:srgbClr val="C0C0C0"/>
                  </a:outerShdw>
                </a:effectLst>
                <a:ea typeface="仿宋_GB2312" pitchFamily="49" charset="-122"/>
              </a:rPr>
              <a:t>栈顶</a:t>
            </a:r>
            <a:endParaRPr lang="zh-CN" altLang="en-US" b="1" dirty="0" smtClean="0">
              <a:solidFill>
                <a:srgbClr val="0000FF"/>
              </a:solidFill>
              <a:effectLst>
                <a:outerShdw blurRad="38100" dist="38100" dir="2700000" algn="tl">
                  <a:srgbClr val="C0C0C0"/>
                </a:outerShdw>
              </a:effectLst>
              <a:ea typeface="仿宋_GB2312" pitchFamily="49" charset="-122"/>
            </a:endParaRPr>
          </a:p>
          <a:p>
            <a:pPr eaLnBrk="1" hangingPunct="1">
              <a:buClr>
                <a:srgbClr val="FF6600"/>
              </a:buClr>
              <a:buSzPct val="50000"/>
              <a:buFont typeface="Wingdings" pitchFamily="2" charset="2"/>
              <a:buNone/>
              <a:defRPr/>
            </a:pPr>
            <a:r>
              <a:rPr lang="zh-CN" altLang="en-US" b="1" dirty="0" smtClean="0">
                <a:solidFill>
                  <a:srgbClr val="0000FF"/>
                </a:solidFill>
                <a:effectLst>
                  <a:outerShdw blurRad="38100" dist="38100" dir="2700000" algn="tl">
                    <a:srgbClr val="C0C0C0"/>
                  </a:outerShdw>
                </a:effectLst>
                <a:ea typeface="仿宋_GB2312" pitchFamily="49" charset="-122"/>
              </a:rPr>
              <a:t>   </a:t>
            </a:r>
            <a:r>
              <a:rPr lang="en-US" altLang="zh-CN" b="1" dirty="0" smtClean="0">
                <a:solidFill>
                  <a:srgbClr val="0000FF"/>
                </a:solidFill>
                <a:effectLst>
                  <a:outerShdw blurRad="38100" dist="38100" dir="2700000" algn="tl">
                    <a:srgbClr val="C0C0C0"/>
                  </a:outerShdw>
                </a:effectLst>
                <a:ea typeface="仿宋_GB2312" pitchFamily="49" charset="-122"/>
              </a:rPr>
              <a:t>(</a:t>
            </a:r>
            <a:r>
              <a:rPr lang="en-US" altLang="zh-CN" b="1" dirty="0" smtClean="0">
                <a:solidFill>
                  <a:srgbClr val="CC3300"/>
                </a:solidFill>
                <a:effectLst>
                  <a:outerShdw blurRad="38100" dist="38100" dir="2700000" algn="tl">
                    <a:srgbClr val="C0C0C0"/>
                  </a:outerShdw>
                </a:effectLst>
                <a:ea typeface="仿宋_GB2312" pitchFamily="49" charset="-122"/>
              </a:rPr>
              <a:t>top</a:t>
            </a:r>
            <a:r>
              <a:rPr lang="en-US" altLang="zh-CN" b="1" dirty="0" smtClean="0">
                <a:solidFill>
                  <a:srgbClr val="0000FF"/>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，另一端称</a:t>
            </a:r>
          </a:p>
          <a:p>
            <a:pPr eaLnBrk="1" hangingPunct="1">
              <a:buClr>
                <a:srgbClr val="FF6600"/>
              </a:buClr>
              <a:buSzPct val="50000"/>
              <a:buFont typeface="Wingdings" pitchFamily="2" charset="2"/>
              <a:buNone/>
              <a:defRPr/>
            </a:pPr>
            <a:r>
              <a:rPr lang="zh-CN" altLang="en-US" b="1" dirty="0" smtClean="0">
                <a:solidFill>
                  <a:srgbClr val="0000FF"/>
                </a:solidFill>
                <a:effectLst>
                  <a:outerShdw blurRad="38100" dist="38100" dir="2700000" algn="tl">
                    <a:srgbClr val="C0C0C0"/>
                  </a:outerShdw>
                </a:effectLst>
                <a:ea typeface="仿宋_GB2312" pitchFamily="49" charset="-122"/>
              </a:rPr>
              <a:t>   为</a:t>
            </a:r>
            <a:r>
              <a:rPr lang="zh-CN" altLang="en-US" b="1" dirty="0" smtClean="0">
                <a:solidFill>
                  <a:srgbClr val="008080"/>
                </a:solidFill>
                <a:effectLst>
                  <a:outerShdw blurRad="38100" dist="38100" dir="2700000" algn="tl">
                    <a:srgbClr val="C0C0C0"/>
                  </a:outerShdw>
                </a:effectLst>
                <a:ea typeface="仿宋_GB2312" pitchFamily="49" charset="-122"/>
              </a:rPr>
              <a:t>栈底</a:t>
            </a:r>
            <a:r>
              <a:rPr lang="en-US" altLang="zh-CN" b="1" dirty="0" smtClean="0">
                <a:solidFill>
                  <a:srgbClr val="0000FF"/>
                </a:solidFill>
                <a:effectLst>
                  <a:outerShdw blurRad="38100" dist="38100" dir="2700000" algn="tl">
                    <a:srgbClr val="C0C0C0"/>
                  </a:outerShdw>
                </a:effectLst>
                <a:ea typeface="仿宋_GB2312" pitchFamily="49" charset="-122"/>
              </a:rPr>
              <a:t>(</a:t>
            </a:r>
            <a:r>
              <a:rPr lang="en-US" altLang="zh-CN" b="1" dirty="0" smtClean="0">
                <a:solidFill>
                  <a:srgbClr val="CC3300"/>
                </a:solidFill>
                <a:effectLst>
                  <a:outerShdw blurRad="38100" dist="38100" dir="2700000" algn="tl">
                    <a:srgbClr val="C0C0C0"/>
                  </a:outerShdw>
                </a:effectLst>
                <a:ea typeface="仿宋_GB2312" pitchFamily="49" charset="-122"/>
              </a:rPr>
              <a:t>bottom</a:t>
            </a:r>
            <a:r>
              <a:rPr lang="en-US" altLang="zh-CN" b="1" dirty="0" smtClean="0">
                <a:solidFill>
                  <a:srgbClr val="0000FF"/>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a:t>
            </a:r>
          </a:p>
          <a:p>
            <a:pPr eaLnBrk="1" hangingPunct="1">
              <a:buClr>
                <a:srgbClr val="FF6600"/>
              </a:buClr>
              <a:buSzPct val="50000"/>
              <a:buFont typeface="Wingdings" pitchFamily="2" charset="2"/>
              <a:buChar char="n"/>
              <a:defRPr/>
            </a:pPr>
            <a:r>
              <a:rPr lang="zh-CN" altLang="en-US" b="1" dirty="0" smtClean="0">
                <a:solidFill>
                  <a:schemeClr val="hlink"/>
                </a:solidFill>
                <a:effectLst>
                  <a:outerShdw blurRad="38100" dist="38100" dir="2700000" algn="tl">
                    <a:srgbClr val="C0C0C0"/>
                  </a:outerShdw>
                </a:effectLst>
                <a:ea typeface="仿宋_GB2312" pitchFamily="49" charset="-122"/>
              </a:rPr>
              <a:t>特点</a:t>
            </a:r>
          </a:p>
          <a:p>
            <a:pPr eaLnBrk="1" hangingPunct="1">
              <a:buClr>
                <a:srgbClr val="FF6600"/>
              </a:buClr>
              <a:buSzPct val="50000"/>
              <a:buFont typeface="Wingdings" pitchFamily="2" charset="2"/>
              <a:buNone/>
              <a:defRPr/>
            </a:pPr>
            <a:r>
              <a:rPr lang="zh-CN" altLang="en-US" b="1" dirty="0" smtClean="0">
                <a:solidFill>
                  <a:srgbClr val="0000FF"/>
                </a:solidFill>
                <a:effectLst>
                  <a:outerShdw blurRad="38100" dist="38100" dir="2700000" algn="tl">
                    <a:srgbClr val="C0C0C0"/>
                  </a:outerShdw>
                </a:effectLst>
                <a:ea typeface="仿宋_GB2312" pitchFamily="49" charset="-122"/>
              </a:rPr>
              <a:t>   后进先出 </a:t>
            </a:r>
            <a:r>
              <a:rPr lang="en-US" altLang="zh-CN" b="1" dirty="0" smtClean="0">
                <a:effectLst>
                  <a:outerShdw blurRad="38100" dist="38100" dir="2700000" algn="tl">
                    <a:srgbClr val="C0C0C0"/>
                  </a:outerShdw>
                </a:effectLst>
                <a:ea typeface="仿宋_GB2312" pitchFamily="49" charset="-122"/>
              </a:rPr>
              <a:t>(</a:t>
            </a:r>
            <a:r>
              <a:rPr lang="en-US" altLang="zh-CN" b="1" dirty="0" smtClean="0">
                <a:solidFill>
                  <a:schemeClr val="tx2"/>
                </a:solidFill>
                <a:effectLst>
                  <a:outerShdw blurRad="38100" dist="38100" dir="2700000" algn="tl">
                    <a:srgbClr val="C0C0C0"/>
                  </a:outerShdw>
                </a:effectLst>
                <a:ea typeface="仿宋_GB2312" pitchFamily="49" charset="-122"/>
              </a:rPr>
              <a:t>LIFO</a:t>
            </a:r>
            <a:r>
              <a:rPr lang="en-US" altLang="zh-CN" b="1" dirty="0" smtClean="0">
                <a:effectLst>
                  <a:outerShdw blurRad="38100" dist="38100" dir="2700000" algn="tl">
                    <a:srgbClr val="C0C0C0"/>
                  </a:outerShdw>
                </a:effectLst>
                <a:ea typeface="仿宋_GB2312" pitchFamily="49" charset="-122"/>
              </a:rPr>
              <a:t>)</a:t>
            </a:r>
            <a:endParaRPr lang="en-US" altLang="zh-CN" dirty="0" smtClean="0">
              <a:ea typeface="仿宋_GB2312" pitchFamily="49" charset="-122"/>
            </a:endParaRPr>
          </a:p>
        </p:txBody>
      </p:sp>
      <p:sp>
        <p:nvSpPr>
          <p:cNvPr id="49154" name="Rectangle 2"/>
          <p:cNvSpPr>
            <a:spLocks noGrp="1" noChangeArrowheads="1"/>
          </p:cNvSpPr>
          <p:nvPr>
            <p:ph type="title"/>
          </p:nvPr>
        </p:nvSpPr>
        <p:spPr>
          <a:xfrm>
            <a:off x="2670175" y="530225"/>
            <a:ext cx="3530600" cy="914400"/>
          </a:xfrm>
        </p:spPr>
        <p:txBody>
          <a:bodyPr/>
          <a:lstStyle/>
          <a:p>
            <a:pPr eaLnBrk="1" hangingPunct="1">
              <a:defRPr/>
            </a:pPr>
            <a:r>
              <a:rPr lang="en-US" altLang="zh-CN" sz="4000" b="1" dirty="0" smtClean="0">
                <a:solidFill>
                  <a:srgbClr val="CC3300"/>
                </a:solidFill>
                <a:effectLst>
                  <a:outerShdw blurRad="38100" dist="38100" dir="2700000" algn="tl">
                    <a:srgbClr val="C0C0C0"/>
                  </a:outerShdw>
                </a:effectLst>
                <a:ea typeface="仿宋_GB2312" pitchFamily="49" charset="-122"/>
              </a:rPr>
              <a:t>4.1 </a:t>
            </a:r>
            <a:r>
              <a:rPr lang="zh-CN" altLang="en-US" sz="4000" b="1" dirty="0" smtClean="0">
                <a:solidFill>
                  <a:srgbClr val="CC3300"/>
                </a:solidFill>
                <a:effectLst>
                  <a:outerShdw blurRad="38100" dist="38100" dir="2700000" algn="tl">
                    <a:srgbClr val="C0C0C0"/>
                  </a:outerShdw>
                </a:effectLst>
                <a:ea typeface="仿宋_GB2312" pitchFamily="49" charset="-122"/>
              </a:rPr>
              <a:t>栈 </a:t>
            </a:r>
            <a:r>
              <a:rPr lang="en-US" altLang="zh-CN" sz="4000" b="1" dirty="0" smtClean="0">
                <a:solidFill>
                  <a:srgbClr val="CC3300"/>
                </a:solidFill>
                <a:effectLst>
                  <a:outerShdw blurRad="38100" dist="38100" dir="2700000" algn="tl">
                    <a:srgbClr val="C0C0C0"/>
                  </a:outerShdw>
                </a:effectLst>
                <a:ea typeface="仿宋_GB2312" pitchFamily="49" charset="-122"/>
              </a:rPr>
              <a:t>(Stack)</a:t>
            </a:r>
            <a:endParaRPr lang="en-US" altLang="zh-CN" dirty="0" smtClean="0">
              <a:ea typeface="仿宋_GB2312" pitchFamily="49" charset="-122"/>
            </a:endParaRPr>
          </a:p>
        </p:txBody>
      </p:sp>
      <p:sp>
        <p:nvSpPr>
          <p:cNvPr id="30724" name="Text Box 5"/>
          <p:cNvSpPr txBox="1">
            <a:spLocks noChangeArrowheads="1"/>
          </p:cNvSpPr>
          <p:nvPr/>
        </p:nvSpPr>
        <p:spPr bwMode="auto">
          <a:xfrm>
            <a:off x="4906963" y="1998663"/>
            <a:ext cx="996950" cy="579437"/>
          </a:xfrm>
          <a:prstGeom prst="rect">
            <a:avLst/>
          </a:prstGeom>
          <a:noFill/>
          <a:ln w="9525">
            <a:noFill/>
            <a:miter lim="800000"/>
            <a:headEnd/>
            <a:tailEnd/>
          </a:ln>
        </p:spPr>
        <p:txBody>
          <a:bodyPr wrap="none">
            <a:spAutoFit/>
          </a:bodyPr>
          <a:lstStyle/>
          <a:p>
            <a:r>
              <a:rPr lang="zh-CN" altLang="en-US" sz="3200">
                <a:solidFill>
                  <a:schemeClr val="tx2"/>
                </a:solidFill>
                <a:ea typeface="隶书" pitchFamily="49" charset="-122"/>
              </a:rPr>
              <a:t>退栈</a:t>
            </a:r>
            <a:endParaRPr lang="zh-CN" altLang="en-US"/>
          </a:p>
        </p:txBody>
      </p:sp>
      <p:sp>
        <p:nvSpPr>
          <p:cNvPr id="30725" name="Text Box 6"/>
          <p:cNvSpPr txBox="1">
            <a:spLocks noChangeArrowheads="1"/>
          </p:cNvSpPr>
          <p:nvPr/>
        </p:nvSpPr>
        <p:spPr bwMode="auto">
          <a:xfrm>
            <a:off x="6583363" y="2006600"/>
            <a:ext cx="996950" cy="579438"/>
          </a:xfrm>
          <a:prstGeom prst="rect">
            <a:avLst/>
          </a:prstGeom>
          <a:noFill/>
          <a:ln w="9525">
            <a:noFill/>
            <a:miter lim="800000"/>
            <a:headEnd/>
            <a:tailEnd/>
          </a:ln>
        </p:spPr>
        <p:txBody>
          <a:bodyPr wrap="none">
            <a:spAutoFit/>
          </a:bodyPr>
          <a:lstStyle/>
          <a:p>
            <a:r>
              <a:rPr lang="zh-CN" altLang="en-US" sz="3200">
                <a:solidFill>
                  <a:schemeClr val="tx2"/>
                </a:solidFill>
                <a:ea typeface="隶书" pitchFamily="49" charset="-122"/>
              </a:rPr>
              <a:t>进栈</a:t>
            </a:r>
            <a:endParaRPr lang="zh-CN" altLang="en-US"/>
          </a:p>
        </p:txBody>
      </p:sp>
      <p:sp>
        <p:nvSpPr>
          <p:cNvPr id="30726" name="Rectangle 7" descr="之字形"/>
          <p:cNvSpPr>
            <a:spLocks noChangeArrowheads="1"/>
          </p:cNvSpPr>
          <p:nvPr/>
        </p:nvSpPr>
        <p:spPr bwMode="auto">
          <a:xfrm>
            <a:off x="5522913" y="2997200"/>
            <a:ext cx="1752600" cy="2209800"/>
          </a:xfrm>
          <a:prstGeom prst="rect">
            <a:avLst/>
          </a:prstGeom>
          <a:pattFill prst="zigZag">
            <a:fgClr>
              <a:schemeClr val="accent1"/>
            </a:fgClr>
            <a:bgClr>
              <a:schemeClr val="bg1"/>
            </a:bgClr>
          </a:pattFill>
          <a:ln w="28575">
            <a:solidFill>
              <a:schemeClr val="tx2"/>
            </a:solidFill>
            <a:miter lim="800000"/>
            <a:headEnd/>
            <a:tailEnd/>
          </a:ln>
        </p:spPr>
        <p:txBody>
          <a:bodyPr wrap="none" anchor="ctr"/>
          <a:lstStyle/>
          <a:p>
            <a:endParaRPr lang="zh-CN" altLang="en-US"/>
          </a:p>
        </p:txBody>
      </p:sp>
      <p:sp>
        <p:nvSpPr>
          <p:cNvPr id="30727" name="Rectangle 8"/>
          <p:cNvSpPr>
            <a:spLocks noChangeArrowheads="1"/>
          </p:cNvSpPr>
          <p:nvPr/>
        </p:nvSpPr>
        <p:spPr bwMode="auto">
          <a:xfrm>
            <a:off x="5141913" y="2844800"/>
            <a:ext cx="2209800" cy="228600"/>
          </a:xfrm>
          <a:prstGeom prst="rect">
            <a:avLst/>
          </a:prstGeom>
          <a:solidFill>
            <a:srgbClr val="FFFFFF"/>
          </a:solidFill>
          <a:ln w="9525">
            <a:noFill/>
            <a:miter lim="800000"/>
            <a:headEnd/>
            <a:tailEnd/>
          </a:ln>
        </p:spPr>
        <p:txBody>
          <a:bodyPr wrap="none" anchor="ctr"/>
          <a:lstStyle/>
          <a:p>
            <a:endParaRPr lang="zh-CN" altLang="en-US"/>
          </a:p>
        </p:txBody>
      </p:sp>
      <p:sp>
        <p:nvSpPr>
          <p:cNvPr id="30728" name="Text Box 9"/>
          <p:cNvSpPr txBox="1">
            <a:spLocks noChangeArrowheads="1"/>
          </p:cNvSpPr>
          <p:nvPr/>
        </p:nvSpPr>
        <p:spPr bwMode="auto">
          <a:xfrm>
            <a:off x="6145213" y="4597400"/>
            <a:ext cx="520700" cy="579438"/>
          </a:xfrm>
          <a:prstGeom prst="rect">
            <a:avLst/>
          </a:prstGeom>
          <a:noFill/>
          <a:ln w="9525">
            <a:noFill/>
            <a:miter lim="800000"/>
            <a:headEnd/>
            <a:tailEnd/>
          </a:ln>
        </p:spPr>
        <p:txBody>
          <a:bodyPr wrap="none">
            <a:spAutoFit/>
          </a:bodyPr>
          <a:lstStyle/>
          <a:p>
            <a:r>
              <a:rPr lang="en-US" altLang="zh-CN" sz="3200" b="1" i="1">
                <a:solidFill>
                  <a:srgbClr val="0000FF"/>
                </a:solidFill>
              </a:rPr>
              <a:t>a</a:t>
            </a:r>
            <a:r>
              <a:rPr lang="en-US" altLang="zh-CN" sz="3200" b="1" baseline="-25000">
                <a:solidFill>
                  <a:srgbClr val="0000FF"/>
                </a:solidFill>
              </a:rPr>
              <a:t>0</a:t>
            </a:r>
            <a:endParaRPr lang="en-US" altLang="zh-CN"/>
          </a:p>
        </p:txBody>
      </p:sp>
      <p:sp>
        <p:nvSpPr>
          <p:cNvPr id="30729" name="Line 10"/>
          <p:cNvSpPr>
            <a:spLocks noChangeShapeType="1"/>
          </p:cNvSpPr>
          <p:nvPr/>
        </p:nvSpPr>
        <p:spPr bwMode="auto">
          <a:xfrm>
            <a:off x="5522913" y="4749800"/>
            <a:ext cx="1752600" cy="0"/>
          </a:xfrm>
          <a:prstGeom prst="line">
            <a:avLst/>
          </a:prstGeom>
          <a:noFill/>
          <a:ln w="28575">
            <a:solidFill>
              <a:schemeClr val="tx2"/>
            </a:solidFill>
            <a:round/>
            <a:headEnd/>
            <a:tailEnd/>
          </a:ln>
        </p:spPr>
        <p:txBody>
          <a:bodyPr wrap="none" anchor="ctr"/>
          <a:lstStyle/>
          <a:p>
            <a:endParaRPr lang="zh-CN" altLang="en-US"/>
          </a:p>
        </p:txBody>
      </p:sp>
      <p:sp>
        <p:nvSpPr>
          <p:cNvPr id="30730" name="Text Box 11"/>
          <p:cNvSpPr txBox="1">
            <a:spLocks noChangeArrowheads="1"/>
          </p:cNvSpPr>
          <p:nvPr/>
        </p:nvSpPr>
        <p:spPr bwMode="auto">
          <a:xfrm>
            <a:off x="5980113" y="3149600"/>
            <a:ext cx="757237" cy="579438"/>
          </a:xfrm>
          <a:prstGeom prst="rect">
            <a:avLst/>
          </a:prstGeom>
          <a:noFill/>
          <a:ln w="9525">
            <a:noFill/>
            <a:miter lim="800000"/>
            <a:headEnd/>
            <a:tailEnd/>
          </a:ln>
        </p:spPr>
        <p:txBody>
          <a:bodyPr wrap="none">
            <a:spAutoFit/>
          </a:bodyPr>
          <a:lstStyle/>
          <a:p>
            <a:r>
              <a:rPr lang="en-US" altLang="zh-CN" sz="3200" b="1" i="1">
                <a:solidFill>
                  <a:srgbClr val="0000FF"/>
                </a:solidFill>
              </a:rPr>
              <a:t>a</a:t>
            </a:r>
            <a:r>
              <a:rPr lang="en-US" altLang="zh-CN" sz="3200" b="1" baseline="-25000">
                <a:solidFill>
                  <a:srgbClr val="0000FF"/>
                </a:solidFill>
              </a:rPr>
              <a:t>n-1</a:t>
            </a:r>
            <a:endParaRPr lang="en-US" altLang="zh-CN"/>
          </a:p>
        </p:txBody>
      </p:sp>
      <p:sp>
        <p:nvSpPr>
          <p:cNvPr id="30731" name="Line 12"/>
          <p:cNvSpPr>
            <a:spLocks noChangeShapeType="1"/>
          </p:cNvSpPr>
          <p:nvPr/>
        </p:nvSpPr>
        <p:spPr bwMode="auto">
          <a:xfrm>
            <a:off x="5522913" y="3302000"/>
            <a:ext cx="1752600" cy="0"/>
          </a:xfrm>
          <a:prstGeom prst="line">
            <a:avLst/>
          </a:prstGeom>
          <a:noFill/>
          <a:ln w="28575">
            <a:solidFill>
              <a:schemeClr val="tx2"/>
            </a:solidFill>
            <a:round/>
            <a:headEnd/>
            <a:tailEnd/>
          </a:ln>
        </p:spPr>
        <p:txBody>
          <a:bodyPr wrap="none" anchor="ctr"/>
          <a:lstStyle/>
          <a:p>
            <a:endParaRPr lang="zh-CN" altLang="en-US"/>
          </a:p>
        </p:txBody>
      </p:sp>
      <p:sp>
        <p:nvSpPr>
          <p:cNvPr id="30732" name="Line 13"/>
          <p:cNvSpPr>
            <a:spLocks noChangeShapeType="1"/>
          </p:cNvSpPr>
          <p:nvPr/>
        </p:nvSpPr>
        <p:spPr bwMode="auto">
          <a:xfrm>
            <a:off x="5522913" y="3759200"/>
            <a:ext cx="1752600" cy="0"/>
          </a:xfrm>
          <a:prstGeom prst="line">
            <a:avLst/>
          </a:prstGeom>
          <a:noFill/>
          <a:ln w="28575">
            <a:solidFill>
              <a:schemeClr val="tx2"/>
            </a:solidFill>
            <a:round/>
            <a:headEnd/>
            <a:tailEnd/>
          </a:ln>
        </p:spPr>
        <p:txBody>
          <a:bodyPr wrap="none" anchor="ctr"/>
          <a:lstStyle/>
          <a:p>
            <a:endParaRPr lang="zh-CN" altLang="en-US"/>
          </a:p>
        </p:txBody>
      </p:sp>
      <p:sp>
        <p:nvSpPr>
          <p:cNvPr id="30733" name="Text Box 14"/>
          <p:cNvSpPr txBox="1">
            <a:spLocks noChangeArrowheads="1"/>
          </p:cNvSpPr>
          <p:nvPr/>
        </p:nvSpPr>
        <p:spPr bwMode="auto">
          <a:xfrm>
            <a:off x="5980113" y="3606800"/>
            <a:ext cx="757237" cy="579438"/>
          </a:xfrm>
          <a:prstGeom prst="rect">
            <a:avLst/>
          </a:prstGeom>
          <a:noFill/>
          <a:ln w="9525">
            <a:noFill/>
            <a:miter lim="800000"/>
            <a:headEnd/>
            <a:tailEnd/>
          </a:ln>
        </p:spPr>
        <p:txBody>
          <a:bodyPr wrap="none">
            <a:spAutoFit/>
          </a:bodyPr>
          <a:lstStyle/>
          <a:p>
            <a:r>
              <a:rPr lang="en-US" altLang="zh-CN" sz="3200" b="1" i="1">
                <a:solidFill>
                  <a:srgbClr val="0000FF"/>
                </a:solidFill>
              </a:rPr>
              <a:t>a</a:t>
            </a:r>
            <a:r>
              <a:rPr lang="en-US" altLang="zh-CN" sz="3200" b="1" baseline="-25000">
                <a:solidFill>
                  <a:srgbClr val="0000FF"/>
                </a:solidFill>
              </a:rPr>
              <a:t>n-2</a:t>
            </a:r>
            <a:endParaRPr lang="en-US" altLang="zh-CN"/>
          </a:p>
        </p:txBody>
      </p:sp>
      <p:sp>
        <p:nvSpPr>
          <p:cNvPr id="30734" name="Line 15"/>
          <p:cNvSpPr>
            <a:spLocks noChangeShapeType="1"/>
          </p:cNvSpPr>
          <p:nvPr/>
        </p:nvSpPr>
        <p:spPr bwMode="auto">
          <a:xfrm>
            <a:off x="5522913" y="4216400"/>
            <a:ext cx="1752600" cy="0"/>
          </a:xfrm>
          <a:prstGeom prst="line">
            <a:avLst/>
          </a:prstGeom>
          <a:noFill/>
          <a:ln w="28575">
            <a:solidFill>
              <a:schemeClr val="tx2"/>
            </a:solidFill>
            <a:round/>
            <a:headEnd/>
            <a:tailEnd/>
          </a:ln>
        </p:spPr>
        <p:txBody>
          <a:bodyPr wrap="none" anchor="ctr"/>
          <a:lstStyle/>
          <a:p>
            <a:endParaRPr lang="zh-CN" altLang="en-US"/>
          </a:p>
        </p:txBody>
      </p:sp>
      <p:sp>
        <p:nvSpPr>
          <p:cNvPr id="30735" name="Text Box 16"/>
          <p:cNvSpPr txBox="1">
            <a:spLocks noChangeArrowheads="1"/>
          </p:cNvSpPr>
          <p:nvPr/>
        </p:nvSpPr>
        <p:spPr bwMode="auto">
          <a:xfrm>
            <a:off x="6056313" y="4017963"/>
            <a:ext cx="590550" cy="579437"/>
          </a:xfrm>
          <a:prstGeom prst="rect">
            <a:avLst/>
          </a:prstGeom>
          <a:noFill/>
          <a:ln w="9525">
            <a:noFill/>
            <a:miter lim="800000"/>
            <a:headEnd/>
            <a:tailEnd/>
          </a:ln>
        </p:spPr>
        <p:txBody>
          <a:bodyPr wrap="none">
            <a:spAutoFit/>
          </a:bodyPr>
          <a:lstStyle/>
          <a:p>
            <a:r>
              <a:rPr lang="en-US" altLang="en-US" sz="3200" b="1" i="1">
                <a:solidFill>
                  <a:srgbClr val="0000FF"/>
                </a:solidFill>
                <a:sym typeface="Symbol" pitchFamily="18" charset="2"/>
              </a:rPr>
              <a:t></a:t>
            </a:r>
            <a:endParaRPr lang="en-US" altLang="zh-CN"/>
          </a:p>
        </p:txBody>
      </p:sp>
      <p:sp>
        <p:nvSpPr>
          <p:cNvPr id="30736" name="Text Box 17"/>
          <p:cNvSpPr txBox="1">
            <a:spLocks noChangeArrowheads="1"/>
          </p:cNvSpPr>
          <p:nvPr/>
        </p:nvSpPr>
        <p:spPr bwMode="auto">
          <a:xfrm>
            <a:off x="4532313" y="2901950"/>
            <a:ext cx="747712" cy="579438"/>
          </a:xfrm>
          <a:prstGeom prst="rect">
            <a:avLst/>
          </a:prstGeom>
          <a:noFill/>
          <a:ln w="9525">
            <a:noFill/>
            <a:miter lim="800000"/>
            <a:headEnd/>
            <a:tailEnd/>
          </a:ln>
        </p:spPr>
        <p:txBody>
          <a:bodyPr wrap="none">
            <a:spAutoFit/>
          </a:bodyPr>
          <a:lstStyle/>
          <a:p>
            <a:r>
              <a:rPr lang="en-US" altLang="zh-CN" sz="3200" b="1">
                <a:solidFill>
                  <a:schemeClr val="tx2"/>
                </a:solidFill>
                <a:ea typeface="隶书" pitchFamily="49" charset="-122"/>
              </a:rPr>
              <a:t>top</a:t>
            </a:r>
            <a:endParaRPr lang="en-US" altLang="zh-CN"/>
          </a:p>
        </p:txBody>
      </p:sp>
      <p:sp>
        <p:nvSpPr>
          <p:cNvPr id="30737" name="Text Box 18"/>
          <p:cNvSpPr txBox="1">
            <a:spLocks noChangeArrowheads="1"/>
          </p:cNvSpPr>
          <p:nvPr/>
        </p:nvSpPr>
        <p:spPr bwMode="auto">
          <a:xfrm>
            <a:off x="4532313" y="5160963"/>
            <a:ext cx="1423987" cy="579437"/>
          </a:xfrm>
          <a:prstGeom prst="rect">
            <a:avLst/>
          </a:prstGeom>
          <a:noFill/>
          <a:ln w="9525">
            <a:noFill/>
            <a:miter lim="800000"/>
            <a:headEnd/>
            <a:tailEnd/>
          </a:ln>
        </p:spPr>
        <p:txBody>
          <a:bodyPr wrap="none">
            <a:spAutoFit/>
          </a:bodyPr>
          <a:lstStyle/>
          <a:p>
            <a:r>
              <a:rPr lang="en-US" altLang="zh-CN" sz="3200" b="1">
                <a:solidFill>
                  <a:schemeClr val="tx2"/>
                </a:solidFill>
                <a:ea typeface="隶书" pitchFamily="49" charset="-122"/>
              </a:rPr>
              <a:t>bottom</a:t>
            </a:r>
            <a:endParaRPr lang="en-US" altLang="zh-CN"/>
          </a:p>
        </p:txBody>
      </p:sp>
      <p:sp>
        <p:nvSpPr>
          <p:cNvPr id="30738" name="Line 19"/>
          <p:cNvSpPr>
            <a:spLocks noChangeShapeType="1"/>
          </p:cNvSpPr>
          <p:nvPr/>
        </p:nvSpPr>
        <p:spPr bwMode="auto">
          <a:xfrm>
            <a:off x="4989513" y="3530600"/>
            <a:ext cx="533400" cy="0"/>
          </a:xfrm>
          <a:prstGeom prst="line">
            <a:avLst/>
          </a:prstGeom>
          <a:noFill/>
          <a:ln w="38100">
            <a:solidFill>
              <a:srgbClr val="0000FF"/>
            </a:solidFill>
            <a:round/>
            <a:headEnd/>
            <a:tailEnd type="triangle" w="sm" len="med"/>
          </a:ln>
        </p:spPr>
        <p:txBody>
          <a:bodyPr wrap="none" anchor="ctr"/>
          <a:lstStyle/>
          <a:p>
            <a:endParaRPr lang="zh-CN" altLang="en-US"/>
          </a:p>
        </p:txBody>
      </p:sp>
      <p:sp>
        <p:nvSpPr>
          <p:cNvPr id="30739" name="Line 20"/>
          <p:cNvSpPr>
            <a:spLocks noChangeShapeType="1"/>
          </p:cNvSpPr>
          <p:nvPr/>
        </p:nvSpPr>
        <p:spPr bwMode="auto">
          <a:xfrm>
            <a:off x="5980113" y="5511800"/>
            <a:ext cx="533400" cy="0"/>
          </a:xfrm>
          <a:prstGeom prst="line">
            <a:avLst/>
          </a:prstGeom>
          <a:noFill/>
          <a:ln w="38100">
            <a:solidFill>
              <a:srgbClr val="0000FF"/>
            </a:solidFill>
            <a:round/>
            <a:headEnd/>
            <a:tailEnd type="triangle" w="sm" len="med"/>
          </a:ln>
        </p:spPr>
        <p:txBody>
          <a:bodyPr wrap="none" anchor="ctr"/>
          <a:lstStyle/>
          <a:p>
            <a:endParaRPr lang="zh-CN" altLang="en-US"/>
          </a:p>
        </p:txBody>
      </p:sp>
      <p:sp>
        <p:nvSpPr>
          <p:cNvPr id="30740" name="Line 21"/>
          <p:cNvSpPr>
            <a:spLocks noChangeShapeType="1"/>
          </p:cNvSpPr>
          <p:nvPr/>
        </p:nvSpPr>
        <p:spPr bwMode="auto">
          <a:xfrm flipH="1">
            <a:off x="6665913" y="2540000"/>
            <a:ext cx="3810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30741" name="Line 22"/>
          <p:cNvSpPr>
            <a:spLocks noChangeShapeType="1"/>
          </p:cNvSpPr>
          <p:nvPr/>
        </p:nvSpPr>
        <p:spPr bwMode="auto">
          <a:xfrm rot="17440103" flipV="1">
            <a:off x="5637213" y="2540000"/>
            <a:ext cx="381000" cy="609600"/>
          </a:xfrm>
          <a:prstGeom prst="line">
            <a:avLst/>
          </a:prstGeom>
          <a:noFill/>
          <a:ln w="38100">
            <a:solidFill>
              <a:srgbClr val="009900"/>
            </a:solidFill>
            <a:round/>
            <a:headEnd/>
            <a:tailEnd type="triangle" w="sm" len="lg"/>
          </a:ln>
        </p:spPr>
        <p:txBody>
          <a:bodyPr wrap="none" anchor="ctr"/>
          <a:lstStyle/>
          <a:p>
            <a:endParaRPr lang="zh-CN" altLang="en-US"/>
          </a:p>
        </p:txBody>
      </p:sp>
      <p:sp>
        <p:nvSpPr>
          <p:cNvPr id="22" name="灯片编号占位符 21"/>
          <p:cNvSpPr>
            <a:spLocks noGrp="1"/>
          </p:cNvSpPr>
          <p:nvPr>
            <p:ph type="sldNum" sz="quarter" idx="12"/>
          </p:nvPr>
        </p:nvSpPr>
        <p:spPr/>
        <p:txBody>
          <a:bodyPr/>
          <a:lstStyle/>
          <a:p>
            <a:pPr>
              <a:defRPr/>
            </a:pPr>
            <a:fld id="{14F73A70-6F2C-43B6-AD83-DC060C9DC040}" type="slidenum">
              <a:rPr lang="en-US" altLang="zh-CN" smtClean="0"/>
              <a:pPr>
                <a:defRPr/>
              </a:pPr>
              <a:t>2</a:t>
            </a:fld>
            <a:endParaRPr lang="en-US" altLang="zh-CN"/>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2" cstate="print"/>
          <a:srcRect/>
          <a:stretch>
            <a:fillRect/>
          </a:stretch>
        </p:blipFill>
        <p:spPr bwMode="auto">
          <a:xfrm>
            <a:off x="696913" y="838200"/>
            <a:ext cx="7848600" cy="4448175"/>
          </a:xfrm>
          <a:prstGeom prst="rect">
            <a:avLst/>
          </a:prstGeom>
          <a:noFill/>
          <a:ln w="9525">
            <a:noFill/>
            <a:miter lim="800000"/>
            <a:headEnd/>
            <a:tailEnd/>
          </a:ln>
        </p:spPr>
      </p:pic>
      <p:sp>
        <p:nvSpPr>
          <p:cNvPr id="48131" name="Text Box 5"/>
          <p:cNvSpPr txBox="1">
            <a:spLocks noChangeArrowheads="1"/>
          </p:cNvSpPr>
          <p:nvPr/>
        </p:nvSpPr>
        <p:spPr bwMode="auto">
          <a:xfrm>
            <a:off x="838200" y="5283200"/>
            <a:ext cx="7540625" cy="579438"/>
          </a:xfrm>
          <a:prstGeom prst="rect">
            <a:avLst/>
          </a:prstGeom>
          <a:noFill/>
          <a:ln w="9525">
            <a:noFill/>
            <a:miter lim="800000"/>
            <a:headEnd/>
            <a:tailEnd/>
          </a:ln>
        </p:spPr>
        <p:txBody>
          <a:bodyPr>
            <a:spAutoFit/>
          </a:bodyPr>
          <a:lstStyle/>
          <a:p>
            <a:r>
              <a:rPr lang="zh-CN" altLang="en-US" sz="3200" b="1" dirty="0">
                <a:solidFill>
                  <a:srgbClr val="CC3300"/>
                </a:solidFill>
                <a:ea typeface="隶书" pitchFamily="49" charset="-122"/>
              </a:rPr>
              <a:t>插入新元素时的栈满处</a:t>
            </a:r>
            <a:r>
              <a:rPr lang="zh-CN" altLang="en-US" sz="3200" b="1" dirty="0" smtClean="0">
                <a:solidFill>
                  <a:srgbClr val="CC3300"/>
                </a:solidFill>
                <a:ea typeface="隶书" pitchFamily="49" charset="-122"/>
              </a:rPr>
              <a:t>理</a:t>
            </a:r>
            <a:r>
              <a:rPr lang="en-US" altLang="zh-CN" sz="3200" b="1" i="1" dirty="0" err="1" smtClean="0">
                <a:solidFill>
                  <a:srgbClr val="CC3300"/>
                </a:solidFill>
                <a:ea typeface="隶书" pitchFamily="49" charset="-122"/>
              </a:rPr>
              <a:t>StackFull</a:t>
            </a:r>
            <a:r>
              <a:rPr lang="en-US" altLang="zh-CN" sz="3200" b="1" dirty="0" smtClean="0">
                <a:solidFill>
                  <a:srgbClr val="CC3300"/>
                </a:solidFill>
                <a:ea typeface="隶书" pitchFamily="49" charset="-122"/>
              </a:rPr>
              <a:t>( </a:t>
            </a:r>
            <a:r>
              <a:rPr lang="en-US" altLang="zh-CN" sz="3200" b="1" dirty="0">
                <a:solidFill>
                  <a:srgbClr val="CC3300"/>
                </a:solidFill>
                <a:ea typeface="隶书" pitchFamily="49" charset="-122"/>
              </a:rPr>
              <a:t>)</a:t>
            </a:r>
            <a:endParaRPr lang="en-US" altLang="zh-CN" sz="3200" dirty="0"/>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20</a:t>
            </a:fld>
            <a:endParaRPr lang="en-US" altLang="zh-CN"/>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1436688" y="925513"/>
            <a:ext cx="6172200" cy="762000"/>
          </a:xfrm>
        </p:spPr>
        <p:txBody>
          <a:bodyPr/>
          <a:lstStyle/>
          <a:p>
            <a:pPr eaLnBrk="1" hangingPunct="1">
              <a:defRPr/>
            </a:pPr>
            <a:r>
              <a:rPr lang="zh-CN" altLang="en-US" sz="3600" b="1" dirty="0" smtClean="0">
                <a:solidFill>
                  <a:schemeClr val="hlink"/>
                </a:solidFill>
                <a:effectLst>
                  <a:outerShdw blurRad="38100" dist="38100" dir="2700000" algn="tl">
                    <a:srgbClr val="C0C0C0"/>
                  </a:outerShdw>
                </a:effectLst>
                <a:ea typeface="仿宋_GB2312" pitchFamily="49" charset="-122"/>
              </a:rPr>
              <a:t>栈的链接存储表示 </a:t>
            </a:r>
            <a:r>
              <a:rPr lang="en-US" altLang="zh-CN" sz="3600" b="1" dirty="0" smtClean="0">
                <a:solidFill>
                  <a:schemeClr val="hlink"/>
                </a:solidFill>
                <a:effectLst>
                  <a:outerShdw blurRad="38100" dist="38100" dir="2700000" algn="tl">
                    <a:srgbClr val="C0C0C0"/>
                  </a:outerShdw>
                </a:effectLst>
                <a:ea typeface="仿宋_GB2312" pitchFamily="49" charset="-122"/>
              </a:rPr>
              <a:t>— </a:t>
            </a:r>
            <a:r>
              <a:rPr lang="zh-CN" altLang="en-US" sz="3600" b="1" dirty="0" smtClean="0">
                <a:solidFill>
                  <a:schemeClr val="hlink"/>
                </a:solidFill>
                <a:effectLst>
                  <a:outerShdw blurRad="38100" dist="38100" dir="2700000" algn="tl">
                    <a:srgbClr val="C0C0C0"/>
                  </a:outerShdw>
                </a:effectLst>
                <a:ea typeface="仿宋_GB2312" pitchFamily="49" charset="-122"/>
              </a:rPr>
              <a:t>链式栈</a:t>
            </a:r>
            <a:endParaRPr lang="zh-CN" altLang="en-US" dirty="0" smtClean="0">
              <a:ea typeface="仿宋_GB2312" pitchFamily="49" charset="-122"/>
            </a:endParaRPr>
          </a:p>
        </p:txBody>
      </p:sp>
      <p:sp>
        <p:nvSpPr>
          <p:cNvPr id="60420" name="Rectangle 4"/>
          <p:cNvSpPr>
            <a:spLocks noGrp="1" noChangeArrowheads="1"/>
          </p:cNvSpPr>
          <p:nvPr>
            <p:ph type="body" idx="1"/>
          </p:nvPr>
        </p:nvSpPr>
        <p:spPr>
          <a:xfrm>
            <a:off x="892175" y="3163888"/>
            <a:ext cx="7543800" cy="2667000"/>
          </a:xfrm>
        </p:spPr>
        <p:txBody>
          <a:bodyPr/>
          <a:lstStyle/>
          <a:p>
            <a:pPr eaLnBrk="1" hangingPunct="1">
              <a:buClr>
                <a:srgbClr val="FF6600"/>
              </a:buClr>
              <a:buSzPct val="50000"/>
              <a:buFont typeface="Wingdings" pitchFamily="2" charset="2"/>
              <a:buChar char="n"/>
              <a:defRPr/>
            </a:pPr>
            <a:r>
              <a:rPr lang="zh-CN" altLang="en-US" b="1" smtClean="0">
                <a:solidFill>
                  <a:srgbClr val="0000FF"/>
                </a:solidFill>
                <a:effectLst>
                  <a:outerShdw blurRad="38100" dist="38100" dir="2700000" algn="tl">
                    <a:srgbClr val="C0C0C0"/>
                  </a:outerShdw>
                </a:effectLst>
                <a:ea typeface="仿宋_GB2312" pitchFamily="49" charset="-122"/>
              </a:rPr>
              <a:t>链式栈无栈满问题，空间可扩充；</a:t>
            </a:r>
          </a:p>
          <a:p>
            <a:pPr eaLnBrk="1" hangingPunct="1">
              <a:buClr>
                <a:srgbClr val="FF6600"/>
              </a:buClr>
              <a:buSzPct val="50000"/>
              <a:buFont typeface="Wingdings" pitchFamily="2" charset="2"/>
              <a:buChar char="n"/>
              <a:defRPr/>
            </a:pPr>
            <a:r>
              <a:rPr lang="zh-CN" altLang="en-US" b="1" smtClean="0">
                <a:solidFill>
                  <a:srgbClr val="0000FF"/>
                </a:solidFill>
                <a:effectLst>
                  <a:outerShdw blurRad="38100" dist="38100" dir="2700000" algn="tl">
                    <a:srgbClr val="C0C0C0"/>
                  </a:outerShdw>
                </a:effectLst>
                <a:ea typeface="仿宋_GB2312" pitchFamily="49" charset="-122"/>
              </a:rPr>
              <a:t>插入与删除仅在栈顶处执行；</a:t>
            </a:r>
          </a:p>
          <a:p>
            <a:pPr eaLnBrk="1" hangingPunct="1">
              <a:buClr>
                <a:srgbClr val="FF6600"/>
              </a:buClr>
              <a:buSzPct val="50000"/>
              <a:buFont typeface="Wingdings" pitchFamily="2" charset="2"/>
              <a:buChar char="n"/>
              <a:defRPr/>
            </a:pPr>
            <a:r>
              <a:rPr lang="zh-CN" altLang="en-US" b="1" smtClean="0">
                <a:solidFill>
                  <a:srgbClr val="0000FF"/>
                </a:solidFill>
                <a:effectLst>
                  <a:outerShdw blurRad="38100" dist="38100" dir="2700000" algn="tl">
                    <a:srgbClr val="C0C0C0"/>
                  </a:outerShdw>
                </a:effectLst>
                <a:ea typeface="仿宋_GB2312" pitchFamily="49" charset="-122"/>
              </a:rPr>
              <a:t>链式栈的栈顶在链头；</a:t>
            </a:r>
          </a:p>
          <a:p>
            <a:pPr eaLnBrk="1" hangingPunct="1">
              <a:buClr>
                <a:srgbClr val="FF6600"/>
              </a:buClr>
              <a:buSzPct val="50000"/>
              <a:buFont typeface="Wingdings" pitchFamily="2" charset="2"/>
              <a:buChar char="n"/>
              <a:defRPr/>
            </a:pPr>
            <a:r>
              <a:rPr lang="zh-CN" altLang="en-US" b="1" smtClean="0">
                <a:solidFill>
                  <a:srgbClr val="0000FF"/>
                </a:solidFill>
                <a:effectLst>
                  <a:outerShdw blurRad="38100" dist="38100" dir="2700000" algn="tl">
                    <a:srgbClr val="C0C0C0"/>
                  </a:outerShdw>
                </a:effectLst>
                <a:ea typeface="仿宋_GB2312" pitchFamily="49" charset="-122"/>
              </a:rPr>
              <a:t>适合于多栈操作。</a:t>
            </a:r>
          </a:p>
        </p:txBody>
      </p:sp>
      <p:sp>
        <p:nvSpPr>
          <p:cNvPr id="60421" name="Text Box 5"/>
          <p:cNvSpPr txBox="1">
            <a:spLocks noChangeArrowheads="1"/>
          </p:cNvSpPr>
          <p:nvPr/>
        </p:nvSpPr>
        <p:spPr bwMode="auto">
          <a:xfrm>
            <a:off x="811213" y="1992313"/>
            <a:ext cx="747712" cy="579437"/>
          </a:xfrm>
          <a:prstGeom prst="rect">
            <a:avLst/>
          </a:prstGeom>
          <a:noFill/>
          <a:ln w="9525">
            <a:noFill/>
            <a:miter lim="800000"/>
            <a:headEnd/>
            <a:tailEnd/>
          </a:ln>
        </p:spPr>
        <p:txBody>
          <a:bodyPr wrap="none">
            <a:spAutoFit/>
          </a:bodyPr>
          <a:lstStyle/>
          <a:p>
            <a:r>
              <a:rPr lang="en-US" altLang="zh-CN" sz="3200" b="1">
                <a:solidFill>
                  <a:schemeClr val="hlink"/>
                </a:solidFill>
              </a:rPr>
              <a:t>top</a:t>
            </a:r>
            <a:endParaRPr lang="en-US" altLang="zh-CN"/>
          </a:p>
        </p:txBody>
      </p:sp>
      <p:sp>
        <p:nvSpPr>
          <p:cNvPr id="60422" name="Line 6"/>
          <p:cNvSpPr>
            <a:spLocks noChangeShapeType="1"/>
          </p:cNvSpPr>
          <p:nvPr/>
        </p:nvSpPr>
        <p:spPr bwMode="auto">
          <a:xfrm>
            <a:off x="1512888" y="2354263"/>
            <a:ext cx="381000"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0423" name="Rectangle 7"/>
          <p:cNvSpPr>
            <a:spLocks noChangeArrowheads="1"/>
          </p:cNvSpPr>
          <p:nvPr/>
        </p:nvSpPr>
        <p:spPr bwMode="auto">
          <a:xfrm>
            <a:off x="1893888" y="222091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60424" name="Line 8"/>
          <p:cNvSpPr>
            <a:spLocks noChangeShapeType="1"/>
          </p:cNvSpPr>
          <p:nvPr/>
        </p:nvSpPr>
        <p:spPr bwMode="auto">
          <a:xfrm>
            <a:off x="2427288" y="2220913"/>
            <a:ext cx="0" cy="457200"/>
          </a:xfrm>
          <a:prstGeom prst="line">
            <a:avLst/>
          </a:prstGeom>
          <a:noFill/>
          <a:ln w="19050">
            <a:solidFill>
              <a:srgbClr val="FF9900"/>
            </a:solidFill>
            <a:round/>
            <a:headEnd/>
            <a:tailEnd/>
          </a:ln>
        </p:spPr>
        <p:txBody>
          <a:bodyPr wrap="none" anchor="ctr"/>
          <a:lstStyle/>
          <a:p>
            <a:endParaRPr lang="zh-CN" altLang="en-US"/>
          </a:p>
        </p:txBody>
      </p:sp>
      <p:sp>
        <p:nvSpPr>
          <p:cNvPr id="60425" name="Line 9"/>
          <p:cNvSpPr>
            <a:spLocks noChangeShapeType="1"/>
          </p:cNvSpPr>
          <p:nvPr/>
        </p:nvSpPr>
        <p:spPr bwMode="auto">
          <a:xfrm flipV="1">
            <a:off x="2427288" y="2068513"/>
            <a:ext cx="152400" cy="152400"/>
          </a:xfrm>
          <a:prstGeom prst="line">
            <a:avLst/>
          </a:prstGeom>
          <a:noFill/>
          <a:ln w="19050">
            <a:solidFill>
              <a:srgbClr val="FF9900"/>
            </a:solidFill>
            <a:round/>
            <a:headEnd/>
            <a:tailEnd/>
          </a:ln>
        </p:spPr>
        <p:txBody>
          <a:bodyPr wrap="none" anchor="ctr"/>
          <a:lstStyle/>
          <a:p>
            <a:endParaRPr lang="zh-CN" altLang="en-US"/>
          </a:p>
        </p:txBody>
      </p:sp>
      <p:sp>
        <p:nvSpPr>
          <p:cNvPr id="60426" name="Rectangle 10"/>
          <p:cNvSpPr>
            <a:spLocks noChangeArrowheads="1"/>
          </p:cNvSpPr>
          <p:nvPr/>
        </p:nvSpPr>
        <p:spPr bwMode="auto">
          <a:xfrm>
            <a:off x="3265488" y="222091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60427" name="Line 11"/>
          <p:cNvSpPr>
            <a:spLocks noChangeShapeType="1"/>
          </p:cNvSpPr>
          <p:nvPr/>
        </p:nvSpPr>
        <p:spPr bwMode="auto">
          <a:xfrm>
            <a:off x="3798888" y="2220913"/>
            <a:ext cx="0" cy="457200"/>
          </a:xfrm>
          <a:prstGeom prst="line">
            <a:avLst/>
          </a:prstGeom>
          <a:noFill/>
          <a:ln w="19050">
            <a:solidFill>
              <a:srgbClr val="FF9900"/>
            </a:solidFill>
            <a:round/>
            <a:headEnd/>
            <a:tailEnd/>
          </a:ln>
        </p:spPr>
        <p:txBody>
          <a:bodyPr wrap="none" anchor="ctr"/>
          <a:lstStyle/>
          <a:p>
            <a:endParaRPr lang="zh-CN" altLang="en-US"/>
          </a:p>
        </p:txBody>
      </p:sp>
      <p:sp>
        <p:nvSpPr>
          <p:cNvPr id="60428" name="Line 12"/>
          <p:cNvSpPr>
            <a:spLocks noChangeShapeType="1"/>
          </p:cNvSpPr>
          <p:nvPr/>
        </p:nvSpPr>
        <p:spPr bwMode="auto">
          <a:xfrm flipV="1">
            <a:off x="3798888" y="2068513"/>
            <a:ext cx="152400" cy="152400"/>
          </a:xfrm>
          <a:prstGeom prst="line">
            <a:avLst/>
          </a:prstGeom>
          <a:noFill/>
          <a:ln w="19050">
            <a:solidFill>
              <a:srgbClr val="FF9900"/>
            </a:solidFill>
            <a:round/>
            <a:headEnd/>
            <a:tailEnd/>
          </a:ln>
        </p:spPr>
        <p:txBody>
          <a:bodyPr wrap="none" anchor="ctr"/>
          <a:lstStyle/>
          <a:p>
            <a:endParaRPr lang="zh-CN" altLang="en-US"/>
          </a:p>
        </p:txBody>
      </p:sp>
      <p:sp>
        <p:nvSpPr>
          <p:cNvPr id="60429" name="Rectangle 13"/>
          <p:cNvSpPr>
            <a:spLocks noChangeArrowheads="1"/>
          </p:cNvSpPr>
          <p:nvPr/>
        </p:nvSpPr>
        <p:spPr bwMode="auto">
          <a:xfrm>
            <a:off x="4637088" y="222091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60430" name="Line 14"/>
          <p:cNvSpPr>
            <a:spLocks noChangeShapeType="1"/>
          </p:cNvSpPr>
          <p:nvPr/>
        </p:nvSpPr>
        <p:spPr bwMode="auto">
          <a:xfrm>
            <a:off x="5170488" y="2220913"/>
            <a:ext cx="0" cy="457200"/>
          </a:xfrm>
          <a:prstGeom prst="line">
            <a:avLst/>
          </a:prstGeom>
          <a:noFill/>
          <a:ln w="19050">
            <a:solidFill>
              <a:srgbClr val="FF9900"/>
            </a:solidFill>
            <a:round/>
            <a:headEnd/>
            <a:tailEnd/>
          </a:ln>
        </p:spPr>
        <p:txBody>
          <a:bodyPr wrap="none" anchor="ctr"/>
          <a:lstStyle/>
          <a:p>
            <a:endParaRPr lang="zh-CN" altLang="en-US"/>
          </a:p>
        </p:txBody>
      </p:sp>
      <p:sp>
        <p:nvSpPr>
          <p:cNvPr id="60431" name="Line 15"/>
          <p:cNvSpPr>
            <a:spLocks noChangeShapeType="1"/>
          </p:cNvSpPr>
          <p:nvPr/>
        </p:nvSpPr>
        <p:spPr bwMode="auto">
          <a:xfrm flipV="1">
            <a:off x="5170488" y="2068513"/>
            <a:ext cx="152400" cy="152400"/>
          </a:xfrm>
          <a:prstGeom prst="line">
            <a:avLst/>
          </a:prstGeom>
          <a:noFill/>
          <a:ln w="19050">
            <a:solidFill>
              <a:srgbClr val="FF9900"/>
            </a:solidFill>
            <a:round/>
            <a:headEnd/>
            <a:tailEnd/>
          </a:ln>
        </p:spPr>
        <p:txBody>
          <a:bodyPr wrap="none" anchor="ctr"/>
          <a:lstStyle/>
          <a:p>
            <a:endParaRPr lang="zh-CN" altLang="en-US"/>
          </a:p>
        </p:txBody>
      </p:sp>
      <p:sp>
        <p:nvSpPr>
          <p:cNvPr id="60432" name="Rectangle 16"/>
          <p:cNvSpPr>
            <a:spLocks noChangeArrowheads="1"/>
          </p:cNvSpPr>
          <p:nvPr/>
        </p:nvSpPr>
        <p:spPr bwMode="auto">
          <a:xfrm>
            <a:off x="7151688" y="222091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60433" name="Line 17"/>
          <p:cNvSpPr>
            <a:spLocks noChangeShapeType="1"/>
          </p:cNvSpPr>
          <p:nvPr/>
        </p:nvSpPr>
        <p:spPr bwMode="auto">
          <a:xfrm>
            <a:off x="7685088" y="2220913"/>
            <a:ext cx="0" cy="457200"/>
          </a:xfrm>
          <a:prstGeom prst="line">
            <a:avLst/>
          </a:prstGeom>
          <a:noFill/>
          <a:ln w="19050">
            <a:solidFill>
              <a:srgbClr val="FF9900"/>
            </a:solidFill>
            <a:round/>
            <a:headEnd/>
            <a:tailEnd/>
          </a:ln>
        </p:spPr>
        <p:txBody>
          <a:bodyPr wrap="none" anchor="ctr"/>
          <a:lstStyle/>
          <a:p>
            <a:endParaRPr lang="zh-CN" altLang="en-US"/>
          </a:p>
        </p:txBody>
      </p:sp>
      <p:sp>
        <p:nvSpPr>
          <p:cNvPr id="60434" name="Line 18"/>
          <p:cNvSpPr>
            <a:spLocks noChangeShapeType="1"/>
          </p:cNvSpPr>
          <p:nvPr/>
        </p:nvSpPr>
        <p:spPr bwMode="auto">
          <a:xfrm flipV="1">
            <a:off x="7685088" y="2068513"/>
            <a:ext cx="152400" cy="152400"/>
          </a:xfrm>
          <a:prstGeom prst="line">
            <a:avLst/>
          </a:prstGeom>
          <a:noFill/>
          <a:ln w="19050">
            <a:solidFill>
              <a:srgbClr val="FF9900"/>
            </a:solidFill>
            <a:round/>
            <a:headEnd/>
            <a:tailEnd/>
          </a:ln>
        </p:spPr>
        <p:txBody>
          <a:bodyPr wrap="none" anchor="ctr"/>
          <a:lstStyle/>
          <a:p>
            <a:endParaRPr lang="zh-CN" altLang="en-US"/>
          </a:p>
        </p:txBody>
      </p:sp>
      <p:sp>
        <p:nvSpPr>
          <p:cNvPr id="60435" name="Line 19"/>
          <p:cNvSpPr>
            <a:spLocks noChangeShapeType="1"/>
          </p:cNvSpPr>
          <p:nvPr/>
        </p:nvSpPr>
        <p:spPr bwMode="auto">
          <a:xfrm>
            <a:off x="2884488" y="2373313"/>
            <a:ext cx="381000"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0436" name="Line 20"/>
          <p:cNvSpPr>
            <a:spLocks noChangeShapeType="1"/>
          </p:cNvSpPr>
          <p:nvPr/>
        </p:nvSpPr>
        <p:spPr bwMode="auto">
          <a:xfrm>
            <a:off x="4256088" y="2373313"/>
            <a:ext cx="381000"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0437" name="Line 21"/>
          <p:cNvSpPr>
            <a:spLocks noChangeShapeType="1"/>
          </p:cNvSpPr>
          <p:nvPr/>
        </p:nvSpPr>
        <p:spPr bwMode="auto">
          <a:xfrm>
            <a:off x="5627688" y="2373313"/>
            <a:ext cx="457200"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0438" name="Line 22"/>
          <p:cNvSpPr>
            <a:spLocks noChangeShapeType="1"/>
          </p:cNvSpPr>
          <p:nvPr/>
        </p:nvSpPr>
        <p:spPr bwMode="auto">
          <a:xfrm>
            <a:off x="6694488" y="2373313"/>
            <a:ext cx="457200"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60439" name="Line 23"/>
          <p:cNvSpPr>
            <a:spLocks noChangeShapeType="1"/>
          </p:cNvSpPr>
          <p:nvPr/>
        </p:nvSpPr>
        <p:spPr bwMode="auto">
          <a:xfrm>
            <a:off x="6084888" y="2373313"/>
            <a:ext cx="609600" cy="0"/>
          </a:xfrm>
          <a:prstGeom prst="line">
            <a:avLst/>
          </a:prstGeom>
          <a:noFill/>
          <a:ln w="19050" cap="rnd">
            <a:solidFill>
              <a:srgbClr val="0000FF"/>
            </a:solidFill>
            <a:prstDash val="sysDot"/>
            <a:round/>
            <a:headEnd/>
            <a:tailEnd/>
          </a:ln>
        </p:spPr>
        <p:txBody>
          <a:bodyPr wrap="none" anchor="ctr"/>
          <a:lstStyle/>
          <a:p>
            <a:endParaRPr lang="zh-CN" altLang="en-US"/>
          </a:p>
        </p:txBody>
      </p:sp>
      <p:sp>
        <p:nvSpPr>
          <p:cNvPr id="23" name="灯片编号占位符 22"/>
          <p:cNvSpPr>
            <a:spLocks noGrp="1"/>
          </p:cNvSpPr>
          <p:nvPr>
            <p:ph type="sldNum" sz="quarter" idx="12"/>
          </p:nvPr>
        </p:nvSpPr>
        <p:spPr/>
        <p:txBody>
          <a:bodyPr/>
          <a:lstStyle/>
          <a:p>
            <a:pPr>
              <a:defRPr/>
            </a:pPr>
            <a:fld id="{14F73A70-6F2C-43B6-AD83-DC060C9DC040}" type="slidenum">
              <a:rPr lang="en-US" altLang="zh-CN" smtClean="0"/>
              <a:pPr>
                <a:defRPr/>
              </a:pPr>
              <a:t>21</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0422"/>
                                        </p:tgtEl>
                                        <p:attrNameLst>
                                          <p:attrName>style.visibility</p:attrName>
                                        </p:attrNameLst>
                                      </p:cBhvr>
                                      <p:to>
                                        <p:strVal val="visible"/>
                                      </p:to>
                                    </p:set>
                                    <p:animEffect transition="in" filter="box(in)">
                                      <p:cBhvr>
                                        <p:cTn id="10" dur="500"/>
                                        <p:tgtEl>
                                          <p:spTgt spid="6042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0423"/>
                                        </p:tgtEl>
                                        <p:attrNameLst>
                                          <p:attrName>style.visibility</p:attrName>
                                        </p:attrNameLst>
                                      </p:cBhvr>
                                      <p:to>
                                        <p:strVal val="visible"/>
                                      </p:to>
                                    </p:set>
                                    <p:animEffect transition="in" filter="box(in)">
                                      <p:cBhvr>
                                        <p:cTn id="13" dur="500"/>
                                        <p:tgtEl>
                                          <p:spTgt spid="6042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0424"/>
                                        </p:tgtEl>
                                        <p:attrNameLst>
                                          <p:attrName>style.visibility</p:attrName>
                                        </p:attrNameLst>
                                      </p:cBhvr>
                                      <p:to>
                                        <p:strVal val="visible"/>
                                      </p:to>
                                    </p:set>
                                    <p:animEffect transition="in" filter="box(in)">
                                      <p:cBhvr>
                                        <p:cTn id="16" dur="500"/>
                                        <p:tgtEl>
                                          <p:spTgt spid="6042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60425"/>
                                        </p:tgtEl>
                                        <p:attrNameLst>
                                          <p:attrName>style.visibility</p:attrName>
                                        </p:attrNameLst>
                                      </p:cBhvr>
                                      <p:to>
                                        <p:strVal val="visible"/>
                                      </p:to>
                                    </p:set>
                                    <p:animEffect transition="in" filter="box(in)">
                                      <p:cBhvr>
                                        <p:cTn id="19" dur="500"/>
                                        <p:tgtEl>
                                          <p:spTgt spid="6042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60426"/>
                                        </p:tgtEl>
                                        <p:attrNameLst>
                                          <p:attrName>style.visibility</p:attrName>
                                        </p:attrNameLst>
                                      </p:cBhvr>
                                      <p:to>
                                        <p:strVal val="visible"/>
                                      </p:to>
                                    </p:set>
                                    <p:animEffect transition="in" filter="box(in)">
                                      <p:cBhvr>
                                        <p:cTn id="22" dur="500"/>
                                        <p:tgtEl>
                                          <p:spTgt spid="60426"/>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60427"/>
                                        </p:tgtEl>
                                        <p:attrNameLst>
                                          <p:attrName>style.visibility</p:attrName>
                                        </p:attrNameLst>
                                      </p:cBhvr>
                                      <p:to>
                                        <p:strVal val="visible"/>
                                      </p:to>
                                    </p:set>
                                    <p:animEffect transition="in" filter="box(in)">
                                      <p:cBhvr>
                                        <p:cTn id="25" dur="500"/>
                                        <p:tgtEl>
                                          <p:spTgt spid="6042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60428"/>
                                        </p:tgtEl>
                                        <p:attrNameLst>
                                          <p:attrName>style.visibility</p:attrName>
                                        </p:attrNameLst>
                                      </p:cBhvr>
                                      <p:to>
                                        <p:strVal val="visible"/>
                                      </p:to>
                                    </p:set>
                                    <p:animEffect transition="in" filter="box(in)">
                                      <p:cBhvr>
                                        <p:cTn id="28" dur="500"/>
                                        <p:tgtEl>
                                          <p:spTgt spid="6042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60429"/>
                                        </p:tgtEl>
                                        <p:attrNameLst>
                                          <p:attrName>style.visibility</p:attrName>
                                        </p:attrNameLst>
                                      </p:cBhvr>
                                      <p:to>
                                        <p:strVal val="visible"/>
                                      </p:to>
                                    </p:set>
                                    <p:animEffect transition="in" filter="box(in)">
                                      <p:cBhvr>
                                        <p:cTn id="31" dur="500"/>
                                        <p:tgtEl>
                                          <p:spTgt spid="60429"/>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60430"/>
                                        </p:tgtEl>
                                        <p:attrNameLst>
                                          <p:attrName>style.visibility</p:attrName>
                                        </p:attrNameLst>
                                      </p:cBhvr>
                                      <p:to>
                                        <p:strVal val="visible"/>
                                      </p:to>
                                    </p:set>
                                    <p:animEffect transition="in" filter="box(in)">
                                      <p:cBhvr>
                                        <p:cTn id="34" dur="500"/>
                                        <p:tgtEl>
                                          <p:spTgt spid="6043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60431"/>
                                        </p:tgtEl>
                                        <p:attrNameLst>
                                          <p:attrName>style.visibility</p:attrName>
                                        </p:attrNameLst>
                                      </p:cBhvr>
                                      <p:to>
                                        <p:strVal val="visible"/>
                                      </p:to>
                                    </p:set>
                                    <p:animEffect transition="in" filter="box(in)">
                                      <p:cBhvr>
                                        <p:cTn id="37" dur="500"/>
                                        <p:tgtEl>
                                          <p:spTgt spid="6043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60432"/>
                                        </p:tgtEl>
                                        <p:attrNameLst>
                                          <p:attrName>style.visibility</p:attrName>
                                        </p:attrNameLst>
                                      </p:cBhvr>
                                      <p:to>
                                        <p:strVal val="visible"/>
                                      </p:to>
                                    </p:set>
                                    <p:animEffect transition="in" filter="box(in)">
                                      <p:cBhvr>
                                        <p:cTn id="40" dur="500"/>
                                        <p:tgtEl>
                                          <p:spTgt spid="60432"/>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60433"/>
                                        </p:tgtEl>
                                        <p:attrNameLst>
                                          <p:attrName>style.visibility</p:attrName>
                                        </p:attrNameLst>
                                      </p:cBhvr>
                                      <p:to>
                                        <p:strVal val="visible"/>
                                      </p:to>
                                    </p:set>
                                    <p:animEffect transition="in" filter="box(in)">
                                      <p:cBhvr>
                                        <p:cTn id="43" dur="500"/>
                                        <p:tgtEl>
                                          <p:spTgt spid="60433"/>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60434"/>
                                        </p:tgtEl>
                                        <p:attrNameLst>
                                          <p:attrName>style.visibility</p:attrName>
                                        </p:attrNameLst>
                                      </p:cBhvr>
                                      <p:to>
                                        <p:strVal val="visible"/>
                                      </p:to>
                                    </p:set>
                                    <p:animEffect transition="in" filter="box(in)">
                                      <p:cBhvr>
                                        <p:cTn id="46" dur="500"/>
                                        <p:tgtEl>
                                          <p:spTgt spid="6043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60435"/>
                                        </p:tgtEl>
                                        <p:attrNameLst>
                                          <p:attrName>style.visibility</p:attrName>
                                        </p:attrNameLst>
                                      </p:cBhvr>
                                      <p:to>
                                        <p:strVal val="visible"/>
                                      </p:to>
                                    </p:set>
                                    <p:animEffect transition="in" filter="box(in)">
                                      <p:cBhvr>
                                        <p:cTn id="49" dur="500"/>
                                        <p:tgtEl>
                                          <p:spTgt spid="60435"/>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60436"/>
                                        </p:tgtEl>
                                        <p:attrNameLst>
                                          <p:attrName>style.visibility</p:attrName>
                                        </p:attrNameLst>
                                      </p:cBhvr>
                                      <p:to>
                                        <p:strVal val="visible"/>
                                      </p:to>
                                    </p:set>
                                    <p:animEffect transition="in" filter="box(in)">
                                      <p:cBhvr>
                                        <p:cTn id="52" dur="500"/>
                                        <p:tgtEl>
                                          <p:spTgt spid="60436"/>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60437"/>
                                        </p:tgtEl>
                                        <p:attrNameLst>
                                          <p:attrName>style.visibility</p:attrName>
                                        </p:attrNameLst>
                                      </p:cBhvr>
                                      <p:to>
                                        <p:strVal val="visible"/>
                                      </p:to>
                                    </p:set>
                                    <p:animEffect transition="in" filter="box(in)">
                                      <p:cBhvr>
                                        <p:cTn id="55" dur="500"/>
                                        <p:tgtEl>
                                          <p:spTgt spid="6043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60438"/>
                                        </p:tgtEl>
                                        <p:attrNameLst>
                                          <p:attrName>style.visibility</p:attrName>
                                        </p:attrNameLst>
                                      </p:cBhvr>
                                      <p:to>
                                        <p:strVal val="visible"/>
                                      </p:to>
                                    </p:set>
                                    <p:animEffect transition="in" filter="box(in)">
                                      <p:cBhvr>
                                        <p:cTn id="58" dur="500"/>
                                        <p:tgtEl>
                                          <p:spTgt spid="60438"/>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60439"/>
                                        </p:tgtEl>
                                        <p:attrNameLst>
                                          <p:attrName>style.visibility</p:attrName>
                                        </p:attrNameLst>
                                      </p:cBhvr>
                                      <p:to>
                                        <p:strVal val="visible"/>
                                      </p:to>
                                    </p:set>
                                    <p:animEffect transition="in" filter="box(in)">
                                      <p:cBhvr>
                                        <p:cTn id="61" dur="500"/>
                                        <p:tgtEl>
                                          <p:spTgt spid="60439"/>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60420">
                                            <p:txEl>
                                              <p:pRg st="0" end="0"/>
                                            </p:txEl>
                                          </p:spTgt>
                                        </p:tgtEl>
                                        <p:attrNameLst>
                                          <p:attrName>style.visibility</p:attrName>
                                        </p:attrNameLst>
                                      </p:cBhvr>
                                      <p:to>
                                        <p:strVal val="visible"/>
                                      </p:to>
                                    </p:set>
                                    <p:animEffect transition="in" filter="checkerboard(across)">
                                      <p:cBhvr>
                                        <p:cTn id="66" dur="500"/>
                                        <p:tgtEl>
                                          <p:spTgt spid="60420">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60420">
                                            <p:txEl>
                                              <p:pRg st="1" end="1"/>
                                            </p:txEl>
                                          </p:spTgt>
                                        </p:tgtEl>
                                        <p:attrNameLst>
                                          <p:attrName>style.visibility</p:attrName>
                                        </p:attrNameLst>
                                      </p:cBhvr>
                                      <p:to>
                                        <p:strVal val="visible"/>
                                      </p:to>
                                    </p:set>
                                    <p:animEffect transition="in" filter="checkerboard(across)">
                                      <p:cBhvr>
                                        <p:cTn id="71" dur="500"/>
                                        <p:tgtEl>
                                          <p:spTgt spid="60420">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60420">
                                            <p:txEl>
                                              <p:pRg st="2" end="2"/>
                                            </p:txEl>
                                          </p:spTgt>
                                        </p:tgtEl>
                                        <p:attrNameLst>
                                          <p:attrName>style.visibility</p:attrName>
                                        </p:attrNameLst>
                                      </p:cBhvr>
                                      <p:to>
                                        <p:strVal val="visible"/>
                                      </p:to>
                                    </p:set>
                                    <p:animEffect transition="in" filter="checkerboard(across)">
                                      <p:cBhvr>
                                        <p:cTn id="76" dur="500"/>
                                        <p:tgtEl>
                                          <p:spTgt spid="60420">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60420">
                                            <p:txEl>
                                              <p:pRg st="3" end="3"/>
                                            </p:txEl>
                                          </p:spTgt>
                                        </p:tgtEl>
                                        <p:attrNameLst>
                                          <p:attrName>style.visibility</p:attrName>
                                        </p:attrNameLst>
                                      </p:cBhvr>
                                      <p:to>
                                        <p:strVal val="visible"/>
                                      </p:to>
                                    </p:set>
                                    <p:animEffect transition="in" filter="checkerboard(across)">
                                      <p:cBhvr>
                                        <p:cTn id="81" dur="500"/>
                                        <p:tgtEl>
                                          <p:spTgt spid="604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P spid="60421" grpId="0"/>
      <p:bldP spid="60422" grpId="0" animBg="1"/>
      <p:bldP spid="60423" grpId="0" animBg="1"/>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22</a:t>
            </a:fld>
            <a:endParaRPr lang="en-US" altLang="zh-CN"/>
          </a:p>
        </p:txBody>
      </p:sp>
      <p:sp>
        <p:nvSpPr>
          <p:cNvPr id="3" name="Rectangle 3"/>
          <p:cNvSpPr txBox="1">
            <a:spLocks noChangeArrowheads="1"/>
          </p:cNvSpPr>
          <p:nvPr/>
        </p:nvSpPr>
        <p:spPr>
          <a:xfrm>
            <a:off x="590266" y="943970"/>
            <a:ext cx="7772400" cy="4318000"/>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如果多个栈共享同一个空间，可能有的栈占用空间多，很快就产生溢出，其它栈可能还有空闲空间。</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8A3CC4"/>
                </a:solidFill>
                <a:effectLst/>
                <a:uLnTx/>
                <a:uFillTx/>
                <a:latin typeface="+mn-lt"/>
                <a:ea typeface="+mn-ea"/>
              </a:rPr>
              <a:t>通过移动某些栈为较满的栈腾出空间的调整代价较高。</a:t>
            </a:r>
          </a:p>
          <a:p>
            <a:pPr marL="742950" marR="0" lvl="1" indent="-285750" algn="just"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8A3CC4"/>
                </a:solidFill>
                <a:effectLst/>
                <a:uLnTx/>
                <a:uFillTx/>
                <a:latin typeface="+mn-lt"/>
                <a:ea typeface="+mn-ea"/>
              </a:rPr>
              <a:t>链式栈是一个更好的选择。</a:t>
            </a:r>
            <a:endParaRPr kumimoji="1" lang="en-US" altLang="zh-CN" sz="2800" b="1" i="0" u="none" strike="noStrike" kern="0" cap="none" spc="0" normalizeH="0" baseline="0" noProof="0" dirty="0" smtClean="0">
              <a:ln>
                <a:noFill/>
              </a:ln>
              <a:solidFill>
                <a:srgbClr val="8A3CC4"/>
              </a:solidFill>
              <a:effectLst/>
              <a:uLnTx/>
              <a:uFillTx/>
              <a:latin typeface="+mn-lt"/>
              <a:ea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链式栈只要内存有空间就可扩充；</a:t>
            </a:r>
          </a:p>
          <a:p>
            <a:pPr marL="1143000" marR="0" lvl="2" indent="-228600" algn="just" defTabSz="914400" rtl="0" eaLnBrk="0" fontAlgn="base" latinLnBrk="0" hangingPunct="0">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链式栈的栈顶设在链头。</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23</a:t>
            </a:fld>
            <a:endParaRPr lang="en-US" altLang="zh-CN"/>
          </a:p>
        </p:txBody>
      </p:sp>
      <p:sp>
        <p:nvSpPr>
          <p:cNvPr id="3" name="标题 2"/>
          <p:cNvSpPr txBox="1">
            <a:spLocks/>
          </p:cNvSpPr>
          <p:nvPr/>
        </p:nvSpPr>
        <p:spPr>
          <a:xfrm>
            <a:off x="685800" y="418531"/>
            <a:ext cx="7772400" cy="79612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8A3CC4"/>
                </a:solidFill>
                <a:effectLst/>
                <a:uLnTx/>
                <a:uFillTx/>
                <a:latin typeface="+mj-lt"/>
                <a:ea typeface="+mj-ea"/>
                <a:cs typeface="+mj-cs"/>
              </a:rPr>
              <a:t>程序</a:t>
            </a:r>
            <a:r>
              <a:rPr kumimoji="1" lang="en-US" altLang="zh-CN" sz="3600" b="1" i="0" u="none" strike="noStrike" kern="0" cap="none" spc="0" normalizeH="0" baseline="0" noProof="0" dirty="0" smtClean="0">
                <a:ln>
                  <a:noFill/>
                </a:ln>
                <a:solidFill>
                  <a:srgbClr val="8A3CC4"/>
                </a:solidFill>
                <a:effectLst/>
                <a:uLnTx/>
                <a:uFillTx/>
                <a:latin typeface="+mj-lt"/>
                <a:ea typeface="+mj-ea"/>
                <a:cs typeface="+mj-cs"/>
              </a:rPr>
              <a:t>4-3  </a:t>
            </a:r>
            <a:r>
              <a:rPr kumimoji="1" lang="en-US" altLang="zh-CN" sz="3600" b="1" i="0" u="none" strike="noStrike" kern="0" cap="none" spc="0" normalizeH="0" baseline="0" noProof="0" dirty="0" err="1" smtClean="0">
                <a:ln>
                  <a:noFill/>
                </a:ln>
                <a:solidFill>
                  <a:srgbClr val="8A3CC4"/>
                </a:solidFill>
                <a:effectLst/>
                <a:uLnTx/>
                <a:uFillTx/>
                <a:latin typeface="+mj-lt"/>
                <a:ea typeface="+mj-ea"/>
                <a:cs typeface="+mj-cs"/>
              </a:rPr>
              <a:t>LStack</a:t>
            </a:r>
            <a:r>
              <a:rPr kumimoji="1" lang="zh-CN" altLang="en-US" sz="3600" b="1" i="0" u="none" strike="noStrike" kern="0" cap="none" spc="0" normalizeH="0" baseline="0" noProof="0" dirty="0" smtClean="0">
                <a:ln>
                  <a:noFill/>
                </a:ln>
                <a:solidFill>
                  <a:srgbClr val="8A3CC4"/>
                </a:solidFill>
                <a:effectLst/>
                <a:uLnTx/>
                <a:uFillTx/>
                <a:latin typeface="+mj-lt"/>
                <a:ea typeface="+mj-ea"/>
                <a:cs typeface="+mj-cs"/>
              </a:rPr>
              <a:t>类的定义</a:t>
            </a:r>
          </a:p>
        </p:txBody>
      </p:sp>
      <p:sp>
        <p:nvSpPr>
          <p:cNvPr id="4" name="内容占位符 3"/>
          <p:cNvSpPr txBox="1">
            <a:spLocks/>
          </p:cNvSpPr>
          <p:nvPr/>
        </p:nvSpPr>
        <p:spPr>
          <a:xfrm>
            <a:off x="535674" y="1094096"/>
            <a:ext cx="7772400" cy="4478338"/>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template &lt;class Type&gt;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Type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data</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Node</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&lt;Type&gt;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endParaRPr kumimoji="1" lang="en-US" altLang="zh-CN" sz="2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template &lt;class Type&gt; class</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LStack</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private: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i="0" u="none" strike="noStrike" kern="0" cap="none" spc="0" normalizeH="0" baseline="0" noProof="0" dirty="0" smtClean="0">
                <a:ln>
                  <a:noFill/>
                </a:ln>
                <a:solidFill>
                  <a:srgbClr val="FF0000"/>
                </a:solidFill>
                <a:effectLst/>
                <a:uLnTx/>
                <a:uFillTx/>
                <a:latin typeface="+mn-lt"/>
                <a:ea typeface="+mn-ea"/>
                <a:cs typeface="+mn-cs"/>
              </a:rPr>
              <a:t>Node</a:t>
            </a:r>
            <a:r>
              <a:rPr kumimoji="1" lang="zh-CN" altLang="en-US"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&lt;Type&gt;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public:</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LStack</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 {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void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push</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(Type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x</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&lt;Type&gt;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=new</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&lt;Type&gt;;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p:txBody>
      </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24</a:t>
            </a:fld>
            <a:endParaRPr lang="en-US" altLang="zh-CN"/>
          </a:p>
        </p:txBody>
      </p:sp>
      <p:sp>
        <p:nvSpPr>
          <p:cNvPr id="3" name="内容占位符 3"/>
          <p:cNvSpPr txBox="1">
            <a:spLocks/>
          </p:cNvSpPr>
          <p:nvPr/>
        </p:nvSpPr>
        <p:spPr>
          <a:xfrm>
            <a:off x="535674" y="1094096"/>
            <a:ext cx="7772400" cy="4478338"/>
          </a:xfrm>
          <a:prstGeom prst="rect">
            <a:avLst/>
          </a:prstGeom>
        </p:spPr>
        <p:txBody>
          <a:bodyPr/>
          <a:lstStyle/>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pop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(Type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Type</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data</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delete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FF0000"/>
                </a:solidFill>
                <a:latin typeface="+mn-lt"/>
                <a:ea typeface="+mn-ea"/>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0</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err="1" smtClean="0">
                <a:ln>
                  <a:noFill/>
                </a:ln>
                <a:solidFill>
                  <a:srgbClr val="FF0000"/>
                </a:solidFill>
                <a:effectLst/>
                <a:uLnTx/>
                <a:uFillTx/>
                <a:latin typeface="+mn-lt"/>
                <a:ea typeface="+mn-ea"/>
                <a:cs typeface="+mn-cs"/>
              </a:rPr>
              <a:t>LStack</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kern="0" dirty="0" smtClean="0">
                <a:solidFill>
                  <a:srgbClr val="FF0000"/>
                </a:solidFill>
                <a:latin typeface="+mn-lt"/>
                <a:ea typeface="+mn-ea"/>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FF0000"/>
                </a:solidFill>
                <a:latin typeface="+mn-lt"/>
                <a:ea typeface="+mn-ea"/>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Node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&lt;Type&gt;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p=top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FF0000"/>
                </a:solidFill>
                <a:latin typeface="+mn-lt"/>
                <a:ea typeface="+mn-ea"/>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top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link</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FF0000"/>
                </a:solidFill>
                <a:latin typeface="+mn-lt"/>
                <a:ea typeface="+mn-ea"/>
              </a:rPr>
              <a:t>                </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delete</a:t>
            </a: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 p</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200" b="1" kern="0" dirty="0" smtClean="0">
                <a:solidFill>
                  <a:srgbClr val="FF0000"/>
                </a:solidFill>
                <a:latin typeface="+mn-lt"/>
                <a:ea typeface="+mn-ea"/>
              </a:rPr>
              <a:t>       </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1" lang="en-US" altLang="zh-CN" sz="2200" b="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Char char="•"/>
              <a:tabLst/>
              <a:defRPr/>
            </a:pPr>
            <a:endParaRPr kumimoji="1" lang="en-US" altLang="zh-CN" sz="22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ct val="0"/>
              </a:spcAft>
              <a:buClrTx/>
              <a:buSzTx/>
              <a:buFontTx/>
              <a:buChar char="•"/>
              <a:tabLst/>
              <a:defRPr/>
            </a:pPr>
            <a:endParaRPr kumimoji="1" lang="zh-CN" altLang="en-US" sz="22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98488" y="1433513"/>
            <a:ext cx="8153400" cy="4789487"/>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class</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LStack</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template &lt;class Type&gt; class </a:t>
            </a:r>
            <a:r>
              <a:rPr lang="en-US" altLang="zh-CN" sz="2800" dirty="0" smtClean="0">
                <a:solidFill>
                  <a:schemeClr val="tx2"/>
                </a:solidFill>
                <a:ea typeface="仿宋_GB2312" pitchFamily="49" charset="-122"/>
              </a:rPr>
              <a:t>Node </a:t>
            </a:r>
            <a:r>
              <a:rPr lang="en-US" altLang="zh-CN" sz="2800" b="1" dirty="0">
                <a:solidFill>
                  <a:schemeClr val="tx2"/>
                </a:solidFill>
                <a:ea typeface="仿宋_GB2312" pitchFamily="49" charset="-122"/>
              </a:rPr>
              <a:t>{</a:t>
            </a:r>
          </a:p>
          <a:p>
            <a:r>
              <a:rPr lang="en-US" altLang="zh-CN" sz="2800" b="1" dirty="0" smtClean="0">
                <a:solidFill>
                  <a:schemeClr val="tx2"/>
                </a:solidFill>
                <a:ea typeface="仿宋_GB2312" pitchFamily="49" charset="-122"/>
              </a:rPr>
              <a:t>    friend </a:t>
            </a:r>
            <a:r>
              <a:rPr lang="en-US" altLang="zh-CN" sz="2800" b="1" dirty="0">
                <a:solidFill>
                  <a:schemeClr val="tx2"/>
                </a:solidFill>
                <a:ea typeface="仿宋_GB2312" pitchFamily="49" charset="-122"/>
              </a:rPr>
              <a:t>class </a:t>
            </a:r>
            <a:r>
              <a:rPr lang="en-US" altLang="zh-CN" sz="2800" dirty="0" err="1" smtClean="0">
                <a:solidFill>
                  <a:schemeClr val="tx2"/>
                </a:solidFill>
                <a:ea typeface="仿宋_GB2312" pitchFamily="49" charset="-122"/>
              </a:rPr>
              <a:t>LStack</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&lt;Type&gt;;</a:t>
            </a:r>
          </a:p>
          <a:p>
            <a:r>
              <a:rPr lang="en-US" altLang="zh-CN" sz="2800" b="1" dirty="0" smtClean="0">
                <a:solidFill>
                  <a:schemeClr val="tx2"/>
                </a:solidFill>
                <a:ea typeface="仿宋_GB2312" pitchFamily="49" charset="-122"/>
              </a:rPr>
              <a:t>    private</a:t>
            </a:r>
            <a:r>
              <a:rPr lang="en-US" altLang="zh-CN" sz="2800" b="1"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  Type </a:t>
            </a:r>
            <a:r>
              <a:rPr lang="en-US" altLang="zh-CN" sz="2800" dirty="0">
                <a:solidFill>
                  <a:schemeClr val="tx2"/>
                </a:solidFill>
                <a:ea typeface="仿宋_GB2312" pitchFamily="49" charset="-122"/>
              </a:rPr>
              <a:t>data</a:t>
            </a:r>
            <a:r>
              <a:rPr lang="en-US" altLang="zh-CN" sz="2800" b="1" dirty="0">
                <a:solidFill>
                  <a:schemeClr val="tx2"/>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结点数据</a:t>
            </a:r>
            <a:r>
              <a:rPr lang="zh-CN" altLang="en-US" sz="2800" b="1" dirty="0">
                <a:solidFill>
                  <a:srgbClr val="CC3300"/>
                </a:solidFill>
                <a:ea typeface="仿宋_GB2312" pitchFamily="49" charset="-122"/>
              </a:rPr>
              <a:t>	</a:t>
            </a:r>
            <a:endParaRPr lang="zh-CN" altLang="en-US" sz="2800" dirty="0">
              <a:solidFill>
                <a:srgbClr val="CC3300"/>
              </a:solidFill>
              <a:ea typeface="仿宋_GB2312" pitchFamily="49" charset="-122"/>
            </a:endParaRPr>
          </a:p>
          <a:p>
            <a:r>
              <a:rPr lang="en-US" altLang="zh-CN" sz="2800" dirty="0" smtClean="0">
                <a:solidFill>
                  <a:schemeClr val="tx2"/>
                </a:solidFill>
                <a:ea typeface="仿宋_GB2312" pitchFamily="49" charset="-122"/>
              </a:rPr>
              <a:t>       Node </a:t>
            </a:r>
            <a:r>
              <a:rPr lang="en-US" altLang="zh-CN" sz="2800" b="1" dirty="0">
                <a:solidFill>
                  <a:schemeClr val="tx2"/>
                </a:solidFill>
                <a:ea typeface="仿宋_GB2312" pitchFamily="49" charset="-122"/>
              </a:rPr>
              <a:t>&lt;Type&gt; *</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结点链指针</a:t>
            </a:r>
            <a:endParaRPr lang="zh-CN" altLang="en-US" sz="2800" b="1" dirty="0">
              <a:solidFill>
                <a:srgbClr val="0000FF"/>
              </a:solidFill>
              <a:ea typeface="仿宋_GB2312" pitchFamily="49" charset="-122"/>
            </a:endParaRPr>
          </a:p>
          <a:p>
            <a:r>
              <a:rPr lang="en-US" altLang="zh-CN" sz="2800" b="1" dirty="0" smtClean="0">
                <a:solidFill>
                  <a:schemeClr val="tx2"/>
                </a:solidFill>
                <a:ea typeface="仿宋_GB2312" pitchFamily="49" charset="-122"/>
              </a:rPr>
              <a:t>    public</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    Node</a:t>
            </a:r>
            <a:r>
              <a:rPr lang="en-US" altLang="zh-CN" sz="2800" b="1" dirty="0" smtClean="0">
                <a:solidFill>
                  <a:schemeClr val="tx2"/>
                </a:solidFill>
                <a:ea typeface="仿宋_GB2312" pitchFamily="49" charset="-122"/>
              </a:rPr>
              <a:t>(Type </a:t>
            </a:r>
            <a:r>
              <a:rPr lang="en-US" altLang="zh-CN" sz="2800" dirty="0" smtClean="0">
                <a:solidFill>
                  <a:schemeClr val="tx2"/>
                </a:solidFill>
                <a:ea typeface="仿宋_GB2312" pitchFamily="49" charset="-122"/>
              </a:rPr>
              <a:t>d</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  </a:t>
            </a:r>
          </a:p>
          <a:p>
            <a:r>
              <a:rPr lang="en-US" altLang="zh-CN" sz="2800" dirty="0" smtClean="0">
                <a:solidFill>
                  <a:schemeClr val="tx2"/>
                </a:solidFill>
                <a:ea typeface="仿宋_GB2312" pitchFamily="49" charset="-122"/>
              </a:rPr>
              <a:t>                       Node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smtClean="0">
                <a:solidFill>
                  <a:schemeClr val="tx2"/>
                </a:solidFill>
                <a:ea typeface="仿宋_GB2312" pitchFamily="49" charset="-122"/>
              </a:rPr>
              <a:t>next</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data</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d</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link</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next</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 }</a:t>
            </a:r>
          </a:p>
          <a:p>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p>
        </p:txBody>
      </p:sp>
      <p:sp>
        <p:nvSpPr>
          <p:cNvPr id="61443" name="Text Box 3"/>
          <p:cNvSpPr txBox="1">
            <a:spLocks noChangeArrowheads="1"/>
          </p:cNvSpPr>
          <p:nvPr/>
        </p:nvSpPr>
        <p:spPr bwMode="auto">
          <a:xfrm>
            <a:off x="2722563" y="746125"/>
            <a:ext cx="3017837" cy="641350"/>
          </a:xfrm>
          <a:prstGeom prst="rect">
            <a:avLst/>
          </a:prstGeom>
          <a:noFill/>
          <a:ln w="9525">
            <a:noFill/>
            <a:miter lim="800000"/>
            <a:headEnd/>
            <a:tailEnd/>
          </a:ln>
          <a:effectLst/>
        </p:spPr>
        <p:txBody>
          <a:bodyPr>
            <a:spAutoFit/>
          </a:bodyPr>
          <a:lstStyle/>
          <a:p>
            <a:pPr>
              <a:defRPr/>
            </a:pPr>
            <a:r>
              <a:rPr lang="zh-CN" altLang="en-US" sz="3600" b="1">
                <a:solidFill>
                  <a:srgbClr val="3333CC"/>
                </a:solidFill>
                <a:effectLst>
                  <a:outerShdw blurRad="38100" dist="38100" dir="2700000" algn="tl">
                    <a:srgbClr val="C0C0C0"/>
                  </a:outerShdw>
                </a:effectLst>
                <a:ea typeface="仿宋_GB2312" pitchFamily="49" charset="-122"/>
              </a:rPr>
              <a:t>链式栈类定义</a:t>
            </a:r>
            <a:endParaRPr lang="zh-CN" altLang="en-US"/>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25</a:t>
            </a:fld>
            <a:endParaRPr lang="en-US" altLang="zh-CN"/>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41338" y="631825"/>
            <a:ext cx="8077200" cy="5632311"/>
          </a:xfrm>
          <a:prstGeom prst="rect">
            <a:avLst/>
          </a:prstGeom>
          <a:noFill/>
          <a:ln w="9525">
            <a:noFill/>
            <a:miter lim="800000"/>
            <a:headEnd/>
            <a:tailEnd/>
          </a:ln>
        </p:spPr>
        <p:txBody>
          <a:bodyPr>
            <a:spAutoFit/>
          </a:bodyPr>
          <a:lstStyle/>
          <a:p>
            <a:r>
              <a:rPr lang="en-US" altLang="zh-CN" b="1" dirty="0">
                <a:solidFill>
                  <a:schemeClr val="tx2"/>
                </a:solidFill>
                <a:ea typeface="仿宋_GB2312" pitchFamily="49" charset="-122"/>
              </a:rPr>
              <a:t>template &lt;class Type&gt; class</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LStack</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t>
            </a:r>
          </a:p>
          <a:p>
            <a:r>
              <a:rPr lang="en-US" altLang="zh-CN" b="1" dirty="0" smtClean="0">
                <a:solidFill>
                  <a:schemeClr val="tx2"/>
                </a:solidFill>
                <a:ea typeface="仿宋_GB2312" pitchFamily="49" charset="-122"/>
              </a:rPr>
              <a:t>    private</a:t>
            </a:r>
            <a:r>
              <a:rPr lang="en-US" altLang="zh-CN" b="1" dirty="0">
                <a:solidFill>
                  <a:schemeClr val="tx2"/>
                </a:solidFill>
                <a:ea typeface="仿宋_GB2312" pitchFamily="49" charset="-122"/>
              </a:rPr>
              <a:t>:</a:t>
            </a:r>
          </a:p>
          <a:p>
            <a:r>
              <a:rPr lang="en-US" altLang="zh-CN" dirty="0" smtClean="0">
                <a:solidFill>
                  <a:schemeClr val="tx2"/>
                </a:solidFill>
                <a:ea typeface="仿宋_GB2312" pitchFamily="49" charset="-122"/>
              </a:rPr>
              <a:t>         Node </a:t>
            </a:r>
            <a:r>
              <a:rPr lang="en-US" altLang="zh-CN" b="1" dirty="0">
                <a:solidFill>
                  <a:schemeClr val="tx2"/>
                </a:solidFill>
                <a:ea typeface="仿宋_GB2312" pitchFamily="49" charset="-122"/>
              </a:rPr>
              <a:t>&lt;Type&gt; *</a:t>
            </a:r>
            <a:r>
              <a:rPr lang="en-US" altLang="zh-CN" dirty="0">
                <a:solidFill>
                  <a:schemeClr val="tx2"/>
                </a:solidFill>
                <a:ea typeface="仿宋_GB2312" pitchFamily="49" charset="-122"/>
              </a:rPr>
              <a:t>top</a:t>
            </a:r>
            <a:r>
              <a:rPr lang="en-US" altLang="zh-CN" b="1" dirty="0">
                <a:solidFill>
                  <a:schemeClr val="tx2"/>
                </a:solidFill>
                <a:ea typeface="仿宋_GB2312" pitchFamily="49" charset="-122"/>
              </a:rPr>
              <a:t>;</a:t>
            </a:r>
            <a:r>
              <a:rPr lang="en-US" altLang="zh-CN" b="1" dirty="0">
                <a:solidFill>
                  <a:srgbClr val="CC3300"/>
                </a:solidFill>
                <a:ea typeface="仿宋_GB2312" pitchFamily="49" charset="-122"/>
              </a:rPr>
              <a:t>  </a:t>
            </a:r>
            <a:r>
              <a:rPr lang="en-US" altLang="zh-CN" b="1" dirty="0">
                <a:solidFill>
                  <a:srgbClr val="0000FF"/>
                </a:solidFill>
                <a:ea typeface="仿宋_GB2312" pitchFamily="49" charset="-122"/>
              </a:rPr>
              <a:t>//</a:t>
            </a:r>
            <a:r>
              <a:rPr lang="zh-CN" altLang="en-US" dirty="0">
                <a:solidFill>
                  <a:srgbClr val="0000FF"/>
                </a:solidFill>
                <a:ea typeface="隶书" pitchFamily="49" charset="-122"/>
              </a:rPr>
              <a:t>栈顶指针</a:t>
            </a:r>
            <a:endParaRPr lang="zh-CN" altLang="en-US" b="1" dirty="0">
              <a:solidFill>
                <a:srgbClr val="CC3300"/>
              </a:solidFill>
              <a:ea typeface="仿宋_GB2312" pitchFamily="49" charset="-122"/>
            </a:endParaRPr>
          </a:p>
          <a:p>
            <a:r>
              <a:rPr lang="en-US" altLang="zh-CN" b="1" dirty="0" smtClean="0">
                <a:solidFill>
                  <a:schemeClr val="tx2"/>
                </a:solidFill>
                <a:ea typeface="仿宋_GB2312" pitchFamily="49" charset="-122"/>
              </a:rPr>
              <a:t>    public</a:t>
            </a:r>
            <a:r>
              <a:rPr lang="en-US" altLang="zh-CN" b="1" dirty="0">
                <a:solidFill>
                  <a:schemeClr val="tx2"/>
                </a:solidFill>
                <a:ea typeface="仿宋_GB2312" pitchFamily="49" charset="-122"/>
              </a:rPr>
              <a:t>:</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dirty="0" err="1" smtClean="0">
                <a:solidFill>
                  <a:schemeClr val="tx2"/>
                </a:solidFill>
                <a:ea typeface="仿宋_GB2312" pitchFamily="49" charset="-122"/>
              </a:rPr>
              <a:t>LStack</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top</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NULL</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 }</a:t>
            </a:r>
            <a:endParaRPr lang="en-US" altLang="zh-CN" dirty="0">
              <a:solidFill>
                <a:schemeClr val="tx2"/>
              </a:solidFill>
              <a:ea typeface="仿宋_GB2312" pitchFamily="49" charset="-122"/>
            </a:endParaRP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dirty="0">
                <a:solidFill>
                  <a:schemeClr val="tx2"/>
                </a:solidFill>
                <a:ea typeface="仿宋_GB2312" pitchFamily="49" charset="-122"/>
              </a:rPr>
              <a:t>~</a:t>
            </a:r>
            <a:r>
              <a:rPr lang="en-US" altLang="zh-CN" dirty="0" err="1">
                <a:solidFill>
                  <a:schemeClr val="tx2"/>
                </a:solidFill>
                <a:ea typeface="仿宋_GB2312" pitchFamily="49" charset="-122"/>
              </a:rPr>
              <a:t>LinkedStack</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dirty="0" err="1" smtClean="0">
                <a:solidFill>
                  <a:schemeClr val="tx2"/>
                </a:solidFill>
              </a:rPr>
              <a:t>MakeEmpty</a:t>
            </a:r>
            <a:r>
              <a:rPr lang="en-US" altLang="zh-CN" b="1" dirty="0" smtClean="0">
                <a:solidFill>
                  <a:schemeClr val="tx2"/>
                </a:solidFill>
              </a:rPr>
              <a:t>( </a:t>
            </a:r>
            <a:r>
              <a:rPr lang="en-US" altLang="zh-CN" b="1" dirty="0">
                <a:solidFill>
                  <a:schemeClr val="tx2"/>
                </a:solidFill>
              </a:rPr>
              <a:t>)</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b="1" dirty="0" smtClean="0">
                <a:solidFill>
                  <a:schemeClr val="tx2"/>
                </a:solidFill>
                <a:ea typeface="仿宋_GB2312" pitchFamily="49" charset="-122"/>
              </a:rPr>
              <a:t>void</a:t>
            </a:r>
            <a:r>
              <a:rPr lang="en-US" altLang="zh-CN" dirty="0" smtClean="0">
                <a:solidFill>
                  <a:schemeClr val="tx2"/>
                </a:solidFill>
                <a:ea typeface="仿宋_GB2312" pitchFamily="49" charset="-122"/>
              </a:rPr>
              <a:t> Push</a:t>
            </a:r>
            <a:r>
              <a:rPr lang="en-US" altLang="zh-CN" b="1" dirty="0" smtClean="0">
                <a:solidFill>
                  <a:schemeClr val="tx2"/>
                </a:solidFill>
                <a:ea typeface="仿宋_GB2312" pitchFamily="49" charset="-122"/>
              </a:rPr>
              <a:t>(Type</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b="1" dirty="0" smtClean="0">
                <a:solidFill>
                  <a:srgbClr val="CC3300"/>
                </a:solidFill>
                <a:ea typeface="仿宋_GB2312" pitchFamily="49" charset="-122"/>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进栈</a:t>
            </a:r>
            <a:endParaRPr lang="zh-CN" altLang="en-US" dirty="0"/>
          </a:p>
          <a:p>
            <a:r>
              <a:rPr lang="zh-CN" altLang="en-US" dirty="0"/>
              <a:t>    </a:t>
            </a:r>
            <a:r>
              <a:rPr lang="zh-CN" altLang="en-US" dirty="0" smtClean="0"/>
              <a:t>     </a:t>
            </a:r>
            <a:r>
              <a:rPr lang="en-US" altLang="zh-CN" b="1" dirty="0" err="1">
                <a:solidFill>
                  <a:schemeClr val="tx2"/>
                </a:solidFill>
                <a:ea typeface="仿宋_GB2312" pitchFamily="49" charset="-122"/>
              </a:rPr>
              <a:t>bool</a:t>
            </a:r>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Pop</a:t>
            </a:r>
            <a:r>
              <a:rPr lang="en-US" altLang="zh-CN" b="1" dirty="0" smtClean="0">
                <a:solidFill>
                  <a:schemeClr val="tx2"/>
                </a:solidFill>
                <a:ea typeface="仿宋_GB2312" pitchFamily="49" charset="-122"/>
              </a:rPr>
              <a:t>(Type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b="1" dirty="0" smtClean="0">
                <a:solidFill>
                  <a:srgbClr val="CC3300"/>
                </a:solidFill>
                <a:ea typeface="仿宋_GB2312" pitchFamily="49" charset="-122"/>
              </a:rPr>
              <a:t>  </a:t>
            </a:r>
            <a:r>
              <a:rPr lang="en-US" altLang="zh-CN" b="1" dirty="0">
                <a:solidFill>
                  <a:srgbClr val="0000FF"/>
                </a:solidFill>
              </a:rPr>
              <a:t>//</a:t>
            </a:r>
            <a:r>
              <a:rPr lang="zh-CN" altLang="en-US" dirty="0">
                <a:solidFill>
                  <a:srgbClr val="0000FF"/>
                </a:solidFill>
                <a:ea typeface="隶书" pitchFamily="49" charset="-122"/>
              </a:rPr>
              <a:t>退栈</a:t>
            </a:r>
            <a:endParaRPr lang="zh-CN" altLang="en-US" dirty="0"/>
          </a:p>
          <a:p>
            <a:r>
              <a:rPr lang="zh-CN" altLang="en-US" dirty="0"/>
              <a:t>     </a:t>
            </a:r>
            <a:r>
              <a:rPr lang="zh-CN" altLang="en-US" dirty="0" smtClean="0"/>
              <a:t>    </a:t>
            </a:r>
            <a:r>
              <a:rPr lang="en-US" altLang="zh-CN" b="1" dirty="0" err="1" smtClean="0">
                <a:solidFill>
                  <a:schemeClr val="tx2"/>
                </a:solidFill>
                <a:ea typeface="仿宋_GB2312" pitchFamily="49" charset="-122"/>
              </a:rPr>
              <a:t>bool</a:t>
            </a:r>
            <a:r>
              <a:rPr lang="en-US" altLang="zh-CN" b="1" dirty="0" smtClean="0">
                <a:solidFill>
                  <a:schemeClr val="tx2"/>
                </a:solidFill>
                <a:ea typeface="仿宋_GB2312" pitchFamily="49" charset="-122"/>
              </a:rPr>
              <a:t> </a:t>
            </a:r>
            <a:r>
              <a:rPr lang="en-US" altLang="zh-CN" dirty="0" err="1" smtClean="0">
                <a:solidFill>
                  <a:schemeClr val="tx2"/>
                </a:solidFill>
                <a:ea typeface="仿宋_GB2312" pitchFamily="49" charset="-122"/>
              </a:rPr>
              <a:t>GetTop</a:t>
            </a:r>
            <a:r>
              <a:rPr lang="en-US" altLang="zh-CN" b="1" dirty="0" smtClean="0">
                <a:solidFill>
                  <a:schemeClr val="tx2"/>
                </a:solidFill>
                <a:ea typeface="仿宋_GB2312" pitchFamily="49" charset="-122"/>
              </a:rPr>
              <a:t>(Type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x</a:t>
            </a:r>
            <a:r>
              <a:rPr lang="en-US" altLang="zh-CN" b="1" dirty="0" smtClean="0">
                <a:solidFill>
                  <a:schemeClr val="tx2"/>
                </a:solidFill>
                <a:ea typeface="仿宋_GB2312" pitchFamily="49" charset="-122"/>
              </a:rPr>
              <a:t>);</a:t>
            </a:r>
            <a:r>
              <a:rPr lang="en-US" altLang="zh-CN" b="1" dirty="0" smtClean="0">
                <a:solidFill>
                  <a:srgbClr val="CC3300"/>
                </a:solidFill>
                <a:ea typeface="仿宋_GB2312" pitchFamily="49" charset="-122"/>
              </a:rPr>
              <a:t>  </a:t>
            </a:r>
            <a:r>
              <a:rPr lang="en-US" altLang="zh-CN" b="1" dirty="0">
                <a:solidFill>
                  <a:srgbClr val="0000FF"/>
                </a:solidFill>
              </a:rPr>
              <a:t>//</a:t>
            </a:r>
            <a:r>
              <a:rPr lang="zh-CN" altLang="en-US" dirty="0">
                <a:solidFill>
                  <a:srgbClr val="0000FF"/>
                </a:solidFill>
                <a:ea typeface="隶书" pitchFamily="49" charset="-122"/>
              </a:rPr>
              <a:t>读取栈顶元素</a:t>
            </a:r>
            <a:endParaRPr lang="zh-CN" altLang="en-US" dirty="0"/>
          </a:p>
          <a:p>
            <a:r>
              <a:rPr lang="zh-CN" altLang="en-US" dirty="0"/>
              <a:t>     </a:t>
            </a:r>
            <a:r>
              <a:rPr lang="zh-CN" altLang="en-US" dirty="0" smtClean="0"/>
              <a:t>    </a:t>
            </a:r>
            <a:r>
              <a:rPr lang="en-US" altLang="zh-CN" b="1" dirty="0" smtClean="0">
                <a:solidFill>
                  <a:schemeClr val="tx2"/>
                </a:solidFill>
                <a:ea typeface="仿宋_GB2312" pitchFamily="49" charset="-122"/>
              </a:rPr>
              <a:t>void </a:t>
            </a:r>
            <a:r>
              <a:rPr lang="en-US" altLang="zh-CN" dirty="0" err="1" smtClean="0">
                <a:solidFill>
                  <a:schemeClr val="tx2"/>
                </a:solidFill>
                <a:ea typeface="仿宋_GB2312" pitchFamily="49" charset="-122"/>
              </a:rPr>
              <a:t>MakeEmpty</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a:t>
            </a:r>
            <a:r>
              <a:rPr lang="en-US" altLang="zh-CN" b="1" dirty="0">
                <a:solidFill>
                  <a:srgbClr val="CC3300"/>
                </a:solidFill>
                <a:ea typeface="仿宋_GB2312" pitchFamily="49" charset="-122"/>
              </a:rPr>
              <a:t>  </a:t>
            </a:r>
            <a:r>
              <a:rPr lang="en-US" altLang="zh-CN" b="1" dirty="0">
                <a:solidFill>
                  <a:srgbClr val="0000FF"/>
                </a:solidFill>
                <a:ea typeface="仿宋_GB2312" pitchFamily="49" charset="-122"/>
              </a:rPr>
              <a:t>//</a:t>
            </a:r>
            <a:r>
              <a:rPr lang="zh-CN" altLang="zh-CN" dirty="0">
                <a:solidFill>
                  <a:srgbClr val="0000FF"/>
                </a:solidFill>
                <a:ea typeface="隶书" pitchFamily="49" charset="-122"/>
              </a:rPr>
              <a:t>实现</a:t>
            </a:r>
            <a:r>
              <a:rPr lang="zh-CN" altLang="zh-CN" dirty="0" smtClean="0">
                <a:solidFill>
                  <a:srgbClr val="0000FF"/>
                </a:solidFill>
                <a:ea typeface="隶书" pitchFamily="49" charset="-122"/>
              </a:rPr>
              <a:t>与</a:t>
            </a:r>
            <a:r>
              <a:rPr lang="en-US" altLang="zh-CN" b="1" dirty="0" smtClean="0">
                <a:solidFill>
                  <a:schemeClr val="hlink"/>
                </a:solidFill>
                <a:ea typeface="仿宋_GB2312" pitchFamily="49" charset="-122"/>
              </a:rPr>
              <a:t>~</a:t>
            </a:r>
            <a:r>
              <a:rPr lang="en-US" altLang="zh-CN" b="1" dirty="0" err="1" smtClean="0">
                <a:solidFill>
                  <a:schemeClr val="hlink"/>
                </a:solidFill>
                <a:ea typeface="仿宋_GB2312" pitchFamily="49" charset="-122"/>
              </a:rPr>
              <a:t>LStack</a:t>
            </a:r>
            <a:r>
              <a:rPr lang="en-US" altLang="zh-CN" b="1" dirty="0">
                <a:solidFill>
                  <a:schemeClr val="hlink"/>
                </a:solidFill>
                <a:ea typeface="仿宋_GB2312" pitchFamily="49" charset="-122"/>
              </a:rPr>
              <a:t>( </a:t>
            </a:r>
            <a:r>
              <a:rPr lang="en-US" altLang="zh-CN" b="1" dirty="0" smtClean="0">
                <a:solidFill>
                  <a:schemeClr val="hlink"/>
                </a:solidFill>
                <a:ea typeface="仿宋_GB2312" pitchFamily="49" charset="-122"/>
              </a:rPr>
              <a:t>)</a:t>
            </a:r>
            <a:r>
              <a:rPr lang="zh-CN" altLang="zh-CN" dirty="0" smtClean="0">
                <a:solidFill>
                  <a:srgbClr val="0000FF"/>
                </a:solidFill>
                <a:ea typeface="隶书" pitchFamily="49" charset="-122"/>
              </a:rPr>
              <a:t>同</a:t>
            </a:r>
            <a:endParaRPr lang="zh-CN" altLang="en-US" dirty="0">
              <a:solidFill>
                <a:srgbClr val="CC3300"/>
              </a:solidFill>
              <a:ea typeface="仿宋_GB2312" pitchFamily="49" charset="-122"/>
            </a:endParaRPr>
          </a:p>
          <a:p>
            <a:r>
              <a:rPr lang="zh-CN" altLang="en-US" dirty="0">
                <a:solidFill>
                  <a:srgbClr val="CC3300"/>
                </a:solidFill>
                <a:ea typeface="仿宋_GB2312" pitchFamily="49" charset="-122"/>
              </a:rPr>
              <a:t>    </a:t>
            </a:r>
            <a:r>
              <a:rPr lang="zh-CN" altLang="en-US" dirty="0" smtClean="0">
                <a:solidFill>
                  <a:srgbClr val="CC3300"/>
                </a:solidFill>
                <a:ea typeface="仿宋_GB2312" pitchFamily="49" charset="-122"/>
              </a:rPr>
              <a:t>     </a:t>
            </a:r>
            <a:r>
              <a:rPr lang="en-US" altLang="zh-CN" b="1" dirty="0" err="1">
                <a:solidFill>
                  <a:schemeClr val="tx2"/>
                </a:solidFill>
                <a:ea typeface="仿宋_GB2312" pitchFamily="49" charset="-122"/>
              </a:rPr>
              <a:t>bool</a:t>
            </a:r>
            <a:r>
              <a:rPr lang="en-US" altLang="zh-CN" b="1" dirty="0">
                <a:solidFill>
                  <a:schemeClr val="tx2"/>
                </a:solidFill>
                <a:ea typeface="仿宋_GB2312" pitchFamily="49" charset="-122"/>
              </a:rPr>
              <a:t> </a:t>
            </a:r>
            <a:r>
              <a:rPr lang="en-US" altLang="zh-CN" dirty="0" err="1" smtClean="0">
                <a:solidFill>
                  <a:schemeClr val="tx2"/>
                </a:solidFill>
                <a:ea typeface="仿宋_GB2312" pitchFamily="49" charset="-122"/>
              </a:rPr>
              <a:t>IsEmpty</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 return</a:t>
            </a:r>
            <a:r>
              <a:rPr lang="en-US" altLang="zh-CN" dirty="0">
                <a:solidFill>
                  <a:schemeClr val="tx2"/>
                </a:solidFill>
                <a:ea typeface="仿宋_GB2312" pitchFamily="49" charset="-122"/>
              </a:rPr>
              <a:t> </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top</a:t>
            </a:r>
            <a:r>
              <a:rPr lang="en-US" altLang="zh-CN" b="1" dirty="0" smtClean="0">
                <a:solidFill>
                  <a:schemeClr val="tx2"/>
                </a:solidFill>
                <a:ea typeface="仿宋_GB2312" pitchFamily="49" charset="-122"/>
              </a:rPr>
              <a:t>==</a:t>
            </a:r>
            <a:r>
              <a:rPr lang="en-US" altLang="zh-CN" dirty="0" smtClean="0">
                <a:solidFill>
                  <a:schemeClr val="tx2"/>
                </a:solidFill>
                <a:ea typeface="仿宋_GB2312" pitchFamily="49" charset="-122"/>
              </a:rPr>
              <a:t>NULL</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true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false</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t>
            </a:r>
          </a:p>
          <a:p>
            <a:r>
              <a:rPr lang="en-US" altLang="zh-CN" b="1" dirty="0">
                <a:solidFill>
                  <a:schemeClr val="tx2"/>
                </a:solidFill>
                <a:ea typeface="仿宋_GB2312" pitchFamily="49" charset="-122"/>
              </a:rPr>
              <a:t>    </a:t>
            </a:r>
            <a:r>
              <a:rPr lang="en-US" altLang="zh-CN" b="1" dirty="0" smtClean="0">
                <a:solidFill>
                  <a:schemeClr val="tx2"/>
                </a:solidFill>
                <a:ea typeface="仿宋_GB2312" pitchFamily="49" charset="-122"/>
              </a:rPr>
              <a:t>     </a:t>
            </a:r>
            <a:r>
              <a:rPr lang="en-US" altLang="zh-CN" b="1" dirty="0" err="1">
                <a:solidFill>
                  <a:schemeClr val="tx2"/>
                </a:solidFill>
                <a:ea typeface="仿宋_GB2312" pitchFamily="49" charset="-122"/>
              </a:rPr>
              <a:t>int</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GetSize</a:t>
            </a:r>
            <a:r>
              <a:rPr lang="en-US" altLang="zh-CN" b="1" dirty="0" smtClean="0">
                <a:solidFill>
                  <a:schemeClr val="tx2"/>
                </a:solidFill>
                <a:ea typeface="仿宋_GB2312" pitchFamily="49" charset="-122"/>
              </a:rPr>
              <a:t>( </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const;</a:t>
            </a:r>
          </a:p>
          <a:p>
            <a:r>
              <a:rPr lang="en-US" altLang="zh-CN" dirty="0">
                <a:solidFill>
                  <a:schemeClr val="tx2"/>
                </a:solidFill>
                <a:ea typeface="仿宋_GB2312" pitchFamily="49" charset="-122"/>
              </a:rPr>
              <a:t>    </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friend </a:t>
            </a:r>
            <a:r>
              <a:rPr lang="en-US" altLang="zh-CN" b="1" dirty="0" err="1">
                <a:solidFill>
                  <a:schemeClr val="tx2"/>
                </a:solidFill>
                <a:ea typeface="仿宋_GB2312" pitchFamily="49" charset="-122"/>
              </a:rPr>
              <a:t>ostream</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operator &lt;&lt;</a:t>
            </a:r>
            <a:r>
              <a:rPr lang="en-US" altLang="zh-CN" dirty="0">
                <a:solidFill>
                  <a:schemeClr val="tx2"/>
                </a:solidFill>
                <a:ea typeface="仿宋_GB2312" pitchFamily="49" charset="-122"/>
              </a:rPr>
              <a:t> </a:t>
            </a:r>
          </a:p>
          <a:p>
            <a:r>
              <a:rPr lang="en-US" altLang="zh-CN" dirty="0">
                <a:solidFill>
                  <a:schemeClr val="tx2"/>
                </a:solidFill>
                <a:ea typeface="仿宋_GB2312" pitchFamily="49" charset="-122"/>
              </a:rPr>
              <a:t>                        ( </a:t>
            </a:r>
            <a:r>
              <a:rPr lang="en-US" altLang="zh-CN" b="1" dirty="0" err="1">
                <a:solidFill>
                  <a:schemeClr val="tx2"/>
                </a:solidFill>
                <a:ea typeface="仿宋_GB2312" pitchFamily="49" charset="-122"/>
              </a:rPr>
              <a:t>ostream</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err="1">
                <a:solidFill>
                  <a:schemeClr val="tx2"/>
                </a:solidFill>
                <a:ea typeface="仿宋_GB2312" pitchFamily="49" charset="-122"/>
              </a:rPr>
              <a:t>os</a:t>
            </a:r>
            <a:r>
              <a:rPr lang="en-US" altLang="zh-CN" b="1" dirty="0">
                <a:solidFill>
                  <a:schemeClr val="tx2"/>
                </a:solidFill>
                <a:ea typeface="仿宋_GB2312" pitchFamily="49" charset="-122"/>
              </a:rPr>
              <a:t>,</a:t>
            </a:r>
            <a:r>
              <a:rPr lang="en-US" altLang="zh-CN" dirty="0">
                <a:solidFill>
                  <a:schemeClr val="tx2"/>
                </a:solidFill>
                <a:ea typeface="仿宋_GB2312" pitchFamily="49" charset="-122"/>
              </a:rPr>
              <a:t> </a:t>
            </a:r>
            <a:r>
              <a:rPr lang="en-US" altLang="zh-CN" dirty="0" err="1" smtClean="0">
                <a:solidFill>
                  <a:schemeClr val="tx2"/>
                </a:solidFill>
                <a:ea typeface="仿宋_GB2312" pitchFamily="49" charset="-122"/>
              </a:rPr>
              <a:t>LStack</a:t>
            </a:r>
            <a:r>
              <a:rPr lang="en-US" altLang="zh-CN" dirty="0" smtClean="0">
                <a:solidFill>
                  <a:schemeClr val="tx2"/>
                </a:solidFill>
                <a:ea typeface="仿宋_GB2312" pitchFamily="49" charset="-122"/>
              </a:rPr>
              <a:t> </a:t>
            </a:r>
            <a:r>
              <a:rPr lang="en-US" altLang="zh-CN" b="1" dirty="0">
                <a:solidFill>
                  <a:schemeClr val="tx2"/>
                </a:solidFill>
                <a:ea typeface="仿宋_GB2312" pitchFamily="49" charset="-122"/>
              </a:rPr>
              <a:t>&lt;Type&gt;</a:t>
            </a:r>
            <a:r>
              <a:rPr lang="en-US" altLang="zh-CN" dirty="0">
                <a:solidFill>
                  <a:schemeClr val="tx2"/>
                </a:solidFill>
                <a:ea typeface="仿宋_GB2312" pitchFamily="49" charset="-122"/>
              </a:rPr>
              <a:t> </a:t>
            </a:r>
            <a:r>
              <a:rPr lang="en-US" altLang="zh-CN" b="1" dirty="0">
                <a:solidFill>
                  <a:schemeClr val="tx2"/>
                </a:solidFill>
                <a:ea typeface="仿宋_GB2312" pitchFamily="49" charset="-122"/>
              </a:rPr>
              <a:t>&amp;</a:t>
            </a:r>
            <a:r>
              <a:rPr lang="en-US" altLang="zh-CN" dirty="0" smtClean="0">
                <a:solidFill>
                  <a:schemeClr val="tx2"/>
                </a:solidFill>
                <a:ea typeface="仿宋_GB2312" pitchFamily="49" charset="-122"/>
              </a:rPr>
              <a:t>s</a:t>
            </a:r>
            <a:r>
              <a:rPr lang="en-US" altLang="zh-CN" b="1" dirty="0" smtClean="0">
                <a:solidFill>
                  <a:schemeClr val="tx2"/>
                </a:solidFill>
                <a:ea typeface="仿宋_GB2312" pitchFamily="49" charset="-122"/>
              </a:rPr>
              <a:t>);</a:t>
            </a:r>
            <a:endParaRPr lang="en-US" altLang="zh-CN" b="1" dirty="0">
              <a:solidFill>
                <a:schemeClr val="tx2"/>
              </a:solidFill>
              <a:ea typeface="仿宋_GB2312" pitchFamily="49" charset="-122"/>
            </a:endParaRPr>
          </a:p>
          <a:p>
            <a:r>
              <a:rPr lang="en-US" altLang="zh-CN" b="1"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26</a:t>
            </a:fld>
            <a:endParaRPr lang="en-US" altLang="zh-CN"/>
          </a:p>
        </p:txBody>
      </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14363" y="682625"/>
            <a:ext cx="8229600" cy="5643563"/>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a:t>
            </a:r>
          </a:p>
          <a:p>
            <a:r>
              <a:rPr lang="en-US" altLang="zh-CN" sz="2800" dirty="0" err="1" smtClean="0">
                <a:solidFill>
                  <a:schemeClr val="tx2"/>
                </a:solidFill>
                <a:ea typeface="仿宋_GB2312" pitchFamily="49" charset="-122"/>
              </a:rPr>
              <a:t>LStack</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&lt;Type&gt; :: </a:t>
            </a:r>
            <a:r>
              <a:rPr lang="en-US" altLang="zh-CN" sz="2800" dirty="0" err="1" smtClean="0">
                <a:solidFill>
                  <a:schemeClr val="tx2"/>
                </a:solidFill>
                <a:ea typeface="仿宋_GB2312" pitchFamily="49" charset="-122"/>
              </a:rPr>
              <a:t>MakeEmpty</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Node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p</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while</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r>
              <a:rPr lang="en-US" altLang="zh-CN" sz="2800" dirty="0" smtClean="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逐结点回收</a:t>
            </a:r>
            <a:endParaRPr lang="zh-CN" altLang="en-US" sz="2800" dirty="0">
              <a:solidFill>
                <a:srgbClr val="CC3300"/>
              </a:solidFill>
              <a:ea typeface="仿宋_GB2312" pitchFamily="49" charset="-122"/>
            </a:endParaRPr>
          </a:p>
          <a:p>
            <a:r>
              <a:rPr lang="zh-CN" altLang="en-US" sz="2800" dirty="0" smtClean="0">
                <a:solidFill>
                  <a:srgbClr val="CC3300"/>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top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delete</a:t>
            </a:r>
            <a:r>
              <a:rPr lang="en-US" altLang="zh-CN" sz="2800" dirty="0">
                <a:solidFill>
                  <a:schemeClr val="tx2"/>
                </a:solidFill>
                <a:ea typeface="仿宋_GB2312" pitchFamily="49" charset="-122"/>
              </a:rPr>
              <a:t> p</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a:t>
            </a:r>
          </a:p>
          <a:p>
            <a:endParaRPr lang="en-US" altLang="zh-CN" sz="2800" b="1" dirty="0">
              <a:solidFill>
                <a:schemeClr val="tx2"/>
              </a:solidFill>
              <a:ea typeface="仿宋_GB2312" pitchFamily="49" charset="-122"/>
            </a:endParaRPr>
          </a:p>
          <a:p>
            <a:r>
              <a:rPr lang="en-US" altLang="zh-CN" sz="2800" b="1" dirty="0">
                <a:solidFill>
                  <a:schemeClr val="tx2"/>
                </a:solidFill>
                <a:ea typeface="仿宋_GB2312" pitchFamily="49" charset="-122"/>
              </a:rPr>
              <a:t>template &lt;class Type&gt; </a:t>
            </a:r>
          </a:p>
          <a:p>
            <a:r>
              <a:rPr lang="en-US" altLang="zh-CN" sz="2800" b="1" dirty="0">
                <a:solidFill>
                  <a:schemeClr val="tx2"/>
                </a:solidFill>
                <a:ea typeface="仿宋_GB2312" pitchFamily="49" charset="-122"/>
              </a:rPr>
              <a:t>void </a:t>
            </a:r>
            <a:r>
              <a:rPr lang="en-US" altLang="zh-CN" sz="2800" dirty="0" err="1" smtClean="0">
                <a:solidFill>
                  <a:schemeClr val="tx2"/>
                </a:solidFill>
                <a:ea typeface="仿宋_GB2312" pitchFamily="49" charset="-122"/>
              </a:rPr>
              <a:t>LStack</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&lt;Type&gt; :: </a:t>
            </a:r>
            <a:r>
              <a:rPr lang="en-US" altLang="zh-CN" sz="2800" dirty="0" smtClean="0">
                <a:solidFill>
                  <a:schemeClr val="tx2"/>
                </a:solidFill>
                <a:ea typeface="仿宋_GB2312" pitchFamily="49" charset="-122"/>
              </a:rPr>
              <a:t>Push</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  </a:t>
            </a:r>
          </a:p>
          <a:p>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新结点链</a:t>
            </a:r>
            <a:r>
              <a:rPr lang="zh-CN" altLang="en-US" sz="2800" dirty="0" smtClean="0">
                <a:solidFill>
                  <a:srgbClr val="0000FF"/>
                </a:solidFill>
                <a:ea typeface="隶书" pitchFamily="49" charset="-122"/>
              </a:rPr>
              <a:t>入</a:t>
            </a:r>
            <a:r>
              <a:rPr lang="zh-CN" altLang="en-US" sz="2800" b="1" dirty="0" smtClean="0">
                <a:solidFill>
                  <a:schemeClr val="hlink"/>
                </a:solidFill>
                <a:ea typeface="隶书" pitchFamily="49" charset="-122"/>
              </a:rPr>
              <a:t>*</a:t>
            </a:r>
            <a:r>
              <a:rPr lang="en-US" altLang="zh-CN" sz="2800" b="1" dirty="0" smtClean="0">
                <a:solidFill>
                  <a:srgbClr val="CC3300"/>
                </a:solidFill>
                <a:ea typeface="仿宋_GB2312" pitchFamily="49" charset="-122"/>
              </a:rPr>
              <a:t>top</a:t>
            </a:r>
            <a:r>
              <a:rPr lang="zh-CN" altLang="en-US" sz="2800" dirty="0" smtClean="0">
                <a:solidFill>
                  <a:srgbClr val="0000FF"/>
                </a:solidFill>
                <a:ea typeface="隶书" pitchFamily="49" charset="-122"/>
              </a:rPr>
              <a:t>之前</a:t>
            </a:r>
            <a:r>
              <a:rPr lang="zh-CN" altLang="en-US" sz="2800" dirty="0">
                <a:solidFill>
                  <a:srgbClr val="0000FF"/>
                </a:solidFill>
                <a:ea typeface="隶书" pitchFamily="49" charset="-122"/>
              </a:rPr>
              <a:t>，并成为新栈顶</a:t>
            </a:r>
            <a:endParaRPr lang="zh-CN" altLang="en-US" sz="2800" b="1" dirty="0">
              <a:solidFill>
                <a:schemeClr val="tx2"/>
              </a:solidFill>
              <a:ea typeface="仿宋_GB2312" pitchFamily="49" charset="-122"/>
            </a:endParaRPr>
          </a:p>
          <a:p>
            <a:r>
              <a:rPr lang="zh-CN" altLang="en-US" sz="2800" dirty="0">
                <a:solidFill>
                  <a:schemeClr val="tx2"/>
                </a:solidFill>
                <a:ea typeface="仿宋_GB2312" pitchFamily="49" charset="-122"/>
              </a:rPr>
              <a:t>    </a:t>
            </a:r>
            <a:r>
              <a:rPr lang="en-US" altLang="zh-CN" sz="2800" dirty="0" smtClean="0">
                <a:solidFill>
                  <a:schemeClr val="tx2"/>
                </a:solidFill>
                <a:ea typeface="仿宋_GB2312" pitchFamily="49" charset="-122"/>
              </a:rPr>
              <a:t>top</a:t>
            </a:r>
            <a:r>
              <a:rPr lang="en-US" altLang="zh-CN" sz="2800" b="1" dirty="0" smtClean="0">
                <a:solidFill>
                  <a:schemeClr val="tx2"/>
                </a:solidFill>
                <a:ea typeface="仿宋_GB2312" pitchFamily="49" charset="-122"/>
              </a:rPr>
              <a:t>=new </a:t>
            </a:r>
            <a:r>
              <a:rPr lang="en-US" altLang="zh-CN" sz="2800" dirty="0" smtClean="0">
                <a:solidFill>
                  <a:schemeClr val="tx2"/>
                </a:solidFill>
                <a:ea typeface="仿宋_GB2312" pitchFamily="49" charset="-122"/>
              </a:rPr>
              <a:t>Node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x</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top</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r>
              <a:rPr lang="en-US" altLang="zh-CN" sz="2800" b="1" dirty="0">
                <a:solidFill>
                  <a:schemeClr val="tx2"/>
                </a:solidFill>
                <a:ea typeface="仿宋_GB2312" pitchFamily="49" charset="-122"/>
              </a:rPr>
              <a:t>    assert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r>
              <a:rPr lang="en-US" altLang="zh-CN" sz="2800" b="1"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27</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490">
                                            <p:txEl>
                                              <p:pRg st="7" end="7"/>
                                            </p:txEl>
                                          </p:spTgt>
                                        </p:tgtEl>
                                        <p:attrNameLst>
                                          <p:attrName>style.visibility</p:attrName>
                                        </p:attrNameLst>
                                      </p:cBhvr>
                                      <p:to>
                                        <p:strVal val="visible"/>
                                      </p:to>
                                    </p:set>
                                    <p:animEffect transition="in" filter="checkerboard(across)">
                                      <p:cBhvr>
                                        <p:cTn id="7" dur="500"/>
                                        <p:tgtEl>
                                          <p:spTgt spid="63490">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3490">
                                            <p:txEl>
                                              <p:pRg st="8" end="8"/>
                                            </p:txEl>
                                          </p:spTgt>
                                        </p:tgtEl>
                                        <p:attrNameLst>
                                          <p:attrName>style.visibility</p:attrName>
                                        </p:attrNameLst>
                                      </p:cBhvr>
                                      <p:to>
                                        <p:strVal val="visible"/>
                                      </p:to>
                                    </p:set>
                                    <p:animEffect transition="in" filter="checkerboard(across)">
                                      <p:cBhvr>
                                        <p:cTn id="10" dur="500"/>
                                        <p:tgtEl>
                                          <p:spTgt spid="63490">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3490">
                                            <p:txEl>
                                              <p:pRg st="9" end="9"/>
                                            </p:txEl>
                                          </p:spTgt>
                                        </p:tgtEl>
                                        <p:attrNameLst>
                                          <p:attrName>style.visibility</p:attrName>
                                        </p:attrNameLst>
                                      </p:cBhvr>
                                      <p:to>
                                        <p:strVal val="visible"/>
                                      </p:to>
                                    </p:set>
                                    <p:animEffect transition="in" filter="checkerboard(across)">
                                      <p:cBhvr>
                                        <p:cTn id="13" dur="500"/>
                                        <p:tgtEl>
                                          <p:spTgt spid="63490">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3490">
                                            <p:txEl>
                                              <p:pRg st="10" end="10"/>
                                            </p:txEl>
                                          </p:spTgt>
                                        </p:tgtEl>
                                        <p:attrNameLst>
                                          <p:attrName>style.visibility</p:attrName>
                                        </p:attrNameLst>
                                      </p:cBhvr>
                                      <p:to>
                                        <p:strVal val="visible"/>
                                      </p:to>
                                    </p:set>
                                    <p:animEffect transition="in" filter="checkerboard(across)">
                                      <p:cBhvr>
                                        <p:cTn id="16" dur="500"/>
                                        <p:tgtEl>
                                          <p:spTgt spid="63490">
                                            <p:txEl>
                                              <p:pRg st="10" end="1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3490">
                                            <p:txEl>
                                              <p:pRg st="11" end="11"/>
                                            </p:txEl>
                                          </p:spTgt>
                                        </p:tgtEl>
                                        <p:attrNameLst>
                                          <p:attrName>style.visibility</p:attrName>
                                        </p:attrNameLst>
                                      </p:cBhvr>
                                      <p:to>
                                        <p:strVal val="visible"/>
                                      </p:to>
                                    </p:set>
                                    <p:animEffect transition="in" filter="checkerboard(across)">
                                      <p:cBhvr>
                                        <p:cTn id="19" dur="500"/>
                                        <p:tgtEl>
                                          <p:spTgt spid="63490">
                                            <p:txEl>
                                              <p:pRg st="11" end="1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3490">
                                            <p:txEl>
                                              <p:pRg st="12" end="12"/>
                                            </p:txEl>
                                          </p:spTgt>
                                        </p:tgtEl>
                                        <p:attrNameLst>
                                          <p:attrName>style.visibility</p:attrName>
                                        </p:attrNameLst>
                                      </p:cBhvr>
                                      <p:to>
                                        <p:strVal val="visible"/>
                                      </p:to>
                                    </p:set>
                                    <p:animEffect transition="in" filter="checkerboard(across)">
                                      <p:cBhvr>
                                        <p:cTn id="22" dur="500"/>
                                        <p:tgtEl>
                                          <p:spTgt spid="6349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33400" y="533400"/>
            <a:ext cx="8382000" cy="5643563"/>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a:t>
            </a:r>
          </a:p>
          <a:p>
            <a:r>
              <a:rPr lang="en-US" altLang="zh-CN" sz="2800" b="1" dirty="0" err="1">
                <a:solidFill>
                  <a:schemeClr val="tx2"/>
                </a:solidFill>
                <a:ea typeface="仿宋_GB2312" pitchFamily="49" charset="-122"/>
              </a:rPr>
              <a:t>bool</a:t>
            </a:r>
            <a:r>
              <a:rPr lang="en-US" altLang="zh-CN" sz="2800" b="1" dirty="0">
                <a:solidFill>
                  <a:schemeClr val="tx2"/>
                </a:solidFill>
                <a:ea typeface="仿宋_GB2312" pitchFamily="49" charset="-122"/>
              </a:rPr>
              <a:t> </a:t>
            </a:r>
            <a:r>
              <a:rPr lang="en-US" altLang="zh-CN" sz="2800" dirty="0" err="1" smtClean="0">
                <a:solidFill>
                  <a:schemeClr val="tx2"/>
                </a:solidFill>
                <a:ea typeface="仿宋_GB2312" pitchFamily="49" charset="-122"/>
              </a:rPr>
              <a:t>LStack</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&lt;Type&gt; :: </a:t>
            </a:r>
            <a:r>
              <a:rPr lang="en-US" altLang="zh-CN" sz="2800" dirty="0" smtClean="0">
                <a:solidFill>
                  <a:schemeClr val="tx2"/>
                </a:solidFill>
                <a:ea typeface="仿宋_GB2312" pitchFamily="49" charset="-122"/>
              </a:rPr>
              <a:t>Pop</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IsEmpty</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true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return</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false</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Node </a:t>
            </a:r>
            <a:r>
              <a:rPr lang="en-US" altLang="zh-CN" sz="2800" b="1" dirty="0">
                <a:solidFill>
                  <a:schemeClr val="tx2"/>
                </a:solidFill>
                <a:ea typeface="仿宋_GB2312" pitchFamily="49" charset="-122"/>
              </a:rPr>
              <a:t>&lt;Type&gt;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smtClean="0">
                <a:solidFill>
                  <a:schemeClr val="tx2"/>
                </a:solidFill>
                <a:ea typeface="仿宋_GB2312" pitchFamily="49" charset="-122"/>
              </a:rPr>
              <a:t>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a:solidFill>
                  <a:schemeClr val="tx2"/>
                </a:solidFill>
                <a:ea typeface="仿宋_GB2312" pitchFamily="49" charset="-122"/>
              </a:rPr>
              <a:t>;</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p</a:t>
            </a:r>
            <a:r>
              <a:rPr lang="en-US" altLang="zh-CN" sz="2800" dirty="0" smtClean="0">
                <a:solidFill>
                  <a:schemeClr val="tx2"/>
                </a:solidFill>
                <a:ea typeface="楷体_GB2312" pitchFamily="49" charset="-122"/>
              </a:rPr>
              <a:t>-</a:t>
            </a:r>
            <a:r>
              <a:rPr lang="en-US" altLang="zh-CN" sz="2800" dirty="0">
                <a:solidFill>
                  <a:schemeClr val="tx2"/>
                </a:solidFill>
                <a:ea typeface="楷体_GB2312" pitchFamily="49" charset="-122"/>
              </a:rPr>
              <a:t>&gt;</a:t>
            </a:r>
            <a:r>
              <a:rPr lang="en-US" altLang="zh-CN" sz="2800" dirty="0">
                <a:solidFill>
                  <a:schemeClr val="tx2"/>
                </a:solidFill>
                <a:ea typeface="仿宋_GB2312" pitchFamily="49" charset="-122"/>
              </a:rPr>
              <a:t>data</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top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ea typeface="仿宋_GB2312" pitchFamily="49" charset="-122"/>
              </a:rPr>
              <a:t>link</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修改栈顶</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a:solidFill>
                  <a:schemeClr val="tx2"/>
                </a:solidFill>
                <a:ea typeface="仿宋_GB2312" pitchFamily="49" charset="-122"/>
              </a:rPr>
              <a:t>delete</a:t>
            </a:r>
            <a:r>
              <a:rPr lang="en-US" altLang="zh-CN" sz="2800" dirty="0">
                <a:solidFill>
                  <a:schemeClr val="tx2"/>
                </a:solidFill>
                <a:ea typeface="仿宋_GB2312" pitchFamily="49" charset="-122"/>
              </a:rPr>
              <a:t> p</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return</a:t>
            </a:r>
            <a:r>
              <a:rPr lang="en-US" altLang="zh-CN" sz="2800" dirty="0">
                <a:solidFill>
                  <a:schemeClr val="tx2"/>
                </a:solidFill>
                <a:ea typeface="仿宋_GB2312" pitchFamily="49" charset="-122"/>
              </a:rPr>
              <a:t> true</a:t>
            </a:r>
            <a:r>
              <a:rPr lang="en-US" altLang="zh-CN" sz="2800" b="1" dirty="0">
                <a:solidFill>
                  <a:schemeClr val="tx2"/>
                </a:solidFill>
                <a:ea typeface="仿宋_GB2312" pitchFamily="49" charset="-122"/>
              </a:rPr>
              <a:t>;</a:t>
            </a:r>
            <a:endParaRPr lang="en-US" altLang="zh-CN" sz="2800" b="1" dirty="0">
              <a:solidFill>
                <a:srgbClr val="CC3300"/>
              </a:solidFill>
              <a:ea typeface="仿宋_GB2312" pitchFamily="49" charset="-122"/>
            </a:endParaRPr>
          </a:p>
          <a:p>
            <a:r>
              <a:rPr lang="en-US" altLang="zh-CN" sz="2800" b="1" dirty="0">
                <a:solidFill>
                  <a:schemeClr val="tx2"/>
                </a:solidFill>
                <a:ea typeface="仿宋_GB2312" pitchFamily="49" charset="-122"/>
              </a:rPr>
              <a:t>}</a:t>
            </a:r>
          </a:p>
          <a:p>
            <a:endParaRPr lang="en-US" altLang="zh-CN" sz="2800" b="1" dirty="0">
              <a:solidFill>
                <a:schemeClr val="tx2"/>
              </a:solidFill>
              <a:ea typeface="仿宋_GB2312" pitchFamily="49" charset="-122"/>
            </a:endParaRPr>
          </a:p>
          <a:p>
            <a:r>
              <a:rPr lang="en-US" altLang="zh-CN" sz="2800" b="1" dirty="0">
                <a:solidFill>
                  <a:schemeClr val="tx2"/>
                </a:solidFill>
                <a:ea typeface="仿宋_GB2312" pitchFamily="49" charset="-122"/>
              </a:rPr>
              <a:t>template &lt;class Type&gt;</a:t>
            </a:r>
            <a:r>
              <a:rPr lang="en-US" altLang="zh-CN" sz="2800" b="1" dirty="0">
                <a:solidFill>
                  <a:srgbClr val="CC3300"/>
                </a:solidFill>
                <a:ea typeface="仿宋_GB2312" pitchFamily="49" charset="-122"/>
              </a:rPr>
              <a:t> </a:t>
            </a:r>
          </a:p>
          <a:p>
            <a:r>
              <a:rPr lang="en-US" altLang="zh-CN" sz="2800" b="1" dirty="0" err="1">
                <a:solidFill>
                  <a:schemeClr val="tx2"/>
                </a:solidFill>
                <a:ea typeface="仿宋_GB2312" pitchFamily="49" charset="-122"/>
              </a:rPr>
              <a:t>int</a:t>
            </a:r>
            <a:r>
              <a:rPr lang="en-US" altLang="zh-CN" sz="2800" b="1" dirty="0">
                <a:solidFill>
                  <a:schemeClr val="tx2"/>
                </a:solidFill>
                <a:ea typeface="仿宋_GB2312" pitchFamily="49" charset="-122"/>
              </a:rPr>
              <a:t> </a:t>
            </a:r>
            <a:r>
              <a:rPr lang="en-US" altLang="zh-CN" sz="2800" dirty="0" err="1" smtClean="0">
                <a:solidFill>
                  <a:schemeClr val="tx2"/>
                </a:solidFill>
                <a:ea typeface="仿宋_GB2312" pitchFamily="49" charset="-122"/>
              </a:rPr>
              <a:t>LStack</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&lt;Type&gt; :: </a:t>
            </a:r>
            <a:r>
              <a:rPr lang="en-US" altLang="zh-CN" sz="2800" dirty="0" err="1" smtClean="0">
                <a:solidFill>
                  <a:schemeClr val="tx2"/>
                </a:solidFill>
                <a:ea typeface="仿宋_GB2312" pitchFamily="49" charset="-122"/>
              </a:rPr>
              <a:t>GetTop</a:t>
            </a:r>
            <a:r>
              <a:rPr lang="en-US" altLang="zh-CN" sz="2800" dirty="0" smtClean="0">
                <a:solidFill>
                  <a:schemeClr val="tx2"/>
                </a:solidFill>
                <a:ea typeface="仿宋_GB2312" pitchFamily="49" charset="-122"/>
              </a:rPr>
              <a:t>(</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const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b="1" dirty="0">
                <a:solidFill>
                  <a:schemeClr val="tx2"/>
                </a:solidFill>
                <a:ea typeface="仿宋_GB2312" pitchFamily="49" charset="-122"/>
              </a:rPr>
              <a:t>    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IsEmpty</a:t>
            </a:r>
            <a:r>
              <a:rPr lang="en-US" altLang="zh-CN" sz="2800" b="1" dirty="0" smtClean="0">
                <a:solidFill>
                  <a:schemeClr val="tx2"/>
                </a:solidFill>
                <a:ea typeface="仿宋_GB2312" pitchFamily="49" charset="-122"/>
              </a:rPr>
              <a:t>( )==</a:t>
            </a:r>
            <a:r>
              <a:rPr lang="en-US" altLang="zh-CN" sz="2800" dirty="0" smtClean="0">
                <a:solidFill>
                  <a:schemeClr val="tx2"/>
                </a:solidFill>
                <a:ea typeface="仿宋_GB2312" pitchFamily="49" charset="-122"/>
              </a:rPr>
              <a:t>true</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return</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false</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top</a:t>
            </a:r>
            <a:r>
              <a:rPr lang="en-US" altLang="zh-CN" sz="2800" b="1" dirty="0" smtClean="0">
                <a:solidFill>
                  <a:schemeClr val="tx2"/>
                </a:solidFill>
                <a:ea typeface="楷体_GB2312" pitchFamily="49" charset="-122"/>
              </a:rPr>
              <a:t>-</a:t>
            </a:r>
            <a:r>
              <a:rPr lang="en-US" altLang="zh-CN" sz="2800" b="1" dirty="0">
                <a:solidFill>
                  <a:schemeClr val="tx2"/>
                </a:solidFill>
                <a:ea typeface="楷体_GB2312" pitchFamily="49" charset="-122"/>
              </a:rPr>
              <a:t>&gt;</a:t>
            </a:r>
            <a:r>
              <a:rPr lang="en-US" altLang="zh-CN" sz="2800" dirty="0">
                <a:solidFill>
                  <a:schemeClr val="tx2"/>
                </a:solidFill>
                <a:ea typeface="仿宋_GB2312" pitchFamily="49" charset="-122"/>
              </a:rPr>
              <a:t>data</a:t>
            </a:r>
            <a:r>
              <a:rPr lang="en-US" altLang="zh-CN" sz="2800" b="1" dirty="0" smtClean="0">
                <a:solidFill>
                  <a:schemeClr val="tx2"/>
                </a:solidFill>
                <a:ea typeface="仿宋_GB2312" pitchFamily="49" charset="-122"/>
              </a:rPr>
              <a:t>;  return </a:t>
            </a:r>
            <a:r>
              <a:rPr lang="en-US" altLang="zh-CN" sz="2800" dirty="0">
                <a:solidFill>
                  <a:schemeClr val="tx2"/>
                </a:solidFill>
                <a:ea typeface="仿宋_GB2312" pitchFamily="49" charset="-122"/>
              </a:rPr>
              <a:t>true</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a:t>
            </a:r>
            <a:r>
              <a:rPr lang="en-US" altLang="zh-CN" sz="2800" dirty="0">
                <a:solidFill>
                  <a:srgbClr val="CC3300"/>
                </a:solidFill>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28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4514">
                                            <p:txEl>
                                              <p:pRg st="8" end="8"/>
                                            </p:txEl>
                                          </p:spTgt>
                                        </p:tgtEl>
                                        <p:attrNameLst>
                                          <p:attrName>style.visibility</p:attrName>
                                        </p:attrNameLst>
                                      </p:cBhvr>
                                      <p:to>
                                        <p:strVal val="visible"/>
                                      </p:to>
                                    </p:set>
                                    <p:animEffect transition="in" filter="checkerboard(across)">
                                      <p:cBhvr>
                                        <p:cTn id="7" dur="500"/>
                                        <p:tgtEl>
                                          <p:spTgt spid="64514">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4514">
                                            <p:txEl>
                                              <p:pRg st="9" end="9"/>
                                            </p:txEl>
                                          </p:spTgt>
                                        </p:tgtEl>
                                        <p:attrNameLst>
                                          <p:attrName>style.visibility</p:attrName>
                                        </p:attrNameLst>
                                      </p:cBhvr>
                                      <p:to>
                                        <p:strVal val="visible"/>
                                      </p:to>
                                    </p:set>
                                    <p:animEffect transition="in" filter="checkerboard(across)">
                                      <p:cBhvr>
                                        <p:cTn id="10" dur="500"/>
                                        <p:tgtEl>
                                          <p:spTgt spid="64514">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4514">
                                            <p:txEl>
                                              <p:pRg st="10" end="10"/>
                                            </p:txEl>
                                          </p:spTgt>
                                        </p:tgtEl>
                                        <p:attrNameLst>
                                          <p:attrName>style.visibility</p:attrName>
                                        </p:attrNameLst>
                                      </p:cBhvr>
                                      <p:to>
                                        <p:strVal val="visible"/>
                                      </p:to>
                                    </p:set>
                                    <p:animEffect transition="in" filter="checkerboard(across)">
                                      <p:cBhvr>
                                        <p:cTn id="13" dur="500"/>
                                        <p:tgtEl>
                                          <p:spTgt spid="64514">
                                            <p:txEl>
                                              <p:pRg st="10" end="1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4514">
                                            <p:txEl>
                                              <p:pRg st="11" end="11"/>
                                            </p:txEl>
                                          </p:spTgt>
                                        </p:tgtEl>
                                        <p:attrNameLst>
                                          <p:attrName>style.visibility</p:attrName>
                                        </p:attrNameLst>
                                      </p:cBhvr>
                                      <p:to>
                                        <p:strVal val="visible"/>
                                      </p:to>
                                    </p:set>
                                    <p:animEffect transition="in" filter="checkerboard(across)">
                                      <p:cBhvr>
                                        <p:cTn id="16" dur="500"/>
                                        <p:tgtEl>
                                          <p:spTgt spid="64514">
                                            <p:txEl>
                                              <p:pRg st="11" end="1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4514">
                                            <p:txEl>
                                              <p:pRg st="12" end="12"/>
                                            </p:txEl>
                                          </p:spTgt>
                                        </p:tgtEl>
                                        <p:attrNameLst>
                                          <p:attrName>style.visibility</p:attrName>
                                        </p:attrNameLst>
                                      </p:cBhvr>
                                      <p:to>
                                        <p:strVal val="visible"/>
                                      </p:to>
                                    </p:set>
                                    <p:animEffect transition="in" filter="checkerboard(across)">
                                      <p:cBhvr>
                                        <p:cTn id="19" dur="500"/>
                                        <p:tgtEl>
                                          <p:spTgt spid="645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3632200" y="381000"/>
            <a:ext cx="2130425" cy="685800"/>
          </a:xfrm>
          <a:prstGeom prst="rect">
            <a:avLst/>
          </a:prstGeom>
          <a:noFill/>
          <a:ln w="9525">
            <a:noFill/>
            <a:miter lim="800000"/>
            <a:headEnd/>
            <a:tailEnd/>
          </a:ln>
          <a:effectLst/>
        </p:spPr>
        <p:txBody>
          <a:bodyPr anchor="ctr"/>
          <a:lstStyle/>
          <a:p>
            <a:pPr>
              <a:defRPr/>
            </a:pPr>
            <a:r>
              <a:rPr lang="zh-CN" altLang="en-US" sz="3600" b="1">
                <a:solidFill>
                  <a:schemeClr val="hlink"/>
                </a:solidFill>
                <a:effectLst>
                  <a:outerShdw blurRad="38100" dist="38100" dir="2700000" algn="tl">
                    <a:srgbClr val="C0C0C0"/>
                  </a:outerShdw>
                </a:effectLst>
                <a:latin typeface="Arial" charset="0"/>
                <a:ea typeface="仿宋_GB2312" pitchFamily="49" charset="-122"/>
              </a:rPr>
              <a:t>括号匹配</a:t>
            </a:r>
            <a:endParaRPr lang="zh-CN" altLang="en-US" sz="3600">
              <a:solidFill>
                <a:schemeClr val="hlink"/>
              </a:solidFill>
              <a:latin typeface="Arial" charset="0"/>
              <a:ea typeface="黑体" pitchFamily="2" charset="-122"/>
            </a:endParaRPr>
          </a:p>
        </p:txBody>
      </p:sp>
      <p:sp>
        <p:nvSpPr>
          <p:cNvPr id="54275" name="Rectangle 5"/>
          <p:cNvSpPr>
            <a:spLocks noChangeArrowheads="1"/>
          </p:cNvSpPr>
          <p:nvPr/>
        </p:nvSpPr>
        <p:spPr bwMode="auto">
          <a:xfrm>
            <a:off x="509588" y="990600"/>
            <a:ext cx="8634412" cy="5641975"/>
          </a:xfrm>
          <a:prstGeom prst="rect">
            <a:avLst/>
          </a:prstGeom>
          <a:noFill/>
          <a:ln w="9525">
            <a:noFill/>
            <a:miter lim="800000"/>
            <a:headEnd/>
            <a:tailEnd/>
          </a:ln>
        </p:spPr>
        <p:txBody>
          <a:bodyPr/>
          <a:lstStyle/>
          <a:p>
            <a:pPr marL="342900" indent="-342900">
              <a:buClr>
                <a:schemeClr val="tx1"/>
              </a:buClr>
            </a:pPr>
            <a:r>
              <a:rPr lang="en-US" altLang="zh-CN" b="1" dirty="0">
                <a:solidFill>
                  <a:schemeClr val="tx2"/>
                </a:solidFill>
                <a:ea typeface="隶书" pitchFamily="49" charset="-122"/>
              </a:rPr>
              <a:t>const</a:t>
            </a:r>
            <a:r>
              <a:rPr lang="en-US" altLang="zh-CN" dirty="0">
                <a:solidFill>
                  <a:schemeClr val="tx2"/>
                </a:solidFill>
                <a:ea typeface="隶书" pitchFamily="49" charset="-122"/>
              </a:rPr>
              <a:t> </a:t>
            </a:r>
            <a:r>
              <a:rPr lang="en-US" altLang="zh-CN" b="1" dirty="0" err="1">
                <a:solidFill>
                  <a:schemeClr val="tx2"/>
                </a:solidFill>
                <a:ea typeface="隶书" pitchFamily="49" charset="-122"/>
              </a:rPr>
              <a:t>int</a:t>
            </a:r>
            <a:r>
              <a:rPr lang="en-US" altLang="zh-CN" dirty="0">
                <a:solidFill>
                  <a:schemeClr val="tx2"/>
                </a:solidFill>
                <a:ea typeface="隶书" pitchFamily="49" charset="-122"/>
              </a:rPr>
              <a:t> </a:t>
            </a:r>
            <a:r>
              <a:rPr lang="en-US" altLang="zh-CN" dirty="0" err="1" smtClean="0">
                <a:solidFill>
                  <a:schemeClr val="tx2"/>
                </a:solidFill>
                <a:ea typeface="隶书" pitchFamily="49" charset="-122"/>
              </a:rPr>
              <a:t>maxLength</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100</a:t>
            </a:r>
            <a:r>
              <a:rPr lang="en-US" altLang="zh-CN" b="1" dirty="0">
                <a:solidFill>
                  <a:schemeClr val="tx2"/>
                </a:solidFill>
                <a:ea typeface="隶书" pitchFamily="49" charset="-122"/>
              </a:rPr>
              <a:t>;</a:t>
            </a:r>
          </a:p>
          <a:p>
            <a:pPr marL="342900" indent="-342900">
              <a:buClr>
                <a:schemeClr val="tx1"/>
              </a:buClr>
            </a:pPr>
            <a:r>
              <a:rPr lang="en-US" altLang="zh-CN" b="1" dirty="0">
                <a:solidFill>
                  <a:schemeClr val="tx2"/>
                </a:solidFill>
                <a:ea typeface="隶书" pitchFamily="49" charset="-122"/>
              </a:rPr>
              <a:t>void</a:t>
            </a:r>
            <a:r>
              <a:rPr lang="en-US" altLang="zh-CN" dirty="0">
                <a:solidFill>
                  <a:schemeClr val="tx2"/>
                </a:solidFill>
                <a:ea typeface="隶书" pitchFamily="49" charset="-122"/>
              </a:rPr>
              <a:t> </a:t>
            </a:r>
            <a:r>
              <a:rPr lang="en-US" altLang="zh-CN" dirty="0" err="1" smtClean="0">
                <a:solidFill>
                  <a:schemeClr val="tx2"/>
                </a:solidFill>
                <a:ea typeface="隶书" pitchFamily="49" charset="-122"/>
              </a:rPr>
              <a:t>PrintMatchPairs</a:t>
            </a:r>
            <a:r>
              <a:rPr lang="en-US" altLang="zh-CN" b="1" dirty="0" smtClean="0">
                <a:solidFill>
                  <a:schemeClr val="tx2"/>
                </a:solidFill>
                <a:ea typeface="隶书" pitchFamily="49" charset="-122"/>
              </a:rPr>
              <a:t>(char</a:t>
            </a:r>
            <a:r>
              <a:rPr lang="en-US" altLang="zh-CN" dirty="0" smtClean="0">
                <a:solidFill>
                  <a:schemeClr val="tx2"/>
                </a:solidFill>
                <a:ea typeface="隶书" pitchFamily="49" charset="-122"/>
              </a:rPr>
              <a:t> </a:t>
            </a:r>
            <a:r>
              <a:rPr lang="en-US" altLang="zh-CN" b="1" dirty="0">
                <a:solidFill>
                  <a:schemeClr val="tx2"/>
                </a:solidFill>
                <a:ea typeface="隶书" pitchFamily="49" charset="-122"/>
              </a:rPr>
              <a:t>*</a:t>
            </a:r>
            <a:r>
              <a:rPr lang="en-US" altLang="zh-CN" dirty="0" smtClean="0">
                <a:solidFill>
                  <a:schemeClr val="tx2"/>
                </a:solidFill>
                <a:ea typeface="隶书" pitchFamily="49" charset="-122"/>
              </a:rPr>
              <a:t>expression</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 </a:t>
            </a:r>
            <a:r>
              <a:rPr lang="en-US" altLang="zh-CN" b="1" dirty="0">
                <a:solidFill>
                  <a:schemeClr val="tx2"/>
                </a:solidFill>
                <a:ea typeface="隶书" pitchFamily="49" charset="-122"/>
              </a:rPr>
              <a:t>{</a:t>
            </a:r>
          </a:p>
          <a:p>
            <a:pPr marL="342900" indent="-342900">
              <a:buClr>
                <a:schemeClr val="tx1"/>
              </a:buClr>
            </a:pPr>
            <a:r>
              <a:rPr lang="en-US" altLang="zh-CN" b="1" dirty="0">
                <a:solidFill>
                  <a:schemeClr val="tx2"/>
                </a:solidFill>
                <a:ea typeface="隶书" pitchFamily="49" charset="-122"/>
              </a:rPr>
              <a:t>   </a:t>
            </a:r>
            <a:r>
              <a:rPr lang="en-US" altLang="zh-CN" b="1" dirty="0" smtClean="0">
                <a:solidFill>
                  <a:schemeClr val="tx2"/>
                </a:solidFill>
                <a:ea typeface="隶书" pitchFamily="49" charset="-122"/>
              </a:rPr>
              <a:t> </a:t>
            </a:r>
            <a:r>
              <a:rPr lang="en-US" altLang="zh-CN" dirty="0" smtClean="0">
                <a:solidFill>
                  <a:schemeClr val="tx2"/>
                </a:solidFill>
                <a:ea typeface="隶书" pitchFamily="49" charset="-122"/>
              </a:rPr>
              <a:t>Stack </a:t>
            </a:r>
            <a:r>
              <a:rPr lang="en-US" altLang="zh-CN" b="1" dirty="0">
                <a:solidFill>
                  <a:schemeClr val="tx2"/>
                </a:solidFill>
                <a:ea typeface="隶书" pitchFamily="49" charset="-122"/>
              </a:rPr>
              <a:t>&lt;</a:t>
            </a:r>
            <a:r>
              <a:rPr lang="en-US" altLang="zh-CN" b="1" dirty="0" err="1">
                <a:solidFill>
                  <a:schemeClr val="tx2"/>
                </a:solidFill>
                <a:ea typeface="隶书" pitchFamily="49" charset="-122"/>
              </a:rPr>
              <a:t>int</a:t>
            </a:r>
            <a:r>
              <a:rPr lang="en-US" altLang="zh-CN" b="1" dirty="0">
                <a:solidFill>
                  <a:schemeClr val="tx2"/>
                </a:solidFill>
                <a:ea typeface="隶书" pitchFamily="49" charset="-122"/>
              </a:rPr>
              <a:t>&gt;</a:t>
            </a:r>
            <a:r>
              <a:rPr lang="en-US" altLang="zh-CN" dirty="0">
                <a:solidFill>
                  <a:schemeClr val="tx2"/>
                </a:solidFill>
                <a:ea typeface="隶书" pitchFamily="49" charset="-122"/>
              </a:rPr>
              <a:t> s</a:t>
            </a:r>
            <a:r>
              <a:rPr lang="en-US" altLang="zh-CN" b="1" dirty="0">
                <a:solidFill>
                  <a:schemeClr val="tx2"/>
                </a:solidFill>
                <a:ea typeface="隶书" pitchFamily="49" charset="-122"/>
              </a:rPr>
              <a:t>(</a:t>
            </a:r>
            <a:r>
              <a:rPr lang="en-US" altLang="zh-CN" dirty="0" err="1">
                <a:solidFill>
                  <a:schemeClr val="tx2"/>
                </a:solidFill>
                <a:ea typeface="隶书" pitchFamily="49" charset="-122"/>
              </a:rPr>
              <a:t>maxLength</a:t>
            </a:r>
            <a:r>
              <a:rPr lang="en-US" altLang="zh-CN" b="1" dirty="0">
                <a:solidFill>
                  <a:schemeClr val="tx2"/>
                </a:solidFill>
                <a:ea typeface="隶书" pitchFamily="49" charset="-122"/>
              </a:rPr>
              <a:t>);  </a:t>
            </a:r>
            <a:r>
              <a:rPr lang="en-US" altLang="zh-CN" b="1" dirty="0" err="1">
                <a:solidFill>
                  <a:schemeClr val="tx2"/>
                </a:solidFill>
                <a:ea typeface="隶书" pitchFamily="49" charset="-122"/>
              </a:rPr>
              <a:t>int</a:t>
            </a:r>
            <a:r>
              <a:rPr lang="en-US" altLang="zh-CN" dirty="0">
                <a:solidFill>
                  <a:schemeClr val="tx2"/>
                </a:solidFill>
                <a:ea typeface="隶书" pitchFamily="49" charset="-122"/>
              </a:rPr>
              <a:t> j</a:t>
            </a:r>
            <a:r>
              <a:rPr lang="en-US" altLang="zh-CN" b="1" dirty="0">
                <a:solidFill>
                  <a:schemeClr val="tx2"/>
                </a:solidFill>
                <a:ea typeface="隶书" pitchFamily="49" charset="-122"/>
              </a:rPr>
              <a:t>,</a:t>
            </a:r>
            <a:r>
              <a:rPr lang="en-US" altLang="zh-CN" dirty="0">
                <a:solidFill>
                  <a:schemeClr val="tx2"/>
                </a:solidFill>
                <a:ea typeface="隶书" pitchFamily="49" charset="-122"/>
              </a:rPr>
              <a:t> </a:t>
            </a:r>
            <a:r>
              <a:rPr lang="en-US" altLang="zh-CN" dirty="0" smtClean="0">
                <a:solidFill>
                  <a:schemeClr val="tx2"/>
                </a:solidFill>
                <a:ea typeface="隶书" pitchFamily="49" charset="-122"/>
              </a:rPr>
              <a:t>length</a:t>
            </a:r>
            <a:r>
              <a:rPr lang="en-US" altLang="zh-CN" b="1" dirty="0" smtClean="0">
                <a:solidFill>
                  <a:schemeClr val="tx2"/>
                </a:solidFill>
                <a:ea typeface="隶书" pitchFamily="49" charset="-122"/>
              </a:rPr>
              <a:t>=</a:t>
            </a:r>
            <a:r>
              <a:rPr lang="en-US" altLang="zh-CN" b="1" dirty="0" err="1" smtClean="0">
                <a:solidFill>
                  <a:schemeClr val="tx2"/>
                </a:solidFill>
                <a:ea typeface="隶书" pitchFamily="49" charset="-122"/>
              </a:rPr>
              <a:t>strlen</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expression</a:t>
            </a:r>
            <a:r>
              <a:rPr lang="en-US" altLang="zh-CN" b="1" dirty="0" smtClean="0">
                <a:solidFill>
                  <a:schemeClr val="tx2"/>
                </a:solidFill>
                <a:ea typeface="隶书" pitchFamily="49" charset="-122"/>
              </a:rPr>
              <a:t>);</a:t>
            </a:r>
            <a:endParaRPr lang="en-US" altLang="zh-CN" b="1" dirty="0">
              <a:solidFill>
                <a:schemeClr val="tx2"/>
              </a:solidFill>
              <a:ea typeface="隶书" pitchFamily="49" charset="-122"/>
            </a:endParaRPr>
          </a:p>
          <a:p>
            <a:pPr marL="342900" indent="-342900">
              <a:buClr>
                <a:schemeClr val="tx1"/>
              </a:buClr>
            </a:pPr>
            <a:r>
              <a:rPr lang="en-US" altLang="zh-CN" dirty="0">
                <a:solidFill>
                  <a:schemeClr val="tx2"/>
                </a:solidFill>
                <a:ea typeface="隶书" pitchFamily="49" charset="-122"/>
              </a:rPr>
              <a:t>   </a:t>
            </a:r>
            <a:r>
              <a:rPr lang="en-US" altLang="zh-CN" dirty="0" smtClean="0">
                <a:solidFill>
                  <a:schemeClr val="tx2"/>
                </a:solidFill>
                <a:ea typeface="隶书" pitchFamily="49" charset="-122"/>
              </a:rPr>
              <a:t> </a:t>
            </a:r>
            <a:r>
              <a:rPr lang="en-US" altLang="zh-CN" b="1" dirty="0" smtClean="0">
                <a:solidFill>
                  <a:schemeClr val="tx2"/>
                </a:solidFill>
                <a:ea typeface="隶书" pitchFamily="49" charset="-122"/>
              </a:rPr>
              <a:t>for</a:t>
            </a:r>
            <a:r>
              <a:rPr lang="en-US" altLang="zh-CN" dirty="0" smtClean="0">
                <a:solidFill>
                  <a:schemeClr val="tx2"/>
                </a:solidFill>
                <a:ea typeface="隶书" pitchFamily="49" charset="-122"/>
              </a:rPr>
              <a:t> </a:t>
            </a:r>
            <a:r>
              <a:rPr lang="en-US" altLang="zh-CN" b="1" dirty="0" smtClean="0">
                <a:solidFill>
                  <a:schemeClr val="tx2"/>
                </a:solidFill>
                <a:ea typeface="隶书" pitchFamily="49" charset="-122"/>
              </a:rPr>
              <a:t>(</a:t>
            </a:r>
            <a:r>
              <a:rPr lang="en-US" altLang="zh-CN" b="1" dirty="0" err="1" smtClean="0">
                <a:solidFill>
                  <a:schemeClr val="tx2"/>
                </a:solidFill>
                <a:ea typeface="隶书" pitchFamily="49" charset="-122"/>
              </a:rPr>
              <a:t>int</a:t>
            </a:r>
            <a:r>
              <a:rPr lang="en-US" altLang="zh-CN" dirty="0" smtClean="0">
                <a:solidFill>
                  <a:schemeClr val="tx2"/>
                </a:solidFill>
                <a:ea typeface="隶书" pitchFamily="49" charset="-122"/>
              </a:rPr>
              <a:t> </a:t>
            </a:r>
            <a:r>
              <a:rPr lang="en-US" altLang="zh-CN" dirty="0" err="1" smtClean="0">
                <a:solidFill>
                  <a:schemeClr val="tx2"/>
                </a:solidFill>
                <a:ea typeface="隶书" pitchFamily="49" charset="-122"/>
              </a:rPr>
              <a:t>i</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1</a:t>
            </a:r>
            <a:r>
              <a:rPr lang="en-US" altLang="zh-CN" b="1" dirty="0">
                <a:solidFill>
                  <a:schemeClr val="tx2"/>
                </a:solidFill>
                <a:ea typeface="隶书" pitchFamily="49" charset="-122"/>
              </a:rPr>
              <a:t>;</a:t>
            </a:r>
            <a:r>
              <a:rPr lang="en-US" altLang="zh-CN" dirty="0">
                <a:solidFill>
                  <a:schemeClr val="tx2"/>
                </a:solidFill>
                <a:ea typeface="隶书" pitchFamily="49" charset="-122"/>
              </a:rPr>
              <a:t> </a:t>
            </a:r>
            <a:r>
              <a:rPr lang="en-US" altLang="zh-CN" dirty="0" err="1" smtClean="0">
                <a:solidFill>
                  <a:schemeClr val="tx2"/>
                </a:solidFill>
                <a:ea typeface="隶书" pitchFamily="49" charset="-122"/>
              </a:rPr>
              <a:t>i</a:t>
            </a:r>
            <a:r>
              <a:rPr lang="en-US" altLang="zh-CN" b="1" dirty="0" smtClean="0">
                <a:solidFill>
                  <a:schemeClr val="tx2"/>
                </a:solidFill>
                <a:ea typeface="隶书" pitchFamily="49" charset="-122"/>
              </a:rPr>
              <a:t>&lt;</a:t>
            </a:r>
            <a:r>
              <a:rPr lang="en-US" altLang="zh-CN" dirty="0" smtClean="0">
                <a:solidFill>
                  <a:schemeClr val="tx2"/>
                </a:solidFill>
                <a:ea typeface="隶书" pitchFamily="49" charset="-122"/>
              </a:rPr>
              <a:t>length</a:t>
            </a:r>
            <a:r>
              <a:rPr lang="en-US" altLang="zh-CN" b="1" dirty="0">
                <a:solidFill>
                  <a:schemeClr val="tx2"/>
                </a:solidFill>
                <a:ea typeface="隶书" pitchFamily="49" charset="-122"/>
              </a:rPr>
              <a:t>;</a:t>
            </a:r>
            <a:r>
              <a:rPr lang="en-US" altLang="zh-CN" dirty="0">
                <a:solidFill>
                  <a:schemeClr val="tx2"/>
                </a:solidFill>
                <a:ea typeface="隶书" pitchFamily="49" charset="-122"/>
              </a:rPr>
              <a:t> </a:t>
            </a:r>
            <a:r>
              <a:rPr lang="en-US" altLang="zh-CN" dirty="0" err="1">
                <a:solidFill>
                  <a:schemeClr val="tx2"/>
                </a:solidFill>
                <a:ea typeface="隶书" pitchFamily="49" charset="-122"/>
              </a:rPr>
              <a:t>i</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 </a:t>
            </a:r>
            <a:r>
              <a:rPr lang="en-US" altLang="zh-CN" b="1" dirty="0">
                <a:solidFill>
                  <a:schemeClr val="tx2"/>
                </a:solidFill>
                <a:ea typeface="隶书" pitchFamily="49" charset="-122"/>
              </a:rPr>
              <a:t>{</a:t>
            </a:r>
          </a:p>
          <a:p>
            <a:pPr marL="342900" indent="-342900">
              <a:buClr>
                <a:schemeClr val="tx1"/>
              </a:buClr>
            </a:pPr>
            <a:r>
              <a:rPr lang="en-US" altLang="zh-CN" b="1" dirty="0">
                <a:solidFill>
                  <a:schemeClr val="tx2"/>
                </a:solidFill>
                <a:ea typeface="隶书" pitchFamily="49" charset="-122"/>
              </a:rPr>
              <a:t>        </a:t>
            </a:r>
            <a:r>
              <a:rPr lang="en-US" altLang="zh-CN" b="1" dirty="0" smtClean="0">
                <a:solidFill>
                  <a:schemeClr val="tx2"/>
                </a:solidFill>
                <a:ea typeface="隶书" pitchFamily="49" charset="-122"/>
              </a:rPr>
              <a:t>if</a:t>
            </a:r>
            <a:r>
              <a:rPr lang="en-US" altLang="zh-CN" dirty="0" smtClean="0">
                <a:solidFill>
                  <a:schemeClr val="tx2"/>
                </a:solidFill>
                <a:ea typeface="隶书" pitchFamily="49" charset="-122"/>
              </a:rPr>
              <a:t> </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expression</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i</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1]</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  </a:t>
            </a:r>
            <a:r>
              <a:rPr lang="en-US" altLang="zh-CN" dirty="0" err="1" smtClean="0">
                <a:solidFill>
                  <a:schemeClr val="tx2"/>
                </a:solidFill>
                <a:ea typeface="隶书" pitchFamily="49" charset="-122"/>
              </a:rPr>
              <a:t>s</a:t>
            </a:r>
            <a:r>
              <a:rPr lang="en-US" altLang="zh-CN" b="1" dirty="0" err="1" smtClean="0">
                <a:solidFill>
                  <a:schemeClr val="tx2"/>
                </a:solidFill>
                <a:ea typeface="隶书" pitchFamily="49" charset="-122"/>
              </a:rPr>
              <a:t>.</a:t>
            </a:r>
            <a:r>
              <a:rPr lang="en-US" altLang="zh-CN" dirty="0" err="1" smtClean="0">
                <a:solidFill>
                  <a:schemeClr val="tx2"/>
                </a:solidFill>
                <a:ea typeface="隶书" pitchFamily="49" charset="-122"/>
              </a:rPr>
              <a:t>Push</a:t>
            </a:r>
            <a:r>
              <a:rPr lang="en-US" altLang="zh-CN" b="1" dirty="0" smtClean="0">
                <a:solidFill>
                  <a:schemeClr val="tx2"/>
                </a:solidFill>
                <a:ea typeface="隶书" pitchFamily="49" charset="-122"/>
              </a:rPr>
              <a:t>(</a:t>
            </a:r>
            <a:r>
              <a:rPr lang="en-US" altLang="zh-CN" dirty="0" err="1" smtClean="0">
                <a:solidFill>
                  <a:schemeClr val="tx2"/>
                </a:solidFill>
                <a:ea typeface="隶书" pitchFamily="49" charset="-122"/>
              </a:rPr>
              <a:t>i</a:t>
            </a:r>
            <a:r>
              <a:rPr lang="en-US" altLang="zh-CN" b="1" dirty="0" smtClean="0">
                <a:solidFill>
                  <a:schemeClr val="tx2"/>
                </a:solidFill>
                <a:ea typeface="隶书" pitchFamily="49" charset="-122"/>
              </a:rPr>
              <a:t>);</a:t>
            </a:r>
            <a:endParaRPr lang="en-US" altLang="zh-CN" b="1" dirty="0">
              <a:solidFill>
                <a:schemeClr val="tx2"/>
              </a:solidFill>
              <a:ea typeface="隶书" pitchFamily="49" charset="-122"/>
            </a:endParaRPr>
          </a:p>
          <a:p>
            <a:pPr marL="342900" indent="-342900">
              <a:buClr>
                <a:schemeClr val="tx1"/>
              </a:buClr>
            </a:pPr>
            <a:r>
              <a:rPr lang="en-US" altLang="zh-CN" dirty="0">
                <a:solidFill>
                  <a:schemeClr val="tx2"/>
                </a:solidFill>
                <a:ea typeface="隶书" pitchFamily="49" charset="-122"/>
              </a:rPr>
              <a:t>         </a:t>
            </a:r>
            <a:r>
              <a:rPr lang="en-US" altLang="zh-CN" b="1" dirty="0">
                <a:solidFill>
                  <a:schemeClr val="tx2"/>
                </a:solidFill>
                <a:ea typeface="隶书" pitchFamily="49" charset="-122"/>
              </a:rPr>
              <a:t>else if</a:t>
            </a:r>
            <a:r>
              <a:rPr lang="en-US" altLang="zh-CN" dirty="0">
                <a:solidFill>
                  <a:schemeClr val="tx2"/>
                </a:solidFill>
                <a:ea typeface="隶书" pitchFamily="49" charset="-122"/>
              </a:rPr>
              <a:t> </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expression</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i</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1</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 </a:t>
            </a:r>
            <a:r>
              <a:rPr lang="en-US" altLang="zh-CN" b="1" dirty="0">
                <a:solidFill>
                  <a:schemeClr val="tx2"/>
                </a:solidFill>
                <a:ea typeface="隶书" pitchFamily="49" charset="-122"/>
              </a:rPr>
              <a:t>{</a:t>
            </a:r>
          </a:p>
          <a:p>
            <a:pPr marL="342900" indent="-342900">
              <a:buClr>
                <a:schemeClr val="tx1"/>
              </a:buClr>
            </a:pPr>
            <a:r>
              <a:rPr lang="en-US" altLang="zh-CN" dirty="0">
                <a:solidFill>
                  <a:schemeClr val="tx2"/>
                </a:solidFill>
                <a:ea typeface="隶书" pitchFamily="49" charset="-122"/>
              </a:rPr>
              <a:t>		         </a:t>
            </a:r>
            <a:r>
              <a:rPr lang="en-US" altLang="zh-CN" b="1" dirty="0">
                <a:solidFill>
                  <a:schemeClr val="tx2"/>
                </a:solidFill>
                <a:ea typeface="隶书" pitchFamily="49" charset="-122"/>
              </a:rPr>
              <a:t>if </a:t>
            </a:r>
            <a:r>
              <a:rPr lang="en-US" altLang="zh-CN" b="1" dirty="0" smtClean="0">
                <a:solidFill>
                  <a:schemeClr val="tx2"/>
                </a:solidFill>
                <a:ea typeface="隶书" pitchFamily="49" charset="-122"/>
              </a:rPr>
              <a:t>(</a:t>
            </a:r>
            <a:r>
              <a:rPr lang="en-US" altLang="zh-CN" dirty="0" err="1" smtClean="0">
                <a:solidFill>
                  <a:schemeClr val="tx2"/>
                </a:solidFill>
                <a:ea typeface="隶书" pitchFamily="49" charset="-122"/>
              </a:rPr>
              <a:t>s</a:t>
            </a:r>
            <a:r>
              <a:rPr lang="en-US" altLang="zh-CN" b="1" dirty="0" err="1" smtClean="0">
                <a:solidFill>
                  <a:schemeClr val="tx2"/>
                </a:solidFill>
                <a:ea typeface="隶书" pitchFamily="49" charset="-122"/>
              </a:rPr>
              <a:t>.</a:t>
            </a:r>
            <a:r>
              <a:rPr lang="en-US" altLang="zh-CN" dirty="0" err="1" smtClean="0">
                <a:solidFill>
                  <a:schemeClr val="tx2"/>
                </a:solidFill>
                <a:ea typeface="隶书" pitchFamily="49" charset="-122"/>
              </a:rPr>
              <a:t>Pop</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j</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true</a:t>
            </a:r>
            <a:r>
              <a:rPr lang="en-US" altLang="zh-CN" b="1" dirty="0" smtClean="0">
                <a:solidFill>
                  <a:schemeClr val="tx2"/>
                </a:solidFill>
                <a:ea typeface="隶书" pitchFamily="49" charset="-122"/>
              </a:rPr>
              <a:t>)</a:t>
            </a:r>
            <a:endParaRPr lang="en-US" altLang="zh-CN" b="1" dirty="0">
              <a:solidFill>
                <a:schemeClr val="tx2"/>
              </a:solidFill>
              <a:ea typeface="隶书" pitchFamily="49" charset="-122"/>
            </a:endParaRPr>
          </a:p>
          <a:p>
            <a:pPr marL="342900" indent="-342900">
              <a:buClr>
                <a:schemeClr val="tx1"/>
              </a:buClr>
            </a:pPr>
            <a:r>
              <a:rPr lang="en-US" altLang="zh-CN" dirty="0">
                <a:solidFill>
                  <a:schemeClr val="tx2"/>
                </a:solidFill>
                <a:ea typeface="隶书" pitchFamily="49" charset="-122"/>
              </a:rPr>
              <a:t>			  </a:t>
            </a:r>
            <a:r>
              <a:rPr lang="en-US" altLang="zh-CN" b="1" dirty="0" err="1" smtClean="0">
                <a:solidFill>
                  <a:schemeClr val="tx2"/>
                </a:solidFill>
                <a:ea typeface="隶书" pitchFamily="49" charset="-122"/>
              </a:rPr>
              <a:t>cout</a:t>
            </a:r>
            <a:r>
              <a:rPr lang="en-US" altLang="zh-CN" b="1" dirty="0" smtClean="0">
                <a:solidFill>
                  <a:schemeClr val="tx2"/>
                </a:solidFill>
                <a:ea typeface="隶书" pitchFamily="49" charset="-122"/>
              </a:rPr>
              <a:t>&lt;&lt;</a:t>
            </a:r>
            <a:r>
              <a:rPr lang="en-US" altLang="zh-CN" dirty="0" smtClean="0">
                <a:solidFill>
                  <a:schemeClr val="tx2"/>
                </a:solidFill>
                <a:ea typeface="隶书" pitchFamily="49" charset="-122"/>
              </a:rPr>
              <a:t>j</a:t>
            </a:r>
            <a:r>
              <a:rPr lang="en-US" altLang="zh-CN" b="1" dirty="0" smtClean="0">
                <a:solidFill>
                  <a:schemeClr val="tx2"/>
                </a:solidFill>
                <a:ea typeface="隶书" pitchFamily="49" charset="-122"/>
              </a:rPr>
              <a:t>&lt;&lt;“</a:t>
            </a:r>
            <a:r>
              <a:rPr lang="zh-CN" altLang="en-US" dirty="0" smtClean="0">
                <a:solidFill>
                  <a:schemeClr val="tx2"/>
                </a:solidFill>
                <a:ea typeface="隶书" pitchFamily="49" charset="-122"/>
              </a:rPr>
              <a:t>与</a:t>
            </a:r>
            <a:r>
              <a:rPr lang="en-US" altLang="zh-CN" b="1" dirty="0" smtClean="0">
                <a:solidFill>
                  <a:schemeClr val="tx2"/>
                </a:solidFill>
                <a:ea typeface="隶书" pitchFamily="49" charset="-122"/>
              </a:rPr>
              <a:t>”&lt;&lt;</a:t>
            </a:r>
            <a:r>
              <a:rPr lang="en-US" altLang="zh-CN" dirty="0" err="1" smtClean="0">
                <a:solidFill>
                  <a:schemeClr val="tx2"/>
                </a:solidFill>
                <a:ea typeface="隶书" pitchFamily="49" charset="-122"/>
              </a:rPr>
              <a:t>i</a:t>
            </a:r>
            <a:r>
              <a:rPr lang="en-US" altLang="zh-CN" b="1" dirty="0" smtClean="0">
                <a:solidFill>
                  <a:schemeClr val="tx2"/>
                </a:solidFill>
                <a:ea typeface="隶书" pitchFamily="49" charset="-122"/>
              </a:rPr>
              <a:t>&lt;&lt;“</a:t>
            </a:r>
            <a:r>
              <a:rPr lang="zh-CN" altLang="en-US" dirty="0" smtClean="0">
                <a:solidFill>
                  <a:schemeClr val="tx2"/>
                </a:solidFill>
                <a:ea typeface="隶书" pitchFamily="49" charset="-122"/>
              </a:rPr>
              <a:t>匹配</a:t>
            </a:r>
            <a:r>
              <a:rPr lang="en-US" altLang="zh-CN" b="1" dirty="0" smtClean="0">
                <a:solidFill>
                  <a:schemeClr val="tx2"/>
                </a:solidFill>
                <a:ea typeface="隶书" pitchFamily="49" charset="-122"/>
              </a:rPr>
              <a:t>”&lt;&lt;</a:t>
            </a:r>
            <a:r>
              <a:rPr lang="en-US" altLang="zh-CN" b="1" dirty="0" err="1" smtClean="0">
                <a:solidFill>
                  <a:schemeClr val="tx2"/>
                </a:solidFill>
                <a:ea typeface="隶书" pitchFamily="49" charset="-122"/>
              </a:rPr>
              <a:t>endl</a:t>
            </a:r>
            <a:r>
              <a:rPr lang="en-US" altLang="zh-CN" b="1" dirty="0">
                <a:solidFill>
                  <a:schemeClr val="tx2"/>
                </a:solidFill>
                <a:ea typeface="隶书" pitchFamily="49" charset="-122"/>
              </a:rPr>
              <a:t>;</a:t>
            </a:r>
          </a:p>
          <a:p>
            <a:pPr marL="342900" indent="-342900">
              <a:buClr>
                <a:schemeClr val="tx1"/>
              </a:buClr>
            </a:pPr>
            <a:r>
              <a:rPr lang="en-US" altLang="zh-CN" dirty="0">
                <a:solidFill>
                  <a:schemeClr val="tx2"/>
                </a:solidFill>
                <a:ea typeface="隶书" pitchFamily="49" charset="-122"/>
              </a:rPr>
              <a:t>		         </a:t>
            </a:r>
            <a:r>
              <a:rPr lang="en-US" altLang="zh-CN" b="1" dirty="0">
                <a:solidFill>
                  <a:schemeClr val="tx2"/>
                </a:solidFill>
                <a:ea typeface="隶书" pitchFamily="49" charset="-122"/>
              </a:rPr>
              <a:t>else </a:t>
            </a:r>
            <a:r>
              <a:rPr lang="en-US" altLang="zh-CN" b="1" dirty="0" err="1" smtClean="0">
                <a:solidFill>
                  <a:schemeClr val="tx2"/>
                </a:solidFill>
                <a:ea typeface="隶书" pitchFamily="49" charset="-122"/>
              </a:rPr>
              <a:t>cout</a:t>
            </a:r>
            <a:r>
              <a:rPr lang="en-US" altLang="zh-CN" b="1" dirty="0" smtClean="0">
                <a:solidFill>
                  <a:schemeClr val="tx2"/>
                </a:solidFill>
                <a:ea typeface="隶书" pitchFamily="49" charset="-122"/>
              </a:rPr>
              <a:t>&lt;&lt;“</a:t>
            </a:r>
            <a:r>
              <a:rPr lang="zh-CN" altLang="en-US" dirty="0">
                <a:solidFill>
                  <a:schemeClr val="tx2"/>
                </a:solidFill>
                <a:ea typeface="隶书" pitchFamily="49" charset="-122"/>
              </a:rPr>
              <a:t>没有与</a:t>
            </a:r>
            <a:r>
              <a:rPr lang="zh-CN" altLang="en-US" dirty="0" smtClean="0">
                <a:solidFill>
                  <a:schemeClr val="tx2"/>
                </a:solidFill>
                <a:ea typeface="隶书" pitchFamily="49" charset="-122"/>
              </a:rPr>
              <a:t>第</a:t>
            </a:r>
            <a:r>
              <a:rPr lang="en-US" altLang="zh-CN" b="1" dirty="0" smtClean="0">
                <a:solidFill>
                  <a:schemeClr val="tx2"/>
                </a:solidFill>
                <a:ea typeface="隶书" pitchFamily="49" charset="-122"/>
              </a:rPr>
              <a:t>”&lt;&lt;</a:t>
            </a:r>
            <a:r>
              <a:rPr lang="en-US" altLang="zh-CN" dirty="0" err="1" smtClean="0">
                <a:solidFill>
                  <a:schemeClr val="tx2"/>
                </a:solidFill>
                <a:ea typeface="隶书" pitchFamily="49" charset="-122"/>
              </a:rPr>
              <a:t>i</a:t>
            </a:r>
            <a:endParaRPr lang="en-US" altLang="zh-CN" dirty="0">
              <a:solidFill>
                <a:schemeClr val="tx2"/>
              </a:solidFill>
              <a:ea typeface="隶书" pitchFamily="49" charset="-122"/>
            </a:endParaRPr>
          </a:p>
          <a:p>
            <a:pPr marL="342900" indent="-342900">
              <a:buClr>
                <a:schemeClr val="tx1"/>
              </a:buClr>
            </a:pPr>
            <a:r>
              <a:rPr lang="en-US" altLang="zh-CN" dirty="0">
                <a:solidFill>
                  <a:schemeClr val="tx2"/>
                </a:solidFill>
                <a:ea typeface="隶书" pitchFamily="49" charset="-122"/>
              </a:rPr>
              <a:t>                                </a:t>
            </a:r>
            <a:r>
              <a:rPr lang="en-US" altLang="zh-CN" b="1" dirty="0" smtClean="0">
                <a:solidFill>
                  <a:schemeClr val="tx2"/>
                </a:solidFill>
                <a:ea typeface="隶书" pitchFamily="49" charset="-122"/>
              </a:rPr>
              <a:t>&lt;&lt;“</a:t>
            </a:r>
            <a:r>
              <a:rPr lang="zh-CN" altLang="en-US" dirty="0">
                <a:solidFill>
                  <a:schemeClr val="tx2"/>
                </a:solidFill>
                <a:ea typeface="隶书" pitchFamily="49" charset="-122"/>
              </a:rPr>
              <a:t>个右括号匹配的左括号</a:t>
            </a:r>
            <a:r>
              <a:rPr lang="zh-CN" altLang="en-US" dirty="0" smtClean="0">
                <a:solidFill>
                  <a:schemeClr val="tx2"/>
                </a:solidFill>
                <a:ea typeface="隶书" pitchFamily="49" charset="-122"/>
              </a:rPr>
              <a:t>！</a:t>
            </a:r>
            <a:r>
              <a:rPr lang="en-US" altLang="zh-CN" b="1" dirty="0" smtClean="0">
                <a:solidFill>
                  <a:schemeClr val="tx2"/>
                </a:solidFill>
                <a:ea typeface="隶书" pitchFamily="49" charset="-122"/>
              </a:rPr>
              <a:t>”&lt;&lt;</a:t>
            </a:r>
            <a:r>
              <a:rPr lang="en-US" altLang="zh-CN" b="1" dirty="0" err="1" smtClean="0">
                <a:solidFill>
                  <a:schemeClr val="tx2"/>
                </a:solidFill>
                <a:ea typeface="隶书" pitchFamily="49" charset="-122"/>
              </a:rPr>
              <a:t>endl</a:t>
            </a:r>
            <a:r>
              <a:rPr lang="en-US" altLang="zh-CN" b="1" dirty="0">
                <a:solidFill>
                  <a:schemeClr val="tx2"/>
                </a:solidFill>
                <a:ea typeface="隶书" pitchFamily="49" charset="-122"/>
              </a:rPr>
              <a:t>;  }</a:t>
            </a:r>
          </a:p>
          <a:p>
            <a:pPr marL="342900" indent="-342900">
              <a:buClr>
                <a:schemeClr val="tx1"/>
              </a:buClr>
            </a:pPr>
            <a:r>
              <a:rPr lang="en-US" altLang="zh-CN" dirty="0">
                <a:solidFill>
                  <a:schemeClr val="tx2"/>
                </a:solidFill>
                <a:ea typeface="隶书" pitchFamily="49" charset="-122"/>
              </a:rPr>
              <a:t>    </a:t>
            </a:r>
            <a:r>
              <a:rPr lang="en-US" altLang="zh-CN" b="1" dirty="0">
                <a:solidFill>
                  <a:schemeClr val="tx2"/>
                </a:solidFill>
                <a:ea typeface="隶书" pitchFamily="49" charset="-122"/>
              </a:rPr>
              <a:t>while</a:t>
            </a:r>
            <a:r>
              <a:rPr lang="en-US" altLang="zh-CN" dirty="0">
                <a:solidFill>
                  <a:schemeClr val="tx2"/>
                </a:solidFill>
                <a:ea typeface="隶书" pitchFamily="49" charset="-122"/>
              </a:rPr>
              <a:t> </a:t>
            </a:r>
            <a:r>
              <a:rPr lang="en-US" altLang="zh-CN" b="1" dirty="0" smtClean="0">
                <a:solidFill>
                  <a:schemeClr val="tx2"/>
                </a:solidFill>
                <a:ea typeface="隶书" pitchFamily="49" charset="-122"/>
              </a:rPr>
              <a:t>(</a:t>
            </a:r>
            <a:r>
              <a:rPr lang="en-US" altLang="zh-CN" dirty="0" err="1" smtClean="0">
                <a:solidFill>
                  <a:schemeClr val="tx2"/>
                </a:solidFill>
                <a:ea typeface="隶书" pitchFamily="49" charset="-122"/>
              </a:rPr>
              <a:t>s</a:t>
            </a:r>
            <a:r>
              <a:rPr lang="en-US" altLang="zh-CN" b="1" dirty="0" err="1" smtClean="0">
                <a:solidFill>
                  <a:schemeClr val="tx2"/>
                </a:solidFill>
                <a:ea typeface="隶书" pitchFamily="49" charset="-122"/>
              </a:rPr>
              <a:t>.</a:t>
            </a:r>
            <a:r>
              <a:rPr lang="en-US" altLang="zh-CN" dirty="0" err="1" smtClean="0">
                <a:solidFill>
                  <a:schemeClr val="tx2"/>
                </a:solidFill>
                <a:ea typeface="隶书" pitchFamily="49" charset="-122"/>
              </a:rPr>
              <a:t>IsEmpty</a:t>
            </a:r>
            <a:r>
              <a:rPr lang="en-US" altLang="zh-CN" b="1" dirty="0" smtClean="0">
                <a:solidFill>
                  <a:schemeClr val="tx2"/>
                </a:solidFill>
                <a:ea typeface="隶书" pitchFamily="49" charset="-122"/>
              </a:rPr>
              <a:t>( )==</a:t>
            </a:r>
            <a:r>
              <a:rPr lang="en-US" altLang="zh-CN" dirty="0" smtClean="0">
                <a:solidFill>
                  <a:schemeClr val="tx2"/>
                </a:solidFill>
                <a:ea typeface="隶书" pitchFamily="49" charset="-122"/>
              </a:rPr>
              <a:t>false</a:t>
            </a:r>
            <a:r>
              <a:rPr lang="en-US" altLang="zh-CN" b="1" dirty="0" smtClean="0">
                <a:solidFill>
                  <a:schemeClr val="tx2"/>
                </a:solidFill>
                <a:ea typeface="隶书" pitchFamily="49" charset="-122"/>
              </a:rPr>
              <a:t>) </a:t>
            </a:r>
            <a:r>
              <a:rPr lang="en-US" altLang="zh-CN" b="1" dirty="0">
                <a:solidFill>
                  <a:schemeClr val="tx2"/>
                </a:solidFill>
                <a:ea typeface="隶书" pitchFamily="49" charset="-122"/>
              </a:rPr>
              <a:t>{</a:t>
            </a:r>
          </a:p>
          <a:p>
            <a:pPr marL="342900" indent="-342900">
              <a:buClr>
                <a:schemeClr val="tx1"/>
              </a:buClr>
            </a:pPr>
            <a:r>
              <a:rPr lang="en-US" altLang="zh-CN" dirty="0">
                <a:solidFill>
                  <a:schemeClr val="tx2"/>
                </a:solidFill>
                <a:ea typeface="隶书" pitchFamily="49" charset="-122"/>
              </a:rPr>
              <a:t>	     </a:t>
            </a:r>
            <a:r>
              <a:rPr lang="en-US" altLang="zh-CN" dirty="0" err="1" smtClean="0">
                <a:solidFill>
                  <a:schemeClr val="tx2"/>
                </a:solidFill>
                <a:ea typeface="隶书" pitchFamily="49" charset="-122"/>
              </a:rPr>
              <a:t>s</a:t>
            </a:r>
            <a:r>
              <a:rPr lang="en-US" altLang="zh-CN" b="1" dirty="0" err="1" smtClean="0">
                <a:solidFill>
                  <a:schemeClr val="tx2"/>
                </a:solidFill>
                <a:ea typeface="隶书" pitchFamily="49" charset="-122"/>
              </a:rPr>
              <a:t>.</a:t>
            </a:r>
            <a:r>
              <a:rPr lang="en-US" altLang="zh-CN" dirty="0" err="1" smtClean="0">
                <a:solidFill>
                  <a:schemeClr val="tx2"/>
                </a:solidFill>
                <a:ea typeface="隶书" pitchFamily="49" charset="-122"/>
              </a:rPr>
              <a:t>Pop</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j</a:t>
            </a:r>
            <a:r>
              <a:rPr lang="en-US" altLang="zh-CN" b="1" dirty="0" smtClean="0">
                <a:solidFill>
                  <a:schemeClr val="tx2"/>
                </a:solidFill>
                <a:ea typeface="隶书" pitchFamily="49" charset="-122"/>
              </a:rPr>
              <a:t>);</a:t>
            </a:r>
            <a:endParaRPr lang="en-US" altLang="zh-CN" b="1" dirty="0">
              <a:solidFill>
                <a:schemeClr val="tx2"/>
              </a:solidFill>
              <a:ea typeface="隶书" pitchFamily="49" charset="-122"/>
            </a:endParaRPr>
          </a:p>
          <a:p>
            <a:pPr marL="342900" indent="-342900">
              <a:buClr>
                <a:schemeClr val="tx1"/>
              </a:buClr>
            </a:pPr>
            <a:r>
              <a:rPr lang="en-US" altLang="zh-CN" dirty="0">
                <a:solidFill>
                  <a:schemeClr val="tx2"/>
                </a:solidFill>
                <a:ea typeface="隶书" pitchFamily="49" charset="-122"/>
              </a:rPr>
              <a:t>          </a:t>
            </a:r>
            <a:r>
              <a:rPr lang="en-US" altLang="zh-CN" b="1" dirty="0" err="1" smtClean="0">
                <a:solidFill>
                  <a:schemeClr val="tx2"/>
                </a:solidFill>
                <a:ea typeface="隶书" pitchFamily="49" charset="-122"/>
              </a:rPr>
              <a:t>cout</a:t>
            </a:r>
            <a:r>
              <a:rPr lang="en-US" altLang="zh-CN" b="1" dirty="0" smtClean="0">
                <a:solidFill>
                  <a:schemeClr val="tx2"/>
                </a:solidFill>
                <a:ea typeface="隶书" pitchFamily="49" charset="-122"/>
              </a:rPr>
              <a:t>&lt;&lt;“</a:t>
            </a:r>
            <a:r>
              <a:rPr lang="zh-CN" altLang="en-US" dirty="0">
                <a:solidFill>
                  <a:schemeClr val="tx2"/>
                </a:solidFill>
                <a:ea typeface="隶书" pitchFamily="49" charset="-122"/>
              </a:rPr>
              <a:t>没有与</a:t>
            </a:r>
            <a:r>
              <a:rPr lang="zh-CN" altLang="en-US" dirty="0" smtClean="0">
                <a:solidFill>
                  <a:schemeClr val="tx2"/>
                </a:solidFill>
                <a:ea typeface="隶书" pitchFamily="49" charset="-122"/>
              </a:rPr>
              <a:t>第</a:t>
            </a:r>
            <a:r>
              <a:rPr lang="en-US" altLang="zh-CN" b="1" dirty="0" smtClean="0">
                <a:solidFill>
                  <a:schemeClr val="tx2"/>
                </a:solidFill>
                <a:ea typeface="隶书" pitchFamily="49" charset="-122"/>
              </a:rPr>
              <a:t>”&lt;&lt;</a:t>
            </a:r>
            <a:r>
              <a:rPr lang="en-US" altLang="zh-CN" dirty="0" smtClean="0">
                <a:solidFill>
                  <a:schemeClr val="tx2"/>
                </a:solidFill>
                <a:ea typeface="隶书" pitchFamily="49" charset="-122"/>
              </a:rPr>
              <a:t>j</a:t>
            </a:r>
            <a:endParaRPr lang="en-US" altLang="zh-CN" dirty="0">
              <a:solidFill>
                <a:schemeClr val="tx2"/>
              </a:solidFill>
              <a:ea typeface="隶书" pitchFamily="49" charset="-122"/>
            </a:endParaRPr>
          </a:p>
          <a:p>
            <a:pPr marL="342900" indent="-342900">
              <a:buClr>
                <a:schemeClr val="tx1"/>
              </a:buClr>
            </a:pPr>
            <a:r>
              <a:rPr lang="en-US" altLang="zh-CN" dirty="0">
                <a:solidFill>
                  <a:schemeClr val="tx2"/>
                </a:solidFill>
                <a:ea typeface="隶书" pitchFamily="49" charset="-122"/>
              </a:rPr>
              <a:t>                      </a:t>
            </a:r>
            <a:r>
              <a:rPr lang="en-US" altLang="zh-CN" b="1" dirty="0" smtClean="0">
                <a:solidFill>
                  <a:schemeClr val="tx2"/>
                </a:solidFill>
                <a:ea typeface="隶书" pitchFamily="49" charset="-122"/>
              </a:rPr>
              <a:t>&lt;&lt;“</a:t>
            </a:r>
            <a:r>
              <a:rPr lang="zh-CN" altLang="en-US" dirty="0">
                <a:solidFill>
                  <a:schemeClr val="tx2"/>
                </a:solidFill>
                <a:ea typeface="隶书" pitchFamily="49" charset="-122"/>
              </a:rPr>
              <a:t>左括号相匹配的右括号</a:t>
            </a:r>
            <a:r>
              <a:rPr lang="zh-CN" altLang="en-US" dirty="0" smtClean="0">
                <a:solidFill>
                  <a:schemeClr val="tx2"/>
                </a:solidFill>
                <a:ea typeface="隶书" pitchFamily="49" charset="-122"/>
              </a:rPr>
              <a:t>！</a:t>
            </a:r>
            <a:r>
              <a:rPr lang="en-US" altLang="zh-CN" b="1" dirty="0" smtClean="0">
                <a:solidFill>
                  <a:schemeClr val="tx2"/>
                </a:solidFill>
                <a:ea typeface="隶书" pitchFamily="49" charset="-122"/>
              </a:rPr>
              <a:t>”&lt;&lt;</a:t>
            </a:r>
            <a:r>
              <a:rPr lang="en-US" altLang="zh-CN" b="1" dirty="0" err="1" smtClean="0">
                <a:solidFill>
                  <a:schemeClr val="tx2"/>
                </a:solidFill>
                <a:ea typeface="隶书" pitchFamily="49" charset="-122"/>
              </a:rPr>
              <a:t>endl</a:t>
            </a:r>
            <a:r>
              <a:rPr lang="en-US" altLang="zh-CN" b="1" dirty="0">
                <a:solidFill>
                  <a:schemeClr val="tx2"/>
                </a:solidFill>
                <a:ea typeface="隶书" pitchFamily="49" charset="-122"/>
              </a:rPr>
              <a:t>;  }</a:t>
            </a:r>
          </a:p>
          <a:p>
            <a:pPr marL="342900" indent="-342900">
              <a:buClr>
                <a:schemeClr val="tx1"/>
              </a:buClr>
            </a:pPr>
            <a:r>
              <a:rPr lang="en-US" altLang="zh-CN" b="1" dirty="0">
                <a:solidFill>
                  <a:schemeClr val="tx2"/>
                </a:solidFill>
                <a:ea typeface="隶书" pitchFamily="49" charset="-122"/>
              </a:rPr>
              <a:t>}</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29</a:t>
            </a:fld>
            <a:endParaRPr lang="en-US" altLang="zh-CN"/>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739775" y="1381125"/>
            <a:ext cx="7696200" cy="4789488"/>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class</a:t>
            </a:r>
            <a:r>
              <a:rPr lang="en-US" altLang="zh-CN" sz="2800" dirty="0">
                <a:solidFill>
                  <a:schemeClr val="tx2"/>
                </a:solidFill>
                <a:ea typeface="仿宋_GB2312" pitchFamily="49" charset="-122"/>
              </a:rPr>
              <a:t> Stack</a:t>
            </a:r>
            <a:r>
              <a:rPr lang="en-US" altLang="zh-CN" sz="2800" b="1" dirty="0">
                <a:solidFill>
                  <a:schemeClr val="tx2"/>
                </a:solidFill>
                <a:ea typeface="仿宋_GB2312" pitchFamily="49" charset="-122"/>
              </a:rPr>
              <a:t> {	</a:t>
            </a:r>
            <a:endParaRPr lang="en-US" altLang="zh-CN" sz="2800" dirty="0">
              <a:solidFill>
                <a:schemeClr val="tx2"/>
              </a:solidFill>
              <a:ea typeface="仿宋_GB2312" pitchFamily="49" charset="-122"/>
            </a:endParaRPr>
          </a:p>
          <a:p>
            <a:r>
              <a:rPr lang="en-US" altLang="zh-CN" sz="2800" b="1" dirty="0">
                <a:solidFill>
                  <a:schemeClr val="tx2"/>
                </a:solidFill>
                <a:ea typeface="仿宋_GB2312" pitchFamily="49" charset="-122"/>
              </a:rPr>
              <a:t>public:</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Stack</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	</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构造函数</a:t>
            </a:r>
            <a:endParaRPr lang="zh-CN" altLang="en-US" sz="2800" dirty="0">
              <a:solidFill>
                <a:srgbClr val="CC3300"/>
              </a:solidFill>
              <a:ea typeface="隶书" pitchFamily="49" charset="-122"/>
            </a:endParaRPr>
          </a:p>
          <a:p>
            <a:r>
              <a:rPr lang="zh-CN" altLang="en-US" sz="2800" dirty="0">
                <a:solidFill>
                  <a:srgbClr val="CC3300"/>
                </a:solidFill>
                <a:ea typeface="仿宋_GB2312" pitchFamily="49" charset="-122"/>
              </a:rPr>
              <a:t>     </a:t>
            </a:r>
            <a:r>
              <a:rPr lang="en-US" altLang="zh-CN" sz="2800" b="1" dirty="0">
                <a:solidFill>
                  <a:schemeClr val="tx2"/>
                </a:solidFill>
                <a:ea typeface="仿宋_GB2312" pitchFamily="49" charset="-122"/>
              </a:rPr>
              <a:t>virtual</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void</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Push</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const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进栈</a:t>
            </a:r>
            <a:endParaRPr lang="zh-CN" altLang="en-US" sz="2800" b="1"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a:solidFill>
                  <a:schemeClr val="tx2"/>
                </a:solidFill>
                <a:ea typeface="仿宋_GB2312" pitchFamily="49" charset="-122"/>
              </a:rPr>
              <a:t>virtual </a:t>
            </a:r>
            <a:r>
              <a:rPr lang="en-US" altLang="zh-CN" sz="2800" b="1" dirty="0" err="1">
                <a:solidFill>
                  <a:schemeClr val="tx2"/>
                </a:solidFill>
                <a:ea typeface="仿宋_GB2312" pitchFamily="49" charset="-122"/>
              </a:rPr>
              <a:t>bool</a:t>
            </a:r>
            <a:r>
              <a:rPr lang="en-US" altLang="zh-CN" sz="2800" dirty="0">
                <a:solidFill>
                  <a:srgbClr val="CC3300"/>
                </a:solidFill>
                <a:ea typeface="仿宋_GB2312" pitchFamily="49" charset="-122"/>
              </a:rPr>
              <a:t> </a:t>
            </a:r>
            <a:r>
              <a:rPr lang="en-US" altLang="zh-CN" sz="2800" dirty="0" smtClean="0">
                <a:solidFill>
                  <a:schemeClr val="tx2"/>
                </a:solidFill>
                <a:ea typeface="仿宋_GB2312" pitchFamily="49" charset="-122"/>
              </a:rPr>
              <a:t>Pop</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出栈</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a:solidFill>
                  <a:schemeClr val="tx2"/>
                </a:solidFill>
                <a:ea typeface="仿宋_GB2312" pitchFamily="49" charset="-122"/>
              </a:rPr>
              <a:t>virtual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GetTop</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p>
          <a:p>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取栈顶元素</a:t>
            </a:r>
            <a:endParaRPr lang="zh-CN" altLang="en-US" sz="2800"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a:solidFill>
                  <a:schemeClr val="tx2"/>
                </a:solidFill>
                <a:ea typeface="仿宋_GB2312" pitchFamily="49" charset="-122"/>
              </a:rPr>
              <a:t>virtual </a:t>
            </a:r>
            <a:r>
              <a:rPr lang="en-US" altLang="zh-CN" sz="2800" b="1" dirty="0" err="1">
                <a:solidFill>
                  <a:schemeClr val="tx2"/>
                </a:solidFill>
                <a:ea typeface="仿宋_GB2312" pitchFamily="49" charset="-122"/>
              </a:rPr>
              <a:t>bool</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IsEmpty</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判栈空否</a:t>
            </a:r>
            <a:endParaRPr lang="zh-CN" altLang="en-US" sz="2800" b="1" dirty="0">
              <a:solidFill>
                <a:srgbClr val="CC3300"/>
              </a:solidFill>
              <a:ea typeface="仿宋_GB2312" pitchFamily="49" charset="-122"/>
            </a:endParaRPr>
          </a:p>
          <a:p>
            <a:r>
              <a:rPr lang="zh-CN" altLang="en-US" sz="2800" dirty="0">
                <a:solidFill>
                  <a:srgbClr val="CC3300"/>
                </a:solidFill>
                <a:ea typeface="仿宋_GB2312" pitchFamily="49" charset="-122"/>
              </a:rPr>
              <a:t>     </a:t>
            </a:r>
            <a:r>
              <a:rPr lang="en-US" altLang="zh-CN" sz="2800" b="1" dirty="0">
                <a:solidFill>
                  <a:schemeClr val="tx2"/>
                </a:solidFill>
              </a:rPr>
              <a:t>virtual </a:t>
            </a:r>
            <a:r>
              <a:rPr lang="en-US" altLang="zh-CN" sz="2800" b="1" dirty="0" err="1">
                <a:solidFill>
                  <a:schemeClr val="tx2"/>
                </a:solidFill>
              </a:rPr>
              <a:t>bool</a:t>
            </a:r>
            <a:r>
              <a:rPr lang="en-US" altLang="zh-CN" sz="2800" dirty="0">
                <a:solidFill>
                  <a:schemeClr val="tx2"/>
                </a:solidFill>
              </a:rPr>
              <a:t> </a:t>
            </a:r>
            <a:r>
              <a:rPr lang="en-US" altLang="zh-CN" sz="2800" dirty="0" err="1" smtClean="0">
                <a:solidFill>
                  <a:schemeClr val="tx2"/>
                </a:solidFill>
              </a:rPr>
              <a:t>IsFull</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smtClean="0">
                <a:solidFill>
                  <a:schemeClr val="tx2"/>
                </a:solidFill>
              </a:rPr>
              <a:t>const=</a:t>
            </a:r>
            <a:r>
              <a:rPr lang="en-US" altLang="zh-CN" sz="2800" dirty="0" smtClean="0">
                <a:solidFill>
                  <a:schemeClr val="tx2"/>
                </a:solidFill>
              </a:rPr>
              <a:t>0</a:t>
            </a:r>
            <a:r>
              <a:rPr lang="en-US" altLang="zh-CN" sz="2800" b="1" dirty="0">
                <a:solidFill>
                  <a:schemeClr val="tx2"/>
                </a:solidFill>
              </a:rPr>
              <a:t>;</a:t>
            </a:r>
            <a:r>
              <a:rPr lang="en-US" altLang="zh-CN" sz="2800" b="1" dirty="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判栈满否</a:t>
            </a:r>
            <a:endParaRPr lang="zh-CN" altLang="en-US" sz="2800" dirty="0">
              <a:solidFill>
                <a:srgbClr val="CC3300"/>
              </a:solidFill>
              <a:ea typeface="仿宋_GB2312" pitchFamily="49" charset="-122"/>
            </a:endParaRPr>
          </a:p>
          <a:p>
            <a:r>
              <a:rPr lang="zh-CN" altLang="en-US" sz="2800" dirty="0">
                <a:solidFill>
                  <a:schemeClr val="tx2"/>
                </a:solidFill>
                <a:ea typeface="仿宋_GB2312" pitchFamily="49" charset="-122"/>
              </a:rPr>
              <a:t>     </a:t>
            </a:r>
            <a:r>
              <a:rPr lang="en-US" altLang="zh-CN" sz="2800" b="1" dirty="0">
                <a:solidFill>
                  <a:schemeClr val="tx2"/>
                </a:solidFill>
                <a:ea typeface="仿宋_GB2312" pitchFamily="49" charset="-122"/>
              </a:rPr>
              <a:t>virtual </a:t>
            </a:r>
            <a:r>
              <a:rPr lang="en-US" altLang="zh-CN" sz="2800" b="1" dirty="0" err="1">
                <a:solidFill>
                  <a:schemeClr val="tx2"/>
                </a:solidFill>
                <a:ea typeface="仿宋_GB2312" pitchFamily="49" charset="-122"/>
              </a:rPr>
              <a:t>int</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GetSize</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b="1" dirty="0">
                <a:solidFill>
                  <a:schemeClr val="tx2"/>
                </a:solidFill>
                <a:ea typeface="仿宋_GB2312" pitchFamily="49" charset="-122"/>
              </a:rPr>
              <a:t>};</a:t>
            </a:r>
          </a:p>
        </p:txBody>
      </p:sp>
      <p:sp>
        <p:nvSpPr>
          <p:cNvPr id="50179" name="Rectangle 3"/>
          <p:cNvSpPr>
            <a:spLocks noGrp="1" noChangeArrowheads="1"/>
          </p:cNvSpPr>
          <p:nvPr>
            <p:ph type="title"/>
          </p:nvPr>
        </p:nvSpPr>
        <p:spPr>
          <a:xfrm>
            <a:off x="2214563" y="708025"/>
            <a:ext cx="4165600" cy="609600"/>
          </a:xfrm>
        </p:spPr>
        <p:txBody>
          <a:bodyPr/>
          <a:lstStyle/>
          <a:p>
            <a:pPr eaLnBrk="1" hangingPunct="1">
              <a:defRPr/>
            </a:pPr>
            <a:r>
              <a:rPr lang="zh-CN" altLang="en-US" sz="3600" b="1" dirty="0" smtClean="0">
                <a:solidFill>
                  <a:srgbClr val="7030A0"/>
                </a:solidFill>
                <a:effectLst>
                  <a:outerShdw blurRad="38100" dist="38100" dir="2700000" algn="tl">
                    <a:srgbClr val="C0C0C0"/>
                  </a:outerShdw>
                </a:effectLst>
                <a:ea typeface="仿宋_GB2312" pitchFamily="49" charset="-122"/>
              </a:rPr>
              <a:t>栈的抽象基类</a:t>
            </a:r>
            <a:endParaRPr lang="zh-CN" altLang="en-US" sz="4800" dirty="0" smtClean="0">
              <a:solidFill>
                <a:srgbClr val="7030A0"/>
              </a:solidFill>
              <a:ea typeface="仿宋_GB2312" pitchFamily="49" charset="-122"/>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3</a:t>
            </a:fld>
            <a:endParaRPr lang="en-US" altLang="zh-CN"/>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819400" y="381000"/>
            <a:ext cx="2971800" cy="685800"/>
          </a:xfrm>
        </p:spPr>
        <p:txBody>
          <a:bodyPr/>
          <a:lstStyle/>
          <a:p>
            <a:pPr algn="l" eaLnBrk="1" hangingPunct="1">
              <a:defRPr/>
            </a:pPr>
            <a:r>
              <a:rPr lang="zh-CN" altLang="en-US" sz="3600" b="1" smtClean="0">
                <a:effectLst>
                  <a:outerShdw blurRad="38100" dist="38100" dir="2700000" algn="tl">
                    <a:srgbClr val="C0C0C0"/>
                  </a:outerShdw>
                </a:effectLst>
                <a:latin typeface="Arial" charset="0"/>
                <a:ea typeface="仿宋_GB2312" pitchFamily="49" charset="-122"/>
              </a:rPr>
              <a:t>表达式求值</a:t>
            </a:r>
            <a:endParaRPr lang="zh-CN" altLang="en-US" sz="3600" smtClean="0">
              <a:latin typeface="Arial" charset="0"/>
              <a:ea typeface="黑体" pitchFamily="2" charset="-122"/>
            </a:endParaRPr>
          </a:p>
        </p:txBody>
      </p:sp>
      <p:sp>
        <p:nvSpPr>
          <p:cNvPr id="94211" name="Rectangle 3"/>
          <p:cNvSpPr>
            <a:spLocks noGrp="1" noChangeArrowheads="1"/>
          </p:cNvSpPr>
          <p:nvPr>
            <p:ph type="body" idx="1"/>
          </p:nvPr>
        </p:nvSpPr>
        <p:spPr>
          <a:xfrm>
            <a:off x="592138" y="1233488"/>
            <a:ext cx="7843837" cy="5016500"/>
          </a:xfrm>
        </p:spPr>
        <p:txBody>
          <a:bodyPr/>
          <a:lstStyle/>
          <a:p>
            <a:pPr algn="just" eaLnBrk="1" hangingPunct="1">
              <a:buClr>
                <a:schemeClr val="tx2"/>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一个表达式由</a:t>
            </a:r>
            <a:r>
              <a:rPr lang="zh-CN" altLang="en-US" b="1" dirty="0" smtClean="0">
                <a:solidFill>
                  <a:schemeClr val="tx2"/>
                </a:solidFill>
                <a:effectLst>
                  <a:outerShdw blurRad="38100" dist="38100" dir="2700000" algn="tl">
                    <a:srgbClr val="C0C0C0"/>
                  </a:outerShdw>
                </a:effectLst>
                <a:ea typeface="仿宋_GB2312" pitchFamily="49" charset="-122"/>
              </a:rPr>
              <a:t>操作数</a:t>
            </a:r>
            <a:r>
              <a:rPr lang="zh-CN" altLang="en-US" b="1" dirty="0" smtClean="0">
                <a:solidFill>
                  <a:srgbClr val="0000FF"/>
                </a:solidFill>
                <a:effectLst>
                  <a:outerShdw blurRad="38100" dist="38100" dir="2700000" algn="tl">
                    <a:srgbClr val="C0C0C0"/>
                  </a:outerShdw>
                </a:effectLst>
                <a:ea typeface="仿宋_GB2312" pitchFamily="49" charset="-122"/>
              </a:rPr>
              <a:t>（亦称运算对象）、</a:t>
            </a:r>
            <a:r>
              <a:rPr lang="zh-CN" altLang="en-US" b="1" dirty="0" smtClean="0">
                <a:solidFill>
                  <a:schemeClr val="tx2"/>
                </a:solidFill>
                <a:effectLst>
                  <a:outerShdw blurRad="38100" dist="38100" dir="2700000" algn="tl">
                    <a:srgbClr val="C0C0C0"/>
                  </a:outerShdw>
                </a:effectLst>
                <a:ea typeface="仿宋_GB2312" pitchFamily="49" charset="-122"/>
              </a:rPr>
              <a:t>操作符</a:t>
            </a:r>
            <a:r>
              <a:rPr lang="zh-CN" altLang="en-US" b="1" dirty="0" smtClean="0">
                <a:solidFill>
                  <a:srgbClr val="0000FF"/>
                </a:solidFill>
                <a:effectLst>
                  <a:outerShdw blurRad="38100" dist="38100" dir="2700000" algn="tl">
                    <a:srgbClr val="C0C0C0"/>
                  </a:outerShdw>
                </a:effectLst>
                <a:ea typeface="仿宋_GB2312" pitchFamily="49" charset="-122"/>
              </a:rPr>
              <a:t>（亦称运算符）和</a:t>
            </a:r>
            <a:r>
              <a:rPr lang="zh-CN" altLang="en-US" b="1" dirty="0" smtClean="0">
                <a:solidFill>
                  <a:schemeClr val="tx2"/>
                </a:solidFill>
                <a:effectLst>
                  <a:outerShdw blurRad="38100" dist="38100" dir="2700000" algn="tl">
                    <a:srgbClr val="C0C0C0"/>
                  </a:outerShdw>
                </a:effectLst>
                <a:ea typeface="仿宋_GB2312" pitchFamily="49" charset="-122"/>
              </a:rPr>
              <a:t>分界符</a:t>
            </a:r>
            <a:r>
              <a:rPr lang="zh-CN" altLang="en-US" b="1" dirty="0" smtClean="0">
                <a:solidFill>
                  <a:srgbClr val="0000FF"/>
                </a:solidFill>
                <a:effectLst>
                  <a:outerShdw blurRad="38100" dist="38100" dir="2700000" algn="tl">
                    <a:srgbClr val="C0C0C0"/>
                  </a:outerShdw>
                </a:effectLst>
                <a:ea typeface="仿宋_GB2312" pitchFamily="49" charset="-122"/>
              </a:rPr>
              <a:t>组成。</a:t>
            </a:r>
          </a:p>
          <a:p>
            <a:pPr algn="just" eaLnBrk="1" hangingPunct="1">
              <a:buClr>
                <a:schemeClr val="tx2"/>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算术表达式有三种表示</a:t>
            </a:r>
            <a:endParaRPr lang="zh-CN" altLang="en-US" b="1" dirty="0" smtClean="0">
              <a:ea typeface="仿宋_GB2312" pitchFamily="49" charset="-122"/>
            </a:endParaRPr>
          </a:p>
          <a:p>
            <a:pPr lvl="1" algn="just" eaLnBrk="1" hangingPunct="1">
              <a:buClr>
                <a:srgbClr val="009900"/>
              </a:buClr>
              <a:buSzPct val="50000"/>
              <a:buFont typeface="Wingdings" pitchFamily="2" charset="2"/>
              <a:buChar char="u"/>
              <a:defRPr/>
            </a:pPr>
            <a:r>
              <a:rPr lang="zh-CN" altLang="en-US" b="1" dirty="0" smtClean="0">
                <a:solidFill>
                  <a:schemeClr val="tx2"/>
                </a:solidFill>
                <a:ea typeface="仿宋_GB2312" pitchFamily="49" charset="-122"/>
              </a:rPr>
              <a:t>中缀</a:t>
            </a:r>
            <a:r>
              <a:rPr lang="en-US" altLang="zh-CN" b="1" dirty="0" smtClean="0">
                <a:solidFill>
                  <a:schemeClr val="tx2"/>
                </a:solidFill>
                <a:ea typeface="仿宋_GB2312" pitchFamily="49" charset="-122"/>
              </a:rPr>
              <a:t>(Infix)</a:t>
            </a:r>
            <a:r>
              <a:rPr lang="zh-CN" altLang="en-US" b="1" dirty="0" smtClean="0">
                <a:solidFill>
                  <a:schemeClr val="tx2"/>
                </a:solidFill>
                <a:ea typeface="仿宋_GB2312" pitchFamily="49" charset="-122"/>
              </a:rPr>
              <a:t>表示</a:t>
            </a:r>
            <a:r>
              <a:rPr lang="zh-CN" altLang="en-US" b="1" dirty="0" smtClean="0">
                <a:ea typeface="仿宋_GB2312" pitchFamily="49" charset="-122"/>
              </a:rPr>
              <a:t> </a:t>
            </a:r>
          </a:p>
          <a:p>
            <a:pPr lvl="1" algn="just" eaLnBrk="1" hangingPunct="1">
              <a:buClr>
                <a:srgbClr val="009900"/>
              </a:buClr>
              <a:buSzPct val="50000"/>
              <a:buFont typeface="Wingdings" pitchFamily="2" charset="2"/>
              <a:buNone/>
              <a:defRPr/>
            </a:pPr>
            <a:r>
              <a:rPr lang="zh-CN" altLang="en-US" b="1" dirty="0" smtClean="0">
                <a:ea typeface="仿宋_GB2312" pitchFamily="49" charset="-122"/>
              </a:rPr>
              <a:t>    </a:t>
            </a:r>
            <a:r>
              <a:rPr lang="en-US" altLang="zh-CN" b="1" dirty="0" smtClean="0">
                <a:solidFill>
                  <a:srgbClr val="0000FF"/>
                </a:solidFill>
                <a:effectLst>
                  <a:outerShdw blurRad="38100" dist="38100" dir="2700000" algn="tl">
                    <a:srgbClr val="C0C0C0"/>
                  </a:outerShdw>
                </a:effectLst>
                <a:ea typeface="仿宋_GB2312" pitchFamily="49" charset="-122"/>
              </a:rPr>
              <a:t>&lt;</a:t>
            </a:r>
            <a:r>
              <a:rPr lang="zh-CN" altLang="en-US" b="1" dirty="0" smtClean="0">
                <a:solidFill>
                  <a:srgbClr val="0000FF"/>
                </a:solidFill>
                <a:effectLst>
                  <a:outerShdw blurRad="38100" dist="38100" dir="2700000" algn="tl">
                    <a:srgbClr val="C0C0C0"/>
                  </a:outerShdw>
                </a:effectLst>
                <a:ea typeface="仿宋_GB2312" pitchFamily="49" charset="-122"/>
              </a:rPr>
              <a:t>操作数</a:t>
            </a:r>
            <a:r>
              <a:rPr lang="en-US" altLang="zh-CN" b="1" dirty="0" smtClean="0">
                <a:solidFill>
                  <a:srgbClr val="0000FF"/>
                </a:solidFill>
                <a:effectLst>
                  <a:outerShdw blurRad="38100" dist="38100" dir="2700000" algn="tl">
                    <a:srgbClr val="C0C0C0"/>
                  </a:outerShdw>
                </a:effectLst>
                <a:ea typeface="仿宋_GB2312" pitchFamily="49" charset="-122"/>
              </a:rPr>
              <a:t>&gt; &lt;</a:t>
            </a:r>
            <a:r>
              <a:rPr lang="zh-CN" altLang="en-US" b="1" dirty="0" smtClean="0">
                <a:solidFill>
                  <a:srgbClr val="0000FF"/>
                </a:solidFill>
                <a:effectLst>
                  <a:outerShdw blurRad="38100" dist="38100" dir="2700000" algn="tl">
                    <a:srgbClr val="C0C0C0"/>
                  </a:outerShdw>
                </a:effectLst>
                <a:ea typeface="仿宋_GB2312" pitchFamily="49" charset="-122"/>
              </a:rPr>
              <a:t>操作符</a:t>
            </a:r>
            <a:r>
              <a:rPr lang="en-US" altLang="zh-CN" b="1" dirty="0" smtClean="0">
                <a:solidFill>
                  <a:srgbClr val="0000FF"/>
                </a:solidFill>
                <a:effectLst>
                  <a:outerShdw blurRad="38100" dist="38100" dir="2700000" algn="tl">
                    <a:srgbClr val="C0C0C0"/>
                  </a:outerShdw>
                </a:effectLst>
                <a:ea typeface="仿宋_GB2312" pitchFamily="49" charset="-122"/>
              </a:rPr>
              <a:t>&gt; &lt;</a:t>
            </a:r>
            <a:r>
              <a:rPr lang="zh-CN" altLang="en-US" b="1" dirty="0" smtClean="0">
                <a:solidFill>
                  <a:srgbClr val="0000FF"/>
                </a:solidFill>
                <a:effectLst>
                  <a:outerShdw blurRad="38100" dist="38100" dir="2700000" algn="tl">
                    <a:srgbClr val="C0C0C0"/>
                  </a:outerShdw>
                </a:effectLst>
                <a:ea typeface="仿宋_GB2312" pitchFamily="49" charset="-122"/>
              </a:rPr>
              <a:t>操作数</a:t>
            </a:r>
            <a:r>
              <a:rPr lang="en-US" altLang="zh-CN" b="1" dirty="0" smtClean="0">
                <a:solidFill>
                  <a:srgbClr val="0000FF"/>
                </a:solidFill>
                <a:effectLst>
                  <a:outerShdw blurRad="38100" dist="38100" dir="2700000" algn="tl">
                    <a:srgbClr val="C0C0C0"/>
                  </a:outerShdw>
                </a:effectLst>
                <a:ea typeface="仿宋_GB2312" pitchFamily="49" charset="-122"/>
              </a:rPr>
              <a:t>&gt;</a:t>
            </a:r>
            <a:r>
              <a:rPr lang="zh-CN" altLang="en-US" b="1" dirty="0" smtClean="0">
                <a:solidFill>
                  <a:srgbClr val="0000FF"/>
                </a:solidFill>
                <a:effectLst>
                  <a:outerShdw blurRad="38100" dist="38100" dir="2700000" algn="tl">
                    <a:srgbClr val="C0C0C0"/>
                  </a:outerShdw>
                </a:effectLst>
                <a:ea typeface="仿宋_GB2312" pitchFamily="49" charset="-122"/>
              </a:rPr>
              <a:t>，</a:t>
            </a:r>
            <a:r>
              <a:rPr lang="zh-CN" altLang="en-US" b="1" dirty="0" smtClean="0">
                <a:solidFill>
                  <a:srgbClr val="A50021"/>
                </a:solidFill>
                <a:ea typeface="仿宋_GB2312" pitchFamily="49" charset="-122"/>
              </a:rPr>
              <a:t>如 </a:t>
            </a:r>
            <a:r>
              <a:rPr lang="en-US" altLang="zh-CN" b="1" dirty="0" smtClean="0">
                <a:solidFill>
                  <a:srgbClr val="006600"/>
                </a:solidFill>
                <a:ea typeface="仿宋_GB2312" pitchFamily="49" charset="-122"/>
              </a:rPr>
              <a:t>A+B</a:t>
            </a:r>
            <a:r>
              <a:rPr lang="zh-CN" altLang="en-US" b="1" dirty="0" smtClean="0">
                <a:solidFill>
                  <a:srgbClr val="A50021"/>
                </a:solidFill>
                <a:ea typeface="仿宋_GB2312" pitchFamily="49" charset="-122"/>
              </a:rPr>
              <a:t>；</a:t>
            </a:r>
            <a:endParaRPr lang="zh-CN" altLang="en-US" b="1" dirty="0" smtClean="0">
              <a:ea typeface="仿宋_GB2312" pitchFamily="49" charset="-122"/>
            </a:endParaRPr>
          </a:p>
          <a:p>
            <a:pPr lvl="1" algn="just" eaLnBrk="1" hangingPunct="1">
              <a:buClr>
                <a:srgbClr val="009900"/>
              </a:buClr>
              <a:buSzPct val="50000"/>
              <a:buFont typeface="Wingdings" pitchFamily="2" charset="2"/>
              <a:buChar char="u"/>
              <a:defRPr/>
            </a:pPr>
            <a:r>
              <a:rPr lang="zh-CN" altLang="en-US" b="1" dirty="0" smtClean="0">
                <a:solidFill>
                  <a:schemeClr val="tx2"/>
                </a:solidFill>
                <a:ea typeface="仿宋_GB2312" pitchFamily="49" charset="-122"/>
              </a:rPr>
              <a:t>前缀</a:t>
            </a:r>
            <a:r>
              <a:rPr lang="en-US" altLang="zh-CN" b="1" dirty="0" smtClean="0">
                <a:solidFill>
                  <a:schemeClr val="tx2"/>
                </a:solidFill>
                <a:ea typeface="仿宋_GB2312" pitchFamily="49" charset="-122"/>
              </a:rPr>
              <a:t>(Prefix)</a:t>
            </a:r>
            <a:r>
              <a:rPr lang="zh-CN" altLang="en-US" b="1" dirty="0" smtClean="0">
                <a:solidFill>
                  <a:schemeClr val="tx2"/>
                </a:solidFill>
                <a:ea typeface="仿宋_GB2312" pitchFamily="49" charset="-122"/>
              </a:rPr>
              <a:t>表示</a:t>
            </a:r>
          </a:p>
          <a:p>
            <a:pPr lvl="1" algn="just" eaLnBrk="1" hangingPunct="1">
              <a:buClr>
                <a:srgbClr val="009900"/>
              </a:buClr>
              <a:buSzPct val="50000"/>
              <a:buFont typeface="Wingdings" pitchFamily="2" charset="2"/>
              <a:buNone/>
              <a:defRPr/>
            </a:pPr>
            <a:r>
              <a:rPr lang="zh-CN" altLang="en-US" b="1" dirty="0" smtClean="0">
                <a:ea typeface="仿宋_GB2312" pitchFamily="49" charset="-122"/>
              </a:rPr>
              <a:t>    </a:t>
            </a:r>
            <a:r>
              <a:rPr lang="en-US" altLang="zh-CN" b="1" dirty="0" smtClean="0">
                <a:solidFill>
                  <a:srgbClr val="0000FF"/>
                </a:solidFill>
                <a:ea typeface="仿宋_GB2312" pitchFamily="49" charset="-122"/>
              </a:rPr>
              <a:t>&lt;</a:t>
            </a:r>
            <a:r>
              <a:rPr lang="zh-CN" altLang="en-US" b="1" dirty="0" smtClean="0">
                <a:solidFill>
                  <a:srgbClr val="0000FF"/>
                </a:solidFill>
                <a:ea typeface="仿宋_GB2312" pitchFamily="49" charset="-122"/>
              </a:rPr>
              <a:t>操作符</a:t>
            </a:r>
            <a:r>
              <a:rPr lang="en-US" altLang="zh-CN" b="1" dirty="0" smtClean="0">
                <a:solidFill>
                  <a:srgbClr val="0000FF"/>
                </a:solidFill>
                <a:ea typeface="仿宋_GB2312" pitchFamily="49" charset="-122"/>
              </a:rPr>
              <a:t>&gt; &lt;</a:t>
            </a:r>
            <a:r>
              <a:rPr lang="zh-CN" altLang="en-US" b="1" dirty="0" smtClean="0">
                <a:solidFill>
                  <a:srgbClr val="0000FF"/>
                </a:solidFill>
                <a:ea typeface="仿宋_GB2312" pitchFamily="49" charset="-122"/>
              </a:rPr>
              <a:t>操作数</a:t>
            </a:r>
            <a:r>
              <a:rPr lang="en-US" altLang="zh-CN" b="1" dirty="0" smtClean="0">
                <a:solidFill>
                  <a:srgbClr val="0000FF"/>
                </a:solidFill>
                <a:ea typeface="仿宋_GB2312" pitchFamily="49" charset="-122"/>
              </a:rPr>
              <a:t>&gt; &lt;</a:t>
            </a:r>
            <a:r>
              <a:rPr lang="zh-CN" altLang="en-US" b="1" dirty="0" smtClean="0">
                <a:solidFill>
                  <a:srgbClr val="0000FF"/>
                </a:solidFill>
                <a:ea typeface="仿宋_GB2312" pitchFamily="49" charset="-122"/>
              </a:rPr>
              <a:t>操作数</a:t>
            </a:r>
            <a:r>
              <a:rPr lang="en-US" altLang="zh-CN" b="1" dirty="0" smtClean="0">
                <a:solidFill>
                  <a:srgbClr val="0000FF"/>
                </a:solidFill>
                <a:ea typeface="仿宋_GB2312" pitchFamily="49" charset="-122"/>
              </a:rPr>
              <a:t>&gt;</a:t>
            </a:r>
            <a:r>
              <a:rPr lang="zh-CN" altLang="en-US" b="1" dirty="0" smtClean="0">
                <a:solidFill>
                  <a:srgbClr val="0000FF"/>
                </a:solidFill>
                <a:ea typeface="仿宋_GB2312" pitchFamily="49" charset="-122"/>
              </a:rPr>
              <a:t>，</a:t>
            </a:r>
            <a:r>
              <a:rPr lang="zh-CN" altLang="en-US" b="1" dirty="0" smtClean="0">
                <a:solidFill>
                  <a:srgbClr val="A50021"/>
                </a:solidFill>
                <a:ea typeface="仿宋_GB2312" pitchFamily="49" charset="-122"/>
              </a:rPr>
              <a:t>如 </a:t>
            </a:r>
            <a:r>
              <a:rPr lang="en-US" altLang="zh-CN" b="1" dirty="0" smtClean="0">
                <a:solidFill>
                  <a:srgbClr val="006600"/>
                </a:solidFill>
                <a:ea typeface="仿宋_GB2312" pitchFamily="49" charset="-122"/>
              </a:rPr>
              <a:t>+AB</a:t>
            </a:r>
            <a:r>
              <a:rPr lang="zh-CN" altLang="en-US" b="1" dirty="0" smtClean="0">
                <a:solidFill>
                  <a:srgbClr val="A50021"/>
                </a:solidFill>
                <a:ea typeface="仿宋_GB2312" pitchFamily="49" charset="-122"/>
              </a:rPr>
              <a:t>；</a:t>
            </a:r>
            <a:endParaRPr lang="zh-CN" altLang="en-US" b="1" dirty="0" smtClean="0">
              <a:ea typeface="仿宋_GB2312" pitchFamily="49" charset="-122"/>
            </a:endParaRPr>
          </a:p>
          <a:p>
            <a:pPr lvl="1" eaLnBrk="1" hangingPunct="1">
              <a:buClr>
                <a:srgbClr val="009900"/>
              </a:buClr>
              <a:buSzPct val="50000"/>
              <a:buFont typeface="Wingdings" pitchFamily="2" charset="2"/>
              <a:buChar char="u"/>
              <a:defRPr/>
            </a:pPr>
            <a:r>
              <a:rPr lang="zh-CN" altLang="en-US" b="1" dirty="0" smtClean="0">
                <a:solidFill>
                  <a:schemeClr val="tx2"/>
                </a:solidFill>
                <a:ea typeface="仿宋_GB2312" pitchFamily="49" charset="-122"/>
              </a:rPr>
              <a:t>后缀</a:t>
            </a:r>
            <a:r>
              <a:rPr lang="en-US" altLang="zh-CN" b="1" dirty="0" smtClean="0">
                <a:solidFill>
                  <a:schemeClr val="tx2"/>
                </a:solidFill>
                <a:ea typeface="仿宋_GB2312" pitchFamily="49" charset="-122"/>
              </a:rPr>
              <a:t>(Postfix)</a:t>
            </a:r>
            <a:r>
              <a:rPr lang="zh-CN" altLang="en-US" b="1" dirty="0" smtClean="0">
                <a:solidFill>
                  <a:schemeClr val="tx2"/>
                </a:solidFill>
                <a:ea typeface="仿宋_GB2312" pitchFamily="49" charset="-122"/>
              </a:rPr>
              <a:t>表示</a:t>
            </a:r>
            <a:r>
              <a:rPr lang="zh-CN" altLang="en-US" b="1" dirty="0" smtClean="0">
                <a:ea typeface="仿宋_GB2312" pitchFamily="49" charset="-122"/>
              </a:rPr>
              <a:t> </a:t>
            </a:r>
          </a:p>
          <a:p>
            <a:pPr lvl="1" eaLnBrk="1" hangingPunct="1">
              <a:buClr>
                <a:srgbClr val="009900"/>
              </a:buClr>
              <a:buSzPct val="50000"/>
              <a:buFont typeface="Wingdings" pitchFamily="2" charset="2"/>
              <a:buNone/>
              <a:defRPr/>
            </a:pPr>
            <a:r>
              <a:rPr lang="zh-CN" altLang="en-US" b="1" dirty="0" smtClean="0">
                <a:ea typeface="仿宋_GB2312" pitchFamily="49" charset="-122"/>
              </a:rPr>
              <a:t>     </a:t>
            </a:r>
            <a:r>
              <a:rPr lang="en-US" altLang="zh-CN" b="1" dirty="0" smtClean="0">
                <a:solidFill>
                  <a:srgbClr val="0000FF"/>
                </a:solidFill>
                <a:ea typeface="仿宋_GB2312" pitchFamily="49" charset="-122"/>
              </a:rPr>
              <a:t>&lt;</a:t>
            </a:r>
            <a:r>
              <a:rPr lang="zh-CN" altLang="en-US" b="1" dirty="0" smtClean="0">
                <a:solidFill>
                  <a:srgbClr val="0000FF"/>
                </a:solidFill>
                <a:ea typeface="仿宋_GB2312" pitchFamily="49" charset="-122"/>
              </a:rPr>
              <a:t>操作数</a:t>
            </a:r>
            <a:r>
              <a:rPr lang="en-US" altLang="zh-CN" b="1" dirty="0" smtClean="0">
                <a:solidFill>
                  <a:srgbClr val="0000FF"/>
                </a:solidFill>
                <a:ea typeface="仿宋_GB2312" pitchFamily="49" charset="-122"/>
              </a:rPr>
              <a:t>&gt; &lt;</a:t>
            </a:r>
            <a:r>
              <a:rPr lang="zh-CN" altLang="en-US" b="1" dirty="0" smtClean="0">
                <a:solidFill>
                  <a:srgbClr val="0000FF"/>
                </a:solidFill>
                <a:ea typeface="仿宋_GB2312" pitchFamily="49" charset="-122"/>
              </a:rPr>
              <a:t>操作数</a:t>
            </a:r>
            <a:r>
              <a:rPr lang="en-US" altLang="zh-CN" b="1" dirty="0" smtClean="0">
                <a:solidFill>
                  <a:srgbClr val="0000FF"/>
                </a:solidFill>
                <a:ea typeface="仿宋_GB2312" pitchFamily="49" charset="-122"/>
              </a:rPr>
              <a:t>&gt; &lt;</a:t>
            </a:r>
            <a:r>
              <a:rPr lang="zh-CN" altLang="en-US" b="1" dirty="0" smtClean="0">
                <a:solidFill>
                  <a:srgbClr val="0000FF"/>
                </a:solidFill>
                <a:ea typeface="仿宋_GB2312" pitchFamily="49" charset="-122"/>
              </a:rPr>
              <a:t>操作符</a:t>
            </a:r>
            <a:r>
              <a:rPr lang="en-US" altLang="zh-CN" b="1" dirty="0" smtClean="0">
                <a:solidFill>
                  <a:srgbClr val="0000FF"/>
                </a:solidFill>
                <a:ea typeface="仿宋_GB2312" pitchFamily="49" charset="-122"/>
              </a:rPr>
              <a:t>&gt;</a:t>
            </a:r>
            <a:r>
              <a:rPr lang="zh-CN" altLang="en-US" b="1" dirty="0" smtClean="0">
                <a:solidFill>
                  <a:srgbClr val="0000FF"/>
                </a:solidFill>
                <a:ea typeface="仿宋_GB2312" pitchFamily="49" charset="-122"/>
              </a:rPr>
              <a:t>，</a:t>
            </a:r>
            <a:r>
              <a:rPr lang="zh-CN" altLang="en-US" b="1" dirty="0" smtClean="0">
                <a:solidFill>
                  <a:srgbClr val="A50021"/>
                </a:solidFill>
                <a:ea typeface="仿宋_GB2312" pitchFamily="49" charset="-122"/>
              </a:rPr>
              <a:t>如 </a:t>
            </a:r>
            <a:r>
              <a:rPr lang="en-US" altLang="zh-CN" b="1" dirty="0" smtClean="0">
                <a:solidFill>
                  <a:srgbClr val="006600"/>
                </a:solidFill>
                <a:ea typeface="仿宋_GB2312" pitchFamily="49" charset="-122"/>
              </a:rPr>
              <a:t>AB+</a:t>
            </a:r>
            <a:r>
              <a:rPr lang="zh-CN" altLang="en-US" b="1" dirty="0" smtClean="0">
                <a:solidFill>
                  <a:srgbClr val="A50021"/>
                </a:solidFill>
                <a:ea typeface="仿宋_GB2312" pitchFamily="49" charset="-122"/>
              </a:rPr>
              <a:t>。</a:t>
            </a:r>
            <a:endParaRPr lang="zh-CN" altLang="en-US" dirty="0" smtClean="0">
              <a:latin typeface="宋体" pitchFamily="2" charset="-122"/>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30</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checkerboard(across)">
                                      <p:cBhvr>
                                        <p:cTn id="7" dur="500"/>
                                        <p:tgtEl>
                                          <p:spTgt spid="9421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4211">
                                            <p:txEl>
                                              <p:pRg st="2" end="2"/>
                                            </p:txEl>
                                          </p:spTgt>
                                        </p:tgtEl>
                                        <p:attrNameLst>
                                          <p:attrName>style.visibility</p:attrName>
                                        </p:attrNameLst>
                                      </p:cBhvr>
                                      <p:to>
                                        <p:strVal val="visible"/>
                                      </p:to>
                                    </p:set>
                                    <p:animEffect transition="in" filter="checkerboard(across)">
                                      <p:cBhvr>
                                        <p:cTn id="10" dur="500"/>
                                        <p:tgtEl>
                                          <p:spTgt spid="9421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4211">
                                            <p:txEl>
                                              <p:pRg st="3" end="3"/>
                                            </p:txEl>
                                          </p:spTgt>
                                        </p:tgtEl>
                                        <p:attrNameLst>
                                          <p:attrName>style.visibility</p:attrName>
                                        </p:attrNameLst>
                                      </p:cBhvr>
                                      <p:to>
                                        <p:strVal val="visible"/>
                                      </p:to>
                                    </p:set>
                                    <p:animEffect transition="in" filter="checkerboard(across)">
                                      <p:cBhvr>
                                        <p:cTn id="13" dur="500"/>
                                        <p:tgtEl>
                                          <p:spTgt spid="9421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4211">
                                            <p:txEl>
                                              <p:pRg st="4" end="4"/>
                                            </p:txEl>
                                          </p:spTgt>
                                        </p:tgtEl>
                                        <p:attrNameLst>
                                          <p:attrName>style.visibility</p:attrName>
                                        </p:attrNameLst>
                                      </p:cBhvr>
                                      <p:to>
                                        <p:strVal val="visible"/>
                                      </p:to>
                                    </p:set>
                                    <p:animEffect transition="in" filter="checkerboard(across)">
                                      <p:cBhvr>
                                        <p:cTn id="16" dur="500"/>
                                        <p:tgtEl>
                                          <p:spTgt spid="9421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94211">
                                            <p:txEl>
                                              <p:pRg st="5" end="5"/>
                                            </p:txEl>
                                          </p:spTgt>
                                        </p:tgtEl>
                                        <p:attrNameLst>
                                          <p:attrName>style.visibility</p:attrName>
                                        </p:attrNameLst>
                                      </p:cBhvr>
                                      <p:to>
                                        <p:strVal val="visible"/>
                                      </p:to>
                                    </p:set>
                                    <p:animEffect transition="in" filter="checkerboard(across)">
                                      <p:cBhvr>
                                        <p:cTn id="19" dur="500"/>
                                        <p:tgtEl>
                                          <p:spTgt spid="94211">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94211">
                                            <p:txEl>
                                              <p:pRg st="6" end="6"/>
                                            </p:txEl>
                                          </p:spTgt>
                                        </p:tgtEl>
                                        <p:attrNameLst>
                                          <p:attrName>style.visibility</p:attrName>
                                        </p:attrNameLst>
                                      </p:cBhvr>
                                      <p:to>
                                        <p:strVal val="visible"/>
                                      </p:to>
                                    </p:set>
                                    <p:animEffect transition="in" filter="checkerboard(across)">
                                      <p:cBhvr>
                                        <p:cTn id="22" dur="500"/>
                                        <p:tgtEl>
                                          <p:spTgt spid="94211">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94211">
                                            <p:txEl>
                                              <p:pRg st="7" end="7"/>
                                            </p:txEl>
                                          </p:spTgt>
                                        </p:tgtEl>
                                        <p:attrNameLst>
                                          <p:attrName>style.visibility</p:attrName>
                                        </p:attrNameLst>
                                      </p:cBhvr>
                                      <p:to>
                                        <p:strVal val="visible"/>
                                      </p:to>
                                    </p:set>
                                    <p:animEffect transition="in" filter="checkerboard(across)">
                                      <p:cBhvr>
                                        <p:cTn id="25" dur="500"/>
                                        <p:tgtEl>
                                          <p:spTgt spid="94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50" name="Rectangle 18"/>
          <p:cNvSpPr>
            <a:spLocks noGrp="1" noChangeArrowheads="1"/>
          </p:cNvSpPr>
          <p:nvPr>
            <p:ph type="body" idx="1"/>
          </p:nvPr>
        </p:nvSpPr>
        <p:spPr>
          <a:xfrm>
            <a:off x="760413" y="1538288"/>
            <a:ext cx="8020050" cy="4724400"/>
          </a:xfrm>
        </p:spPr>
        <p:txBody>
          <a:bodyPr/>
          <a:lstStyle/>
          <a:p>
            <a:pPr algn="just" eaLnBrk="1" hangingPunct="1">
              <a:buClr>
                <a:srgbClr val="FF6600"/>
              </a:buClr>
              <a:buSzPct val="50000"/>
              <a:buFont typeface="Wingdings" pitchFamily="2" charset="2"/>
              <a:buNone/>
              <a:defRPr/>
            </a:pPr>
            <a:r>
              <a:rPr lang="zh-CN" altLang="en-US" b="1" dirty="0" smtClean="0">
                <a:solidFill>
                  <a:srgbClr val="CC0000"/>
                </a:solidFill>
                <a:effectLst>
                  <a:outerShdw blurRad="38100" dist="38100" dir="2700000" algn="tl">
                    <a:srgbClr val="C0C0C0"/>
                  </a:outerShdw>
                </a:effectLst>
                <a:ea typeface="仿宋_GB2312" pitchFamily="49" charset="-122"/>
              </a:rPr>
              <a:t>中缀表达式</a:t>
            </a:r>
            <a:r>
              <a:rPr lang="en-US" altLang="en-US" b="1" dirty="0" smtClean="0">
                <a:solidFill>
                  <a:srgbClr val="0000FF"/>
                </a:solidFill>
                <a:effectLst>
                  <a:outerShdw blurRad="38100" dist="38100" dir="2700000" algn="tl">
                    <a:srgbClr val="C0C0C0"/>
                  </a:outerShdw>
                </a:effectLst>
                <a:ea typeface="仿宋_GB2312" pitchFamily="49" charset="-122"/>
              </a:rPr>
              <a:t>    </a:t>
            </a:r>
            <a:r>
              <a:rPr lang="en-US" altLang="zh-CN" b="1" dirty="0" smtClean="0">
                <a:solidFill>
                  <a:srgbClr val="0000FF"/>
                </a:solidFill>
                <a:effectLst>
                  <a:outerShdw blurRad="38100" dist="38100" dir="2700000" algn="tl">
                    <a:srgbClr val="C0C0C0"/>
                  </a:outerShdw>
                </a:effectLst>
                <a:ea typeface="仿宋_GB2312" pitchFamily="49" charset="-122"/>
              </a:rPr>
              <a:t>A</a:t>
            </a:r>
            <a:r>
              <a:rPr lang="en-US" altLang="zh-CN" b="1" dirty="0" smtClean="0">
                <a:solidFill>
                  <a:srgbClr val="008000"/>
                </a:solidFill>
                <a:effectLst>
                  <a:outerShdw blurRad="38100" dist="38100" dir="2700000" algn="tl">
                    <a:srgbClr val="C0C0C0"/>
                  </a:outerShdw>
                </a:effectLst>
                <a:ea typeface="仿宋_GB2312" pitchFamily="49" charset="-122"/>
              </a:rPr>
              <a:t>+</a:t>
            </a:r>
            <a:r>
              <a:rPr lang="en-US" altLang="zh-CN" b="1" dirty="0" smtClean="0">
                <a:solidFill>
                  <a:srgbClr val="0000FF"/>
                </a:solidFill>
                <a:effectLst>
                  <a:outerShdw blurRad="38100" dist="38100" dir="2700000" algn="tl">
                    <a:srgbClr val="C0C0C0"/>
                  </a:outerShdw>
                </a:effectLst>
                <a:ea typeface="仿宋_GB2312" pitchFamily="49" charset="-122"/>
              </a:rPr>
              <a:t>B</a:t>
            </a:r>
            <a:r>
              <a:rPr lang="en-US" altLang="zh-CN" b="1" dirty="0" smtClean="0">
                <a:solidFill>
                  <a:srgbClr val="008000"/>
                </a:solidFill>
                <a:effectLst>
                  <a:outerShdw blurRad="38100" dist="38100" dir="2700000" algn="tl">
                    <a:srgbClr val="C0C0C0"/>
                  </a:outerShdw>
                </a:effectLst>
                <a:ea typeface="仿宋_GB2312" pitchFamily="49" charset="-122"/>
              </a:rPr>
              <a:t>*(</a:t>
            </a:r>
            <a:r>
              <a:rPr lang="en-US" altLang="zh-CN" b="1" dirty="0" smtClean="0">
                <a:solidFill>
                  <a:srgbClr val="0000FF"/>
                </a:solidFill>
                <a:effectLst>
                  <a:outerShdw blurRad="38100" dist="38100" dir="2700000" algn="tl">
                    <a:srgbClr val="C0C0C0"/>
                  </a:outerShdw>
                </a:effectLst>
                <a:ea typeface="仿宋_GB2312" pitchFamily="49" charset="-122"/>
              </a:rPr>
              <a:t>C</a:t>
            </a:r>
            <a:r>
              <a:rPr lang="en-US" altLang="zh-CN" b="1" dirty="0" smtClean="0">
                <a:solidFill>
                  <a:srgbClr val="008000"/>
                </a:solidFill>
                <a:effectLst>
                  <a:outerShdw blurRad="38100" dist="38100" dir="2700000" algn="tl">
                    <a:srgbClr val="C0C0C0"/>
                  </a:outerShdw>
                </a:effectLst>
                <a:ea typeface="楷体_GB2312" pitchFamily="49" charset="-122"/>
              </a:rPr>
              <a:t>-</a:t>
            </a:r>
            <a:r>
              <a:rPr lang="en-US" altLang="zh-CN" b="1" dirty="0" smtClean="0">
                <a:solidFill>
                  <a:srgbClr val="0000FF"/>
                </a:solidFill>
                <a:effectLst>
                  <a:outerShdw blurRad="38100" dist="38100" dir="2700000" algn="tl">
                    <a:srgbClr val="C0C0C0"/>
                  </a:outerShdw>
                </a:effectLst>
                <a:ea typeface="仿宋_GB2312" pitchFamily="49" charset="-122"/>
              </a:rPr>
              <a:t>D</a:t>
            </a:r>
            <a:r>
              <a:rPr lang="en-US" altLang="zh-CN" b="1" dirty="0" smtClean="0">
                <a:solidFill>
                  <a:srgbClr val="008000"/>
                </a:solidFill>
                <a:effectLst>
                  <a:outerShdw blurRad="38100" dist="38100" dir="2700000" algn="tl">
                    <a:srgbClr val="C0C0C0"/>
                  </a:outerShdw>
                </a:effectLst>
                <a:ea typeface="仿宋_GB2312" pitchFamily="49" charset="-122"/>
              </a:rPr>
              <a:t>)</a:t>
            </a:r>
            <a:r>
              <a:rPr lang="en-US" altLang="zh-CN" b="1" dirty="0" smtClean="0">
                <a:solidFill>
                  <a:srgbClr val="008000"/>
                </a:solidFill>
                <a:effectLst>
                  <a:outerShdw blurRad="38100" dist="38100" dir="2700000" algn="tl">
                    <a:srgbClr val="C0C0C0"/>
                  </a:outerShdw>
                </a:effectLst>
                <a:ea typeface="楷体_GB2312" pitchFamily="49" charset="-122"/>
              </a:rPr>
              <a:t>-</a:t>
            </a:r>
            <a:r>
              <a:rPr lang="en-US" altLang="zh-CN" b="1" dirty="0" smtClean="0">
                <a:solidFill>
                  <a:srgbClr val="0000FF"/>
                </a:solidFill>
                <a:effectLst>
                  <a:outerShdw blurRad="38100" dist="38100" dir="2700000" algn="tl">
                    <a:srgbClr val="C0C0C0"/>
                  </a:outerShdw>
                </a:effectLst>
                <a:ea typeface="仿宋_GB2312" pitchFamily="49" charset="-122"/>
              </a:rPr>
              <a:t>E</a:t>
            </a:r>
            <a:r>
              <a:rPr lang="en-US" altLang="zh-CN" b="1" dirty="0" smtClean="0">
                <a:solidFill>
                  <a:srgbClr val="008000"/>
                </a:solidFill>
                <a:effectLst>
                  <a:outerShdw blurRad="38100" dist="38100" dir="2700000" algn="tl">
                    <a:srgbClr val="C0C0C0"/>
                  </a:outerShdw>
                </a:effectLst>
                <a:ea typeface="仿宋_GB2312" pitchFamily="49" charset="-122"/>
              </a:rPr>
              <a:t>/</a:t>
            </a:r>
            <a:r>
              <a:rPr lang="en-US" altLang="zh-CN" b="1" dirty="0" smtClean="0">
                <a:solidFill>
                  <a:srgbClr val="0000FF"/>
                </a:solidFill>
                <a:effectLst>
                  <a:outerShdw blurRad="38100" dist="38100" dir="2700000" algn="tl">
                    <a:srgbClr val="C0C0C0"/>
                  </a:outerShdw>
                </a:effectLst>
                <a:ea typeface="仿宋_GB2312" pitchFamily="49" charset="-122"/>
              </a:rPr>
              <a:t>F</a:t>
            </a:r>
          </a:p>
          <a:p>
            <a:pPr algn="just" eaLnBrk="1" hangingPunct="1">
              <a:buClr>
                <a:srgbClr val="FF6600"/>
              </a:buClr>
              <a:buSzPct val="50000"/>
              <a:buFont typeface="Wingdings" pitchFamily="2" charset="2"/>
              <a:buNone/>
              <a:defRPr/>
            </a:pPr>
            <a:r>
              <a:rPr lang="zh-CN" altLang="en-US" b="1" dirty="0" smtClean="0">
                <a:solidFill>
                  <a:srgbClr val="CC0000"/>
                </a:solidFill>
                <a:effectLst>
                  <a:outerShdw blurRad="38100" dist="38100" dir="2700000" algn="tl">
                    <a:srgbClr val="C0C0C0"/>
                  </a:outerShdw>
                </a:effectLst>
                <a:ea typeface="仿宋_GB2312" pitchFamily="49" charset="-122"/>
              </a:rPr>
              <a:t>后缀表达式    </a:t>
            </a:r>
            <a:r>
              <a:rPr lang="en-US" altLang="zh-CN" b="1" dirty="0" smtClean="0">
                <a:solidFill>
                  <a:srgbClr val="0000FF"/>
                </a:solidFill>
                <a:effectLst>
                  <a:outerShdw blurRad="38100" dist="38100" dir="2700000" algn="tl">
                    <a:srgbClr val="C0C0C0"/>
                  </a:outerShdw>
                </a:effectLst>
                <a:ea typeface="仿宋_GB2312" pitchFamily="49" charset="-122"/>
              </a:rPr>
              <a:t>ABCD</a:t>
            </a:r>
            <a:r>
              <a:rPr lang="en-US" altLang="zh-CN" b="1" dirty="0" smtClean="0">
                <a:solidFill>
                  <a:srgbClr val="008000"/>
                </a:solidFill>
                <a:effectLst>
                  <a:outerShdw blurRad="38100" dist="38100" dir="2700000" algn="tl">
                    <a:srgbClr val="C0C0C0"/>
                  </a:outerShdw>
                </a:effectLst>
                <a:ea typeface="楷体_GB2312" pitchFamily="49" charset="-122"/>
              </a:rPr>
              <a:t>-</a:t>
            </a:r>
            <a:r>
              <a:rPr lang="en-US" altLang="zh-CN" b="1" dirty="0" smtClean="0">
                <a:solidFill>
                  <a:srgbClr val="008000"/>
                </a:solidFill>
                <a:effectLst>
                  <a:outerShdw blurRad="38100" dist="38100" dir="2700000" algn="tl">
                    <a:srgbClr val="C0C0C0"/>
                  </a:outerShdw>
                </a:effectLst>
                <a:ea typeface="仿宋_GB2312" pitchFamily="49" charset="-122"/>
              </a:rPr>
              <a:t>*+</a:t>
            </a:r>
            <a:r>
              <a:rPr lang="en-US" altLang="zh-CN" b="1" dirty="0" smtClean="0">
                <a:solidFill>
                  <a:srgbClr val="0000FF"/>
                </a:solidFill>
                <a:effectLst>
                  <a:outerShdw blurRad="38100" dist="38100" dir="2700000" algn="tl">
                    <a:srgbClr val="C0C0C0"/>
                  </a:outerShdw>
                </a:effectLst>
                <a:ea typeface="仿宋_GB2312" pitchFamily="49" charset="-122"/>
              </a:rPr>
              <a:t>EF</a:t>
            </a:r>
            <a:r>
              <a:rPr lang="en-US" altLang="zh-CN" b="1" dirty="0" smtClean="0">
                <a:solidFill>
                  <a:srgbClr val="008000"/>
                </a:solidFill>
                <a:effectLst>
                  <a:outerShdw blurRad="38100" dist="38100" dir="2700000" algn="tl">
                    <a:srgbClr val="C0C0C0"/>
                  </a:outerShdw>
                </a:effectLst>
                <a:ea typeface="仿宋_GB2312" pitchFamily="49" charset="-122"/>
              </a:rPr>
              <a:t>/-</a:t>
            </a:r>
            <a:endParaRPr lang="en-US" altLang="zh-CN" b="1" dirty="0" smtClean="0">
              <a:solidFill>
                <a:srgbClr val="0000FF"/>
              </a:solidFill>
              <a:effectLst>
                <a:outerShdw blurRad="38100" dist="38100" dir="2700000" algn="tl">
                  <a:srgbClr val="C0C0C0"/>
                </a:outerShdw>
              </a:effectLst>
              <a:ea typeface="仿宋_GB2312" pitchFamily="49" charset="-122"/>
            </a:endParaRPr>
          </a:p>
          <a:p>
            <a:pPr algn="just" eaLnBrk="1" hangingPunct="1">
              <a:buClr>
                <a:srgbClr val="FF6600"/>
              </a:buClr>
              <a:buSzPct val="50000"/>
              <a:buFont typeface="Wingdings" pitchFamily="2" charset="2"/>
              <a:buChar char="n"/>
              <a:defRPr/>
            </a:pPr>
            <a:endParaRPr lang="en-US" altLang="zh-CN" b="1" dirty="0" smtClean="0">
              <a:solidFill>
                <a:srgbClr val="0000FF"/>
              </a:solidFill>
              <a:effectLst>
                <a:outerShdw blurRad="38100" dist="38100" dir="2700000" algn="tl">
                  <a:srgbClr val="C0C0C0"/>
                </a:outerShdw>
              </a:effectLst>
              <a:ea typeface="仿宋_GB2312" pitchFamily="49" charset="-122"/>
            </a:endParaRPr>
          </a:p>
          <a:p>
            <a:pPr algn="just" eaLnBrk="1" hangingPunct="1">
              <a:buClr>
                <a:schemeClr val="tx2"/>
              </a:buClr>
              <a:buSzPct val="50000"/>
              <a:buFont typeface="Wingdings" pitchFamily="2" charset="2"/>
              <a:buChar char="n"/>
              <a:defRPr/>
            </a:pPr>
            <a:r>
              <a:rPr lang="zh-CN" altLang="en-US" b="1" dirty="0" smtClean="0">
                <a:solidFill>
                  <a:srgbClr val="0000FF"/>
                </a:solidFill>
                <a:effectLst>
                  <a:outerShdw blurRad="38100" dist="38100" dir="2700000" algn="tl">
                    <a:srgbClr val="C0C0C0"/>
                  </a:outerShdw>
                </a:effectLst>
                <a:ea typeface="仿宋_GB2312" pitchFamily="49" charset="-122"/>
              </a:rPr>
              <a:t>表达式中相邻两个操作符的计算次序为：</a:t>
            </a:r>
          </a:p>
          <a:p>
            <a:pPr marL="819150" lvl="1" algn="just" eaLnBrk="1" hangingPunct="1">
              <a:buClr>
                <a:srgbClr val="0000FF"/>
              </a:buClr>
              <a:buSzPct val="50000"/>
              <a:buFont typeface="Wingdings" pitchFamily="2" charset="2"/>
              <a:buChar char="u"/>
              <a:defRPr/>
            </a:pPr>
            <a:r>
              <a:rPr lang="zh-CN" altLang="en-US" b="1" dirty="0" smtClean="0">
                <a:solidFill>
                  <a:srgbClr val="008000"/>
                </a:solidFill>
                <a:effectLst>
                  <a:outerShdw blurRad="38100" dist="38100" dir="2700000" algn="tl">
                    <a:srgbClr val="C0C0C0"/>
                  </a:outerShdw>
                </a:effectLst>
                <a:ea typeface="仿宋_GB2312" pitchFamily="49" charset="-122"/>
              </a:rPr>
              <a:t>优先级高的先计算</a:t>
            </a:r>
            <a:r>
              <a:rPr lang="zh-CN" altLang="en-US" b="1" dirty="0" smtClean="0">
                <a:solidFill>
                  <a:srgbClr val="0000FF"/>
                </a:solidFill>
                <a:effectLst>
                  <a:outerShdw blurRad="38100" dist="38100" dir="2700000" algn="tl">
                    <a:srgbClr val="C0C0C0"/>
                  </a:outerShdw>
                </a:effectLst>
                <a:ea typeface="仿宋_GB2312" pitchFamily="49" charset="-122"/>
              </a:rPr>
              <a:t>；</a:t>
            </a:r>
          </a:p>
          <a:p>
            <a:pPr marL="819150" lvl="1" algn="just" eaLnBrk="1" hangingPunct="1">
              <a:buClr>
                <a:srgbClr val="0000FF"/>
              </a:buClr>
              <a:buSzPct val="50000"/>
              <a:buFont typeface="Wingdings" pitchFamily="2" charset="2"/>
              <a:buChar char="u"/>
              <a:defRPr/>
            </a:pPr>
            <a:r>
              <a:rPr lang="zh-CN" altLang="en-US" b="1" dirty="0" smtClean="0">
                <a:solidFill>
                  <a:srgbClr val="008000"/>
                </a:solidFill>
                <a:effectLst>
                  <a:outerShdw blurRad="38100" dist="38100" dir="2700000" algn="tl">
                    <a:srgbClr val="C0C0C0"/>
                  </a:outerShdw>
                </a:effectLst>
                <a:ea typeface="仿宋_GB2312" pitchFamily="49" charset="-122"/>
              </a:rPr>
              <a:t>优先级相同的自左向右计算</a:t>
            </a:r>
            <a:r>
              <a:rPr lang="zh-CN" altLang="en-US" b="1" dirty="0" smtClean="0">
                <a:solidFill>
                  <a:srgbClr val="0000FF"/>
                </a:solidFill>
                <a:effectLst>
                  <a:outerShdw blurRad="38100" dist="38100" dir="2700000" algn="tl">
                    <a:srgbClr val="C0C0C0"/>
                  </a:outerShdw>
                </a:effectLst>
                <a:ea typeface="仿宋_GB2312" pitchFamily="49" charset="-122"/>
              </a:rPr>
              <a:t>；</a:t>
            </a:r>
          </a:p>
          <a:p>
            <a:pPr marL="819150" lvl="1" algn="just" eaLnBrk="1" hangingPunct="1">
              <a:buClr>
                <a:srgbClr val="0000FF"/>
              </a:buClr>
              <a:buSzPct val="50000"/>
              <a:buFont typeface="Wingdings" pitchFamily="2" charset="2"/>
              <a:buChar char="u"/>
              <a:defRPr/>
            </a:pPr>
            <a:r>
              <a:rPr lang="zh-CN" altLang="en-US" b="1" dirty="0" smtClean="0">
                <a:solidFill>
                  <a:srgbClr val="008000"/>
                </a:solidFill>
                <a:effectLst>
                  <a:outerShdw blurRad="38100" dist="38100" dir="2700000" algn="tl">
                    <a:srgbClr val="C0C0C0"/>
                  </a:outerShdw>
                </a:effectLst>
                <a:ea typeface="仿宋_GB2312" pitchFamily="49" charset="-122"/>
              </a:rPr>
              <a:t>当使用括号时从最内层括号开始计算</a:t>
            </a:r>
            <a:r>
              <a:rPr lang="zh-CN" altLang="en-US" b="1" dirty="0" smtClean="0">
                <a:solidFill>
                  <a:srgbClr val="0000FF"/>
                </a:solidFill>
                <a:effectLst>
                  <a:outerShdw blurRad="38100" dist="38100" dir="2700000" algn="tl">
                    <a:srgbClr val="C0C0C0"/>
                  </a:outerShdw>
                </a:effectLst>
                <a:ea typeface="仿宋_GB2312" pitchFamily="49" charset="-122"/>
              </a:rPr>
              <a:t>。</a:t>
            </a:r>
          </a:p>
        </p:txBody>
      </p:sp>
      <p:sp>
        <p:nvSpPr>
          <p:cNvPr id="95251" name="Rectangle 19"/>
          <p:cNvSpPr>
            <a:spLocks noGrp="1" noChangeArrowheads="1"/>
          </p:cNvSpPr>
          <p:nvPr>
            <p:ph type="title"/>
          </p:nvPr>
        </p:nvSpPr>
        <p:spPr>
          <a:xfrm>
            <a:off x="3168650" y="668338"/>
            <a:ext cx="2968625" cy="685800"/>
          </a:xfrm>
        </p:spPr>
        <p:txBody>
          <a:bodyPr/>
          <a:lstStyle/>
          <a:p>
            <a:pPr eaLnBrk="1" hangingPunct="1">
              <a:defRPr/>
            </a:pPr>
            <a:r>
              <a:rPr lang="zh-CN" altLang="en-US" sz="3600" b="1" smtClean="0">
                <a:effectLst>
                  <a:outerShdw blurRad="38100" dist="38100" dir="2700000" algn="tl">
                    <a:srgbClr val="C0C0C0"/>
                  </a:outerShdw>
                </a:effectLst>
                <a:ea typeface="仿宋_GB2312" pitchFamily="49" charset="-122"/>
              </a:rPr>
              <a:t>表达式示例</a:t>
            </a:r>
            <a:endParaRPr lang="zh-CN" altLang="en-US" smtClean="0"/>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31</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5250">
                                            <p:txEl>
                                              <p:pRg st="3" end="3"/>
                                            </p:txEl>
                                          </p:spTgt>
                                        </p:tgtEl>
                                        <p:attrNameLst>
                                          <p:attrName>style.visibility</p:attrName>
                                        </p:attrNameLst>
                                      </p:cBhvr>
                                      <p:to>
                                        <p:strVal val="visible"/>
                                      </p:to>
                                    </p:set>
                                    <p:animEffect transition="in" filter="checkerboard(across)">
                                      <p:cBhvr>
                                        <p:cTn id="7" dur="500"/>
                                        <p:tgtEl>
                                          <p:spTgt spid="95250">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5250">
                                            <p:txEl>
                                              <p:pRg st="4" end="4"/>
                                            </p:txEl>
                                          </p:spTgt>
                                        </p:tgtEl>
                                        <p:attrNameLst>
                                          <p:attrName>style.visibility</p:attrName>
                                        </p:attrNameLst>
                                      </p:cBhvr>
                                      <p:to>
                                        <p:strVal val="visible"/>
                                      </p:to>
                                    </p:set>
                                    <p:animEffect transition="in" filter="checkerboard(across)">
                                      <p:cBhvr>
                                        <p:cTn id="10" dur="500"/>
                                        <p:tgtEl>
                                          <p:spTgt spid="95250">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5250">
                                            <p:txEl>
                                              <p:pRg st="5" end="5"/>
                                            </p:txEl>
                                          </p:spTgt>
                                        </p:tgtEl>
                                        <p:attrNameLst>
                                          <p:attrName>style.visibility</p:attrName>
                                        </p:attrNameLst>
                                      </p:cBhvr>
                                      <p:to>
                                        <p:strVal val="visible"/>
                                      </p:to>
                                    </p:set>
                                    <p:animEffect transition="in" filter="checkerboard(across)">
                                      <p:cBhvr>
                                        <p:cTn id="13" dur="500"/>
                                        <p:tgtEl>
                                          <p:spTgt spid="95250">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5250">
                                            <p:txEl>
                                              <p:pRg st="6" end="6"/>
                                            </p:txEl>
                                          </p:spTgt>
                                        </p:tgtEl>
                                        <p:attrNameLst>
                                          <p:attrName>style.visibility</p:attrName>
                                        </p:attrNameLst>
                                      </p:cBhvr>
                                      <p:to>
                                        <p:strVal val="visible"/>
                                      </p:to>
                                    </p:set>
                                    <p:animEffect transition="in" filter="checkerboard(across)">
                                      <p:cBhvr>
                                        <p:cTn id="16" dur="500"/>
                                        <p:tgtEl>
                                          <p:spTgt spid="952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44" name="Rectangle 4"/>
          <p:cNvSpPr>
            <a:spLocks noChangeArrowheads="1"/>
          </p:cNvSpPr>
          <p:nvPr/>
        </p:nvSpPr>
        <p:spPr bwMode="auto">
          <a:xfrm>
            <a:off x="479425" y="1031875"/>
            <a:ext cx="8664575" cy="3917950"/>
          </a:xfrm>
          <a:prstGeom prst="rect">
            <a:avLst/>
          </a:prstGeom>
          <a:noFill/>
          <a:ln w="9525">
            <a:noFill/>
            <a:miter lim="800000"/>
            <a:headEnd/>
            <a:tailEnd/>
          </a:ln>
          <a:effectLst/>
        </p:spPr>
        <p:txBody>
          <a:bodyPr/>
          <a:lstStyle/>
          <a:p>
            <a:pPr marL="342900" indent="-342900">
              <a:spcBef>
                <a:spcPct val="20000"/>
              </a:spcBef>
              <a:buClr>
                <a:srgbClr val="FF660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ea typeface="仿宋_GB2312" pitchFamily="49" charset="-122"/>
              </a:rPr>
              <a:t>一般表达式的操作符有</a:t>
            </a:r>
            <a:r>
              <a:rPr lang="en-US" altLang="zh-CN" sz="3200" b="1" dirty="0">
                <a:solidFill>
                  <a:schemeClr val="tx2"/>
                </a:solidFill>
                <a:effectLst>
                  <a:outerShdw blurRad="38100" dist="38100" dir="2700000" algn="tl">
                    <a:srgbClr val="C0C0C0"/>
                  </a:outerShdw>
                </a:effectLst>
                <a:ea typeface="仿宋_GB2312" pitchFamily="49" charset="-122"/>
              </a:rPr>
              <a:t>4</a:t>
            </a:r>
            <a:r>
              <a:rPr lang="zh-CN" altLang="en-US" sz="3200" b="1" dirty="0">
                <a:solidFill>
                  <a:srgbClr val="000099"/>
                </a:solidFill>
                <a:effectLst>
                  <a:outerShdw blurRad="38100" dist="38100" dir="2700000" algn="tl">
                    <a:srgbClr val="C0C0C0"/>
                  </a:outerShdw>
                </a:effectLst>
                <a:ea typeface="仿宋_GB2312" pitchFamily="49" charset="-122"/>
              </a:rPr>
              <a:t>种类型</a:t>
            </a:r>
            <a:r>
              <a:rPr lang="zh-CN" altLang="en-US" sz="3200" b="1" dirty="0">
                <a:solidFill>
                  <a:schemeClr val="hlink"/>
                </a:solidFill>
                <a:effectLst>
                  <a:outerShdw blurRad="38100" dist="38100" dir="2700000" algn="tl">
                    <a:srgbClr val="C0C0C0"/>
                  </a:outerShdw>
                </a:effectLst>
                <a:ea typeface="仿宋_GB2312" pitchFamily="49" charset="-122"/>
              </a:rPr>
              <a:t>：</a:t>
            </a:r>
          </a:p>
          <a:p>
            <a:pPr marL="742950" lvl="1" indent="-285750">
              <a:spcBef>
                <a:spcPct val="50000"/>
              </a:spcBef>
              <a:buClr>
                <a:srgbClr val="006600"/>
              </a:buClr>
              <a:buFontTx/>
              <a:buChar char="1"/>
              <a:defRPr/>
            </a:pPr>
            <a:r>
              <a:rPr lang="en-US" altLang="zh-CN" sz="2800" b="1" dirty="0">
                <a:solidFill>
                  <a:schemeClr val="hlink"/>
                </a:solidFill>
                <a:effectLst>
                  <a:outerShdw blurRad="38100" dist="38100" dir="2700000" algn="tl">
                    <a:srgbClr val="C0C0C0"/>
                  </a:outerShdw>
                </a:effectLst>
                <a:ea typeface="仿宋_GB2312" pitchFamily="49" charset="-122"/>
              </a:rPr>
              <a:t>. </a:t>
            </a:r>
            <a:r>
              <a:rPr lang="zh-CN" altLang="en-US" sz="2800" b="1" dirty="0">
                <a:solidFill>
                  <a:schemeClr val="hlink"/>
                </a:solidFill>
                <a:effectLst>
                  <a:outerShdw blurRad="38100" dist="38100" dir="2700000" algn="tl">
                    <a:srgbClr val="C0C0C0"/>
                  </a:outerShdw>
                </a:effectLst>
                <a:ea typeface="仿宋_GB2312" pitchFamily="49" charset="-122"/>
              </a:rPr>
              <a:t>算术操作符   </a:t>
            </a:r>
            <a:r>
              <a:rPr lang="zh-CN" altLang="en-US" sz="2800" b="1" dirty="0">
                <a:solidFill>
                  <a:srgbClr val="800080"/>
                </a:solidFill>
                <a:effectLst>
                  <a:outerShdw blurRad="38100" dist="38100" dir="2700000" algn="tl">
                    <a:srgbClr val="C0C0C0"/>
                  </a:outerShdw>
                </a:effectLst>
                <a:ea typeface="仿宋_GB2312" pitchFamily="49" charset="-122"/>
              </a:rPr>
              <a:t>如双目操作符（</a:t>
            </a:r>
            <a:r>
              <a:rPr lang="en-US" altLang="zh-CN" sz="2800" b="1" dirty="0">
                <a:solidFill>
                  <a:schemeClr val="tx2"/>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a:t>
            </a:r>
            <a:r>
              <a:rPr lang="zh-CN" altLang="en-US" sz="2800" b="1" dirty="0">
                <a:solidFill>
                  <a:schemeClr val="tx2"/>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rgbClr val="800080"/>
                </a:solidFill>
                <a:effectLst>
                  <a:outerShdw blurRad="38100" dist="38100" dir="2700000" algn="tl">
                    <a:srgbClr val="C0C0C0"/>
                  </a:outerShdw>
                </a:effectLst>
                <a:ea typeface="仿宋_GB2312" pitchFamily="49" charset="-122"/>
              </a:rPr>
              <a:t> </a:t>
            </a:r>
            <a:r>
              <a:rPr lang="zh-CN" altLang="en-US" sz="2800" b="1" dirty="0">
                <a:solidFill>
                  <a:srgbClr val="800080"/>
                </a:solidFill>
                <a:effectLst>
                  <a:outerShdw blurRad="38100" dist="38100" dir="2700000" algn="tl">
                    <a:srgbClr val="C0C0C0"/>
                  </a:outerShdw>
                </a:effectLst>
                <a:ea typeface="仿宋_GB2312" pitchFamily="49" charset="-122"/>
              </a:rPr>
              <a:t>和</a:t>
            </a:r>
            <a:r>
              <a:rPr lang="en-US" altLang="zh-CN" sz="2800" b="1" dirty="0">
                <a:solidFill>
                  <a:schemeClr val="tx2"/>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 </a:t>
            </a:r>
          </a:p>
          <a:p>
            <a:pPr marL="742950" lvl="1" indent="-285750">
              <a:spcBef>
                <a:spcPct val="20000"/>
              </a:spcBef>
              <a:buClr>
                <a:srgbClr val="006600"/>
              </a:buClr>
              <a:defRPr/>
            </a:pPr>
            <a:r>
              <a:rPr lang="zh-CN" altLang="en-US" sz="2800" b="1" dirty="0">
                <a:solidFill>
                  <a:srgbClr val="800080"/>
                </a:solidFill>
                <a:effectLst>
                  <a:outerShdw blurRad="38100" dist="38100" dir="2700000" algn="tl">
                    <a:srgbClr val="C0C0C0"/>
                  </a:outerShdw>
                </a:effectLst>
                <a:ea typeface="仿宋_GB2312" pitchFamily="49" charset="-122"/>
              </a:rPr>
              <a:t>     以及单目操作符（</a:t>
            </a:r>
            <a:r>
              <a:rPr lang="en-US" altLang="zh-CN"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a:t>
            </a:r>
            <a:endParaRPr lang="zh-CN" altLang="en-US" sz="2800" b="1" dirty="0">
              <a:solidFill>
                <a:schemeClr val="hlink"/>
              </a:solidFill>
              <a:effectLst>
                <a:outerShdw blurRad="38100" dist="38100" dir="2700000" algn="tl">
                  <a:srgbClr val="C0C0C0"/>
                </a:outerShdw>
              </a:effectLst>
              <a:ea typeface="仿宋_GB2312" pitchFamily="49" charset="-122"/>
            </a:endParaRPr>
          </a:p>
          <a:p>
            <a:pPr marL="742950" lvl="1" indent="-285750">
              <a:spcBef>
                <a:spcPct val="20000"/>
              </a:spcBef>
              <a:buClr>
                <a:srgbClr val="006600"/>
              </a:buClr>
              <a:buFontTx/>
              <a:buChar char="2"/>
              <a:defRPr/>
            </a:pPr>
            <a:r>
              <a:rPr lang="en-US" altLang="zh-CN" sz="2800" b="1" dirty="0">
                <a:solidFill>
                  <a:schemeClr val="hlink"/>
                </a:solidFill>
                <a:effectLst>
                  <a:outerShdw blurRad="38100" dist="38100" dir="2700000" algn="tl">
                    <a:srgbClr val="C0C0C0"/>
                  </a:outerShdw>
                </a:effectLst>
                <a:ea typeface="仿宋_GB2312" pitchFamily="49" charset="-122"/>
              </a:rPr>
              <a:t>. </a:t>
            </a:r>
            <a:r>
              <a:rPr lang="zh-CN" altLang="en-US" sz="2800" b="1" dirty="0">
                <a:solidFill>
                  <a:schemeClr val="hlink"/>
                </a:solidFill>
                <a:effectLst>
                  <a:outerShdw blurRad="38100" dist="38100" dir="2700000" algn="tl">
                    <a:srgbClr val="C0C0C0"/>
                  </a:outerShdw>
                </a:effectLst>
                <a:ea typeface="仿宋_GB2312" pitchFamily="49" charset="-122"/>
              </a:rPr>
              <a:t>关系操作符   </a:t>
            </a:r>
            <a:r>
              <a:rPr lang="zh-CN" altLang="en-US" sz="2800" b="1" dirty="0">
                <a:solidFill>
                  <a:srgbClr val="800080"/>
                </a:solidFill>
                <a:effectLst>
                  <a:outerShdw blurRad="38100" dist="38100" dir="2700000" algn="tl">
                    <a:srgbClr val="C0C0C0"/>
                  </a:outerShdw>
                </a:effectLst>
                <a:ea typeface="仿宋_GB2312" pitchFamily="49" charset="-122"/>
              </a:rPr>
              <a:t>包括</a:t>
            </a:r>
            <a:r>
              <a:rPr lang="en-US" altLang="zh-CN" sz="2800" b="1" dirty="0">
                <a:solidFill>
                  <a:schemeClr val="tx2"/>
                </a:solidFill>
                <a:effectLst>
                  <a:outerShdw blurRad="38100" dist="38100" dir="2700000" algn="tl">
                    <a:srgbClr val="C0C0C0"/>
                  </a:outerShdw>
                </a:effectLst>
                <a:ea typeface="仿宋_GB2312" pitchFamily="49" charset="-122"/>
              </a:rPr>
              <a:t>&lt;</a:t>
            </a:r>
            <a:r>
              <a:rPr lang="zh-CN" altLang="en-US"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&lt;=</a:t>
            </a:r>
            <a:r>
              <a:rPr lang="zh-CN" altLang="en-US" sz="2800" b="1" dirty="0">
                <a:solidFill>
                  <a:srgbClr val="800080"/>
                </a:solidFill>
                <a:effectLst>
                  <a:outerShdw blurRad="38100" dist="38100" dir="2700000" algn="tl">
                    <a:srgbClr val="C0C0C0"/>
                  </a:outerShdw>
                </a:effectLst>
                <a:ea typeface="仿宋_GB2312" pitchFamily="49" charset="-122"/>
              </a:rPr>
              <a:t>、</a:t>
            </a:r>
            <a:r>
              <a:rPr lang="en-US" altLang="zh-CN" sz="2800" b="1" i="1" dirty="0">
                <a:solidFill>
                  <a:schemeClr val="tx2"/>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&gt;=</a:t>
            </a:r>
            <a:r>
              <a:rPr lang="zh-CN" altLang="en-US"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&gt;</a:t>
            </a:r>
            <a:r>
              <a:rPr lang="zh-CN" altLang="en-US" sz="2800" b="1" dirty="0">
                <a:solidFill>
                  <a:srgbClr val="800080"/>
                </a:solidFill>
                <a:effectLst>
                  <a:outerShdw blurRad="38100" dist="38100" dir="2700000" algn="tl">
                    <a:srgbClr val="C0C0C0"/>
                  </a:outerShdw>
                </a:effectLst>
                <a:ea typeface="仿宋_GB2312" pitchFamily="49" charset="-122"/>
              </a:rPr>
              <a:t>， </a:t>
            </a:r>
          </a:p>
          <a:p>
            <a:pPr marL="742950" lvl="1" indent="-285750">
              <a:spcBef>
                <a:spcPct val="20000"/>
              </a:spcBef>
              <a:buClr>
                <a:srgbClr val="006600"/>
              </a:buClr>
              <a:defRPr/>
            </a:pPr>
            <a:r>
              <a:rPr lang="zh-CN" altLang="en-US" sz="2800" b="1" dirty="0">
                <a:solidFill>
                  <a:srgbClr val="800080"/>
                </a:solidFill>
                <a:effectLst>
                  <a:outerShdw blurRad="38100" dist="38100" dir="2700000" algn="tl">
                    <a:srgbClr val="C0C0C0"/>
                  </a:outerShdw>
                </a:effectLst>
                <a:ea typeface="仿宋_GB2312" pitchFamily="49" charset="-122"/>
              </a:rPr>
              <a:t>     这些操作符主要用于比较。</a:t>
            </a:r>
          </a:p>
          <a:p>
            <a:pPr marL="742950" lvl="1" indent="-285750">
              <a:spcBef>
                <a:spcPct val="20000"/>
              </a:spcBef>
              <a:buClr>
                <a:srgbClr val="006600"/>
              </a:buClr>
              <a:buFontTx/>
              <a:buChar char="3"/>
              <a:defRPr/>
            </a:pPr>
            <a:r>
              <a:rPr lang="en-US" altLang="zh-CN" sz="2800" b="1" dirty="0">
                <a:solidFill>
                  <a:schemeClr val="hlink"/>
                </a:solidFill>
                <a:effectLst>
                  <a:outerShdw blurRad="38100" dist="38100" dir="2700000" algn="tl">
                    <a:srgbClr val="C0C0C0"/>
                  </a:outerShdw>
                </a:effectLst>
                <a:ea typeface="仿宋_GB2312" pitchFamily="49" charset="-122"/>
              </a:rPr>
              <a:t>. </a:t>
            </a:r>
            <a:r>
              <a:rPr lang="zh-CN" altLang="en-US" sz="2800" b="1" dirty="0">
                <a:solidFill>
                  <a:schemeClr val="hlink"/>
                </a:solidFill>
                <a:effectLst>
                  <a:outerShdw blurRad="38100" dist="38100" dir="2700000" algn="tl">
                    <a:srgbClr val="C0C0C0"/>
                  </a:outerShdw>
                </a:effectLst>
                <a:ea typeface="仿宋_GB2312" pitchFamily="49" charset="-122"/>
              </a:rPr>
              <a:t>逻辑操作符   </a:t>
            </a:r>
            <a:r>
              <a:rPr lang="zh-CN" altLang="en-US" sz="2800" b="1" dirty="0">
                <a:solidFill>
                  <a:srgbClr val="800080"/>
                </a:solidFill>
                <a:effectLst>
                  <a:outerShdw blurRad="38100" dist="38100" dir="2700000" algn="tl">
                    <a:srgbClr val="C0C0C0"/>
                  </a:outerShdw>
                </a:effectLst>
                <a:ea typeface="仿宋_GB2312" pitchFamily="49" charset="-122"/>
              </a:rPr>
              <a:t>如与</a:t>
            </a:r>
            <a:r>
              <a:rPr lang="en-US" altLang="zh-CN"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&amp;&amp;</a:t>
            </a:r>
            <a:r>
              <a:rPr lang="en-US" altLang="zh-CN" sz="2800" b="1" dirty="0">
                <a:solidFill>
                  <a:srgbClr val="800080"/>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、或</a:t>
            </a:r>
            <a:r>
              <a:rPr lang="en-US" altLang="zh-CN"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rgbClr val="800080"/>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、非</a:t>
            </a:r>
            <a:r>
              <a:rPr lang="en-US" altLang="zh-CN" sz="2800" b="1" dirty="0">
                <a:solidFill>
                  <a:srgbClr val="800080"/>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a:solidFill>
                  <a:srgbClr val="800080"/>
                </a:solidFill>
                <a:effectLst>
                  <a:outerShdw blurRad="38100" dist="38100" dir="2700000" algn="tl">
                    <a:srgbClr val="C0C0C0"/>
                  </a:outerShdw>
                </a:effectLst>
                <a:ea typeface="仿宋_GB2312" pitchFamily="49" charset="-122"/>
              </a:rPr>
              <a:t>)</a:t>
            </a:r>
            <a:r>
              <a:rPr lang="zh-CN" altLang="en-US" sz="2800" b="1" dirty="0">
                <a:solidFill>
                  <a:srgbClr val="800080"/>
                </a:solidFill>
                <a:effectLst>
                  <a:outerShdw blurRad="38100" dist="38100" dir="2700000" algn="tl">
                    <a:srgbClr val="C0C0C0"/>
                  </a:outerShdw>
                </a:effectLst>
                <a:ea typeface="仿宋_GB2312" pitchFamily="49" charset="-122"/>
              </a:rPr>
              <a:t>。</a:t>
            </a:r>
            <a:endParaRPr lang="zh-CN" altLang="en-US" sz="2800" b="1" dirty="0">
              <a:solidFill>
                <a:schemeClr val="hlink"/>
              </a:solidFill>
              <a:effectLst>
                <a:outerShdw blurRad="38100" dist="38100" dir="2700000" algn="tl">
                  <a:srgbClr val="C0C0C0"/>
                </a:outerShdw>
              </a:effectLst>
              <a:ea typeface="仿宋_GB2312" pitchFamily="49" charset="-122"/>
            </a:endParaRPr>
          </a:p>
          <a:p>
            <a:pPr marL="742950" lvl="1" indent="-285750">
              <a:spcBef>
                <a:spcPct val="20000"/>
              </a:spcBef>
              <a:buClr>
                <a:srgbClr val="006600"/>
              </a:buClr>
              <a:buFontTx/>
              <a:buChar char="4"/>
              <a:defRPr/>
            </a:pPr>
            <a:r>
              <a:rPr lang="en-US" altLang="zh-CN" sz="2800" b="1" dirty="0">
                <a:solidFill>
                  <a:schemeClr val="hlink"/>
                </a:solidFill>
                <a:effectLst>
                  <a:outerShdw blurRad="38100" dist="38100" dir="2700000" algn="tl">
                    <a:srgbClr val="C0C0C0"/>
                  </a:outerShdw>
                </a:effectLst>
                <a:ea typeface="仿宋_GB2312" pitchFamily="49" charset="-122"/>
              </a:rPr>
              <a:t>. </a:t>
            </a:r>
            <a:r>
              <a:rPr lang="zh-CN" altLang="en-US" sz="2800" b="1" dirty="0" smtClean="0">
                <a:solidFill>
                  <a:schemeClr val="hlink"/>
                </a:solidFill>
                <a:effectLst>
                  <a:outerShdw blurRad="38100" dist="38100" dir="2700000" algn="tl">
                    <a:srgbClr val="C0C0C0"/>
                  </a:outerShdw>
                </a:effectLst>
                <a:ea typeface="仿宋_GB2312" pitchFamily="49" charset="-122"/>
              </a:rPr>
              <a:t>括号 </a:t>
            </a:r>
            <a:r>
              <a:rPr lang="en-US" altLang="zh-CN" sz="2800" b="1" dirty="0" smtClean="0">
                <a:solidFill>
                  <a:srgbClr val="C00000"/>
                </a:solidFill>
                <a:effectLst>
                  <a:outerShdw blurRad="38100" dist="38100" dir="2700000" algn="tl">
                    <a:srgbClr val="C0C0C0"/>
                  </a:outerShdw>
                </a:effectLst>
                <a:ea typeface="仿宋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smtClean="0">
                <a:solidFill>
                  <a:schemeClr val="hlink"/>
                </a:solidFill>
                <a:effectLst>
                  <a:outerShdw blurRad="38100" dist="38100" dir="2700000" algn="tl">
                    <a:srgbClr val="C0C0C0"/>
                  </a:outerShdw>
                </a:effectLst>
                <a:ea typeface="仿宋_GB2312" pitchFamily="49" charset="-122"/>
              </a:rPr>
              <a:t>’ </a:t>
            </a:r>
            <a:r>
              <a:rPr lang="zh-CN" altLang="en-US" sz="2800" b="1" dirty="0" smtClean="0">
                <a:solidFill>
                  <a:schemeClr val="hlink"/>
                </a:solidFill>
                <a:effectLst>
                  <a:outerShdw blurRad="38100" dist="38100" dir="2700000" algn="tl">
                    <a:srgbClr val="C0C0C0"/>
                  </a:outerShdw>
                </a:effectLst>
                <a:ea typeface="仿宋_GB2312" pitchFamily="49" charset="-122"/>
              </a:rPr>
              <a:t>和 </a:t>
            </a:r>
            <a:r>
              <a:rPr lang="en-US" altLang="zh-CN" sz="2800" b="1" dirty="0" smtClean="0">
                <a:solidFill>
                  <a:srgbClr val="C00000"/>
                </a:solidFill>
                <a:effectLst>
                  <a:outerShdw blurRad="38100" dist="38100" dir="2700000" algn="tl">
                    <a:srgbClr val="C0C0C0"/>
                  </a:outerShdw>
                </a:effectLst>
                <a:ea typeface="仿宋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smtClean="0">
                <a:solidFill>
                  <a:schemeClr val="hlink"/>
                </a:solidFill>
                <a:effectLst>
                  <a:outerShdw blurRad="38100" dist="38100" dir="2700000" algn="tl">
                    <a:srgbClr val="C0C0C0"/>
                  </a:outerShdw>
                </a:effectLst>
                <a:ea typeface="仿宋_GB2312" pitchFamily="49" charset="-122"/>
              </a:rPr>
              <a:t>’   </a:t>
            </a:r>
            <a:r>
              <a:rPr lang="zh-CN" altLang="en-US" sz="2800" b="1" dirty="0" smtClean="0">
                <a:solidFill>
                  <a:srgbClr val="800080"/>
                </a:solidFill>
                <a:effectLst>
                  <a:outerShdw blurRad="38100" dist="38100" dir="2700000" algn="tl">
                    <a:srgbClr val="C0C0C0"/>
                  </a:outerShdw>
                </a:effectLst>
                <a:ea typeface="仿宋_GB2312" pitchFamily="49" charset="-122"/>
              </a:rPr>
              <a:t>它们</a:t>
            </a:r>
            <a:r>
              <a:rPr lang="zh-CN" altLang="en-US" sz="2800" b="1" dirty="0">
                <a:solidFill>
                  <a:srgbClr val="800080"/>
                </a:solidFill>
                <a:effectLst>
                  <a:outerShdw blurRad="38100" dist="38100" dir="2700000" algn="tl">
                    <a:srgbClr val="C0C0C0"/>
                  </a:outerShdw>
                </a:effectLst>
                <a:ea typeface="仿宋_GB2312" pitchFamily="49" charset="-122"/>
              </a:rPr>
              <a:t>的作用是改变运算顺序。</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32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0644">
                                            <p:txEl>
                                              <p:pRg st="1" end="1"/>
                                            </p:txEl>
                                          </p:spTgt>
                                        </p:tgtEl>
                                        <p:attrNameLst>
                                          <p:attrName>style.visibility</p:attrName>
                                        </p:attrNameLst>
                                      </p:cBhvr>
                                      <p:to>
                                        <p:strVal val="visible"/>
                                      </p:to>
                                    </p:set>
                                    <p:animEffect transition="in" filter="checkerboard(across)">
                                      <p:cBhvr>
                                        <p:cTn id="7" dur="500"/>
                                        <p:tgtEl>
                                          <p:spTgt spid="24064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0644">
                                            <p:txEl>
                                              <p:pRg st="2" end="2"/>
                                            </p:txEl>
                                          </p:spTgt>
                                        </p:tgtEl>
                                        <p:attrNameLst>
                                          <p:attrName>style.visibility</p:attrName>
                                        </p:attrNameLst>
                                      </p:cBhvr>
                                      <p:to>
                                        <p:strVal val="visible"/>
                                      </p:to>
                                    </p:set>
                                    <p:animEffect transition="in" filter="checkerboard(across)">
                                      <p:cBhvr>
                                        <p:cTn id="10" dur="500"/>
                                        <p:tgtEl>
                                          <p:spTgt spid="24064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0644">
                                            <p:txEl>
                                              <p:pRg st="3" end="3"/>
                                            </p:txEl>
                                          </p:spTgt>
                                        </p:tgtEl>
                                        <p:attrNameLst>
                                          <p:attrName>style.visibility</p:attrName>
                                        </p:attrNameLst>
                                      </p:cBhvr>
                                      <p:to>
                                        <p:strVal val="visible"/>
                                      </p:to>
                                    </p:set>
                                    <p:animEffect transition="in" filter="checkerboard(across)">
                                      <p:cBhvr>
                                        <p:cTn id="13" dur="500"/>
                                        <p:tgtEl>
                                          <p:spTgt spid="24064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0644">
                                            <p:txEl>
                                              <p:pRg st="4" end="4"/>
                                            </p:txEl>
                                          </p:spTgt>
                                        </p:tgtEl>
                                        <p:attrNameLst>
                                          <p:attrName>style.visibility</p:attrName>
                                        </p:attrNameLst>
                                      </p:cBhvr>
                                      <p:to>
                                        <p:strVal val="visible"/>
                                      </p:to>
                                    </p:set>
                                    <p:animEffect transition="in" filter="checkerboard(across)">
                                      <p:cBhvr>
                                        <p:cTn id="16" dur="500"/>
                                        <p:tgtEl>
                                          <p:spTgt spid="24064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40644">
                                            <p:txEl>
                                              <p:pRg st="5" end="5"/>
                                            </p:txEl>
                                          </p:spTgt>
                                        </p:tgtEl>
                                        <p:attrNameLst>
                                          <p:attrName>style.visibility</p:attrName>
                                        </p:attrNameLst>
                                      </p:cBhvr>
                                      <p:to>
                                        <p:strVal val="visible"/>
                                      </p:to>
                                    </p:set>
                                    <p:animEffect transition="in" filter="checkerboard(across)">
                                      <p:cBhvr>
                                        <p:cTn id="19" dur="500"/>
                                        <p:tgtEl>
                                          <p:spTgt spid="24064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40644">
                                            <p:txEl>
                                              <p:pRg st="6" end="6"/>
                                            </p:txEl>
                                          </p:spTgt>
                                        </p:tgtEl>
                                        <p:attrNameLst>
                                          <p:attrName>style.visibility</p:attrName>
                                        </p:attrNameLst>
                                      </p:cBhvr>
                                      <p:to>
                                        <p:strVal val="visible"/>
                                      </p:to>
                                    </p:set>
                                    <p:animEffect transition="in" filter="checkerboard(across)">
                                      <p:cBhvr>
                                        <p:cTn id="22" dur="500"/>
                                        <p:tgtEl>
                                          <p:spTgt spid="2406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8" name="Rectangle 4"/>
          <p:cNvSpPr>
            <a:spLocks noChangeArrowheads="1"/>
          </p:cNvSpPr>
          <p:nvPr/>
        </p:nvSpPr>
        <p:spPr bwMode="auto">
          <a:xfrm>
            <a:off x="685800" y="609600"/>
            <a:ext cx="7772400" cy="762000"/>
          </a:xfrm>
          <a:prstGeom prst="rect">
            <a:avLst/>
          </a:prstGeom>
          <a:noFill/>
          <a:ln w="9525">
            <a:noFill/>
            <a:miter lim="800000"/>
            <a:headEnd/>
            <a:tailEnd/>
          </a:ln>
          <a:effectLst/>
        </p:spPr>
        <p:txBody>
          <a:bodyPr anchor="ctr"/>
          <a:lstStyle/>
          <a:p>
            <a:pPr algn="ctr">
              <a:defRPr/>
            </a:pPr>
            <a:r>
              <a:rPr lang="en-US" altLang="zh-CN" sz="3600" b="1" u="sng">
                <a:solidFill>
                  <a:schemeClr val="hlink"/>
                </a:solidFill>
                <a:effectLst>
                  <a:outerShdw blurRad="38100" dist="38100" dir="2700000" algn="tl">
                    <a:srgbClr val="C0C0C0"/>
                  </a:outerShdw>
                </a:effectLst>
                <a:ea typeface="仿宋_GB2312" pitchFamily="49" charset="-122"/>
              </a:rPr>
              <a:t>C++</a:t>
            </a:r>
            <a:r>
              <a:rPr lang="zh-CN" altLang="en-US" sz="3600" b="1" u="sng">
                <a:solidFill>
                  <a:schemeClr val="hlink"/>
                </a:solidFill>
                <a:effectLst>
                  <a:outerShdw blurRad="38100" dist="38100" dir="2700000" algn="tl">
                    <a:srgbClr val="C0C0C0"/>
                  </a:outerShdw>
                </a:effectLst>
                <a:ea typeface="仿宋_GB2312" pitchFamily="49" charset="-122"/>
              </a:rPr>
              <a:t>中操作符的优先级</a:t>
            </a:r>
            <a:endParaRPr lang="zh-CN" altLang="en-US" sz="4400" b="1">
              <a:solidFill>
                <a:schemeClr val="hlink"/>
              </a:solidFill>
              <a:effectLst>
                <a:outerShdw blurRad="38100" dist="38100" dir="2700000" algn="tl">
                  <a:srgbClr val="C0C0C0"/>
                </a:outerShdw>
              </a:effectLst>
              <a:ea typeface="仿宋_GB2312" pitchFamily="49" charset="-122"/>
            </a:endParaRPr>
          </a:p>
        </p:txBody>
      </p:sp>
      <p:sp>
        <p:nvSpPr>
          <p:cNvPr id="241669" name="Rectangle 5"/>
          <p:cNvSpPr>
            <a:spLocks noChangeArrowheads="1"/>
          </p:cNvSpPr>
          <p:nvPr/>
        </p:nvSpPr>
        <p:spPr bwMode="auto">
          <a:xfrm>
            <a:off x="2347913" y="1470025"/>
            <a:ext cx="4724400" cy="4114800"/>
          </a:xfrm>
          <a:prstGeom prst="rect">
            <a:avLst/>
          </a:prstGeom>
          <a:noFill/>
          <a:ln w="9525">
            <a:noFill/>
            <a:miter lim="800000"/>
            <a:headEnd/>
            <a:tailEnd/>
          </a:ln>
          <a:effectLst/>
        </p:spPr>
        <p:txBody>
          <a:bodyPr/>
          <a:lstStyle/>
          <a:p>
            <a:pPr marL="342900" indent="-342900">
              <a:spcBef>
                <a:spcPct val="20000"/>
              </a:spcBef>
              <a:buClr>
                <a:srgbClr val="FF6600"/>
              </a:buClr>
              <a:buSzPct val="50000"/>
              <a:buFont typeface="Wingdings" pitchFamily="2" charset="2"/>
              <a:buNone/>
              <a:defRPr/>
            </a:pPr>
            <a:r>
              <a:rPr lang="en-US" altLang="zh-CN" sz="3200" b="1" dirty="0">
                <a:solidFill>
                  <a:schemeClr val="hlink"/>
                </a:solidFill>
                <a:effectLst>
                  <a:outerShdw blurRad="38100" dist="38100" dir="2700000" algn="tl">
                    <a:srgbClr val="C0C0C0"/>
                  </a:outerShdw>
                </a:effectLst>
                <a:ea typeface="隶书" pitchFamily="49" charset="-122"/>
              </a:rPr>
              <a:t> </a:t>
            </a:r>
            <a:r>
              <a:rPr lang="zh-CN" altLang="en-US" sz="3200" b="1" u="sng" dirty="0">
                <a:solidFill>
                  <a:srgbClr val="000099"/>
                </a:solidFill>
                <a:effectLst>
                  <a:outerShdw blurRad="38100" dist="38100" dir="2700000" algn="tl">
                    <a:srgbClr val="C0C0C0"/>
                  </a:outerShdw>
                </a:effectLst>
                <a:ea typeface="隶书" pitchFamily="49" charset="-122"/>
              </a:rPr>
              <a:t>优先级</a:t>
            </a:r>
            <a:r>
              <a:rPr lang="zh-CN" altLang="en-US" sz="3200" b="1" dirty="0">
                <a:solidFill>
                  <a:srgbClr val="000099"/>
                </a:solidFill>
                <a:effectLst>
                  <a:outerShdw blurRad="38100" dist="38100" dir="2700000" algn="tl">
                    <a:srgbClr val="C0C0C0"/>
                  </a:outerShdw>
                </a:effectLst>
                <a:ea typeface="隶书" pitchFamily="49" charset="-122"/>
              </a:rPr>
              <a:t>	   </a:t>
            </a:r>
            <a:r>
              <a:rPr lang="zh-CN" altLang="en-US" sz="3200" b="1" u="sng" dirty="0">
                <a:solidFill>
                  <a:srgbClr val="000099"/>
                </a:solidFill>
                <a:effectLst>
                  <a:outerShdw blurRad="38100" dist="38100" dir="2700000" algn="tl">
                    <a:srgbClr val="C0C0C0"/>
                  </a:outerShdw>
                </a:effectLst>
                <a:ea typeface="隶书" pitchFamily="49" charset="-122"/>
              </a:rPr>
              <a:t>操作符</a:t>
            </a:r>
            <a:r>
              <a:rPr lang="zh-CN" altLang="en-US" sz="3200" b="1" dirty="0">
                <a:solidFill>
                  <a:schemeClr val="hlink"/>
                </a:solidFill>
                <a:effectLst>
                  <a:outerShdw blurRad="38100" dist="38100" dir="2700000" algn="tl">
                    <a:srgbClr val="C0C0C0"/>
                  </a:outerShdw>
                </a:effectLst>
                <a:ea typeface="隶书" pitchFamily="49" charset="-122"/>
              </a:rPr>
              <a:t>	</a:t>
            </a:r>
          </a:p>
          <a:p>
            <a:pPr marL="342900" indent="-342900">
              <a:spcBef>
                <a:spcPct val="20000"/>
              </a:spcBef>
              <a:buClr>
                <a:srgbClr val="FF6600"/>
              </a:buClr>
              <a:buSzPct val="50000"/>
              <a:buFont typeface="Wingdings" pitchFamily="2" charset="2"/>
              <a:buNone/>
              <a:defRPr/>
            </a:pPr>
            <a:r>
              <a:rPr lang="zh-CN" altLang="en-US" sz="3200" b="1" dirty="0">
                <a:solidFill>
                  <a:schemeClr val="hlink"/>
                </a:solidFill>
                <a:effectLst>
                  <a:outerShdw blurRad="38100" dist="38100" dir="2700000" algn="tl">
                    <a:srgbClr val="C0C0C0"/>
                  </a:outerShdw>
                </a:effectLst>
                <a:ea typeface="隶书" pitchFamily="49" charset="-122"/>
              </a:rPr>
              <a:t>      </a:t>
            </a:r>
            <a:r>
              <a:rPr lang="en-US" altLang="zh-CN" sz="3200" b="1" dirty="0">
                <a:solidFill>
                  <a:schemeClr val="hlink"/>
                </a:solidFill>
                <a:effectLst>
                  <a:outerShdw blurRad="38100" dist="38100" dir="2700000" algn="tl">
                    <a:srgbClr val="C0C0C0"/>
                  </a:outerShdw>
                </a:effectLst>
                <a:ea typeface="隶书" pitchFamily="49" charset="-122"/>
              </a:rPr>
              <a:t>1	          </a:t>
            </a:r>
            <a:r>
              <a:rPr lang="zh-CN" altLang="en-US" sz="3200" b="1" dirty="0">
                <a:solidFill>
                  <a:schemeClr val="hlink"/>
                </a:solidFill>
                <a:effectLst>
                  <a:outerShdw blurRad="38100" dist="38100" dir="2700000" algn="tl">
                    <a:srgbClr val="C0C0C0"/>
                  </a:outerShdw>
                </a:effectLst>
                <a:ea typeface="隶书" pitchFamily="49" charset="-122"/>
              </a:rPr>
              <a:t>单目</a:t>
            </a:r>
            <a:r>
              <a:rPr lang="en-US" altLang="zh-CN" sz="3200" b="1" dirty="0">
                <a:solidFill>
                  <a:schemeClr val="hlink"/>
                </a:solidFill>
                <a:effectLst>
                  <a:outerShdw blurRad="38100" dist="38100" dir="2700000" algn="tl">
                    <a:srgbClr val="C0C0C0"/>
                  </a:outerShdw>
                </a:effectLst>
                <a:ea typeface="隶书" pitchFamily="49" charset="-122"/>
              </a:rPr>
              <a:t>-</a:t>
            </a:r>
            <a:r>
              <a:rPr lang="zh-CN" altLang="en-US" sz="3200" b="1" dirty="0">
                <a:solidFill>
                  <a:schemeClr val="hlink"/>
                </a:solidFill>
                <a:effectLst>
                  <a:outerShdw blurRad="38100" dist="38100" dir="2700000" algn="tl">
                    <a:srgbClr val="C0C0C0"/>
                  </a:outerShdw>
                </a:effectLst>
                <a:ea typeface="隶书" pitchFamily="49" charset="-122"/>
              </a:rPr>
              <a:t>、！</a:t>
            </a:r>
          </a:p>
          <a:p>
            <a:pPr marL="342900" indent="-342900">
              <a:spcBef>
                <a:spcPct val="20000"/>
              </a:spcBef>
              <a:defRPr/>
            </a:pPr>
            <a:r>
              <a:rPr lang="zh-CN" altLang="en-US" sz="3200" b="1" dirty="0">
                <a:solidFill>
                  <a:schemeClr val="hlink"/>
                </a:solidFill>
                <a:effectLst>
                  <a:outerShdw blurRad="38100" dist="38100" dir="2700000" algn="tl">
                    <a:srgbClr val="C0C0C0"/>
                  </a:outerShdw>
                </a:effectLst>
                <a:ea typeface="隶书" pitchFamily="49" charset="-122"/>
              </a:rPr>
              <a:t>      </a:t>
            </a:r>
            <a:r>
              <a:rPr lang="en-US" altLang="zh-CN" sz="3200" b="1" dirty="0">
                <a:solidFill>
                  <a:schemeClr val="hlink"/>
                </a:solidFill>
                <a:effectLst>
                  <a:outerShdw blurRad="38100" dist="38100" dir="2700000" algn="tl">
                    <a:srgbClr val="C0C0C0"/>
                  </a:outerShdw>
                </a:effectLst>
                <a:ea typeface="隶书" pitchFamily="49" charset="-122"/>
              </a:rPr>
              <a:t>2	           *</a:t>
            </a:r>
            <a:r>
              <a:rPr lang="zh-CN" altLang="en-US" sz="3200" b="1" dirty="0">
                <a:solidFill>
                  <a:schemeClr val="hlink"/>
                </a:solidFill>
                <a:effectLst>
                  <a:outerShdw blurRad="38100" dist="38100" dir="2700000" algn="tl">
                    <a:srgbClr val="C0C0C0"/>
                  </a:outerShdw>
                </a:effectLst>
                <a:ea typeface="隶书" pitchFamily="49" charset="-122"/>
              </a:rPr>
              <a:t>、</a:t>
            </a:r>
            <a:r>
              <a:rPr lang="en-US" altLang="zh-CN" sz="3200" b="1" dirty="0">
                <a:solidFill>
                  <a:schemeClr val="hlink"/>
                </a:solidFill>
                <a:effectLst>
                  <a:outerShdw blurRad="38100" dist="38100" dir="2700000" algn="tl">
                    <a:srgbClr val="C0C0C0"/>
                  </a:outerShdw>
                </a:effectLst>
                <a:ea typeface="隶书" pitchFamily="49" charset="-122"/>
              </a:rPr>
              <a:t>/</a:t>
            </a:r>
            <a:r>
              <a:rPr lang="zh-CN" altLang="en-US" sz="3200" b="1" dirty="0">
                <a:solidFill>
                  <a:schemeClr val="hlink"/>
                </a:solidFill>
                <a:effectLst>
                  <a:outerShdw blurRad="38100" dist="38100" dir="2700000" algn="tl">
                    <a:srgbClr val="C0C0C0"/>
                  </a:outerShdw>
                </a:effectLst>
                <a:ea typeface="隶书" pitchFamily="49" charset="-122"/>
              </a:rPr>
              <a:t>、</a:t>
            </a:r>
            <a:r>
              <a:rPr lang="en-US" altLang="zh-CN" sz="3200" b="1" dirty="0">
                <a:solidFill>
                  <a:schemeClr val="hlink"/>
                </a:solidFill>
                <a:effectLst>
                  <a:outerShdw blurRad="38100" dist="38100" dir="2700000" algn="tl">
                    <a:srgbClr val="C0C0C0"/>
                  </a:outerShdw>
                </a:effectLst>
                <a:ea typeface="隶书" pitchFamily="49" charset="-122"/>
              </a:rPr>
              <a:t>%	</a:t>
            </a:r>
          </a:p>
          <a:p>
            <a:pPr marL="342900" indent="-342900">
              <a:spcBef>
                <a:spcPct val="20000"/>
              </a:spcBef>
              <a:defRPr/>
            </a:pPr>
            <a:r>
              <a:rPr lang="en-US" altLang="zh-CN" sz="3200" b="1" dirty="0">
                <a:solidFill>
                  <a:schemeClr val="hlink"/>
                </a:solidFill>
                <a:effectLst>
                  <a:outerShdw blurRad="38100" dist="38100" dir="2700000" algn="tl">
                    <a:srgbClr val="C0C0C0"/>
                  </a:outerShdw>
                </a:effectLst>
                <a:ea typeface="隶书" pitchFamily="49" charset="-122"/>
              </a:rPr>
              <a:t>      3	             +</a:t>
            </a:r>
            <a:r>
              <a:rPr lang="zh-CN" altLang="en-US" sz="3200" b="1" dirty="0">
                <a:solidFill>
                  <a:schemeClr val="hlink"/>
                </a:solidFill>
                <a:effectLst>
                  <a:outerShdw blurRad="38100" dist="38100" dir="2700000" algn="tl">
                    <a:srgbClr val="C0C0C0"/>
                  </a:outerShdw>
                </a:effectLst>
                <a:ea typeface="隶书" pitchFamily="49" charset="-122"/>
              </a:rPr>
              <a:t>、</a:t>
            </a:r>
            <a:r>
              <a:rPr lang="en-US" altLang="zh-CN" sz="3200" b="1" dirty="0">
                <a:solidFill>
                  <a:schemeClr val="hlink"/>
                </a:solidFill>
                <a:effectLst>
                  <a:outerShdw blurRad="38100" dist="38100" dir="2700000" algn="tl">
                    <a:srgbClr val="C0C0C0"/>
                  </a:outerShdw>
                </a:effectLst>
                <a:ea typeface="隶书" pitchFamily="49" charset="-122"/>
              </a:rPr>
              <a:t>-	</a:t>
            </a:r>
          </a:p>
          <a:p>
            <a:pPr marL="342900" indent="-342900">
              <a:spcBef>
                <a:spcPct val="20000"/>
              </a:spcBef>
              <a:defRPr/>
            </a:pPr>
            <a:r>
              <a:rPr lang="en-US" altLang="zh-CN" sz="3200" b="1" dirty="0">
                <a:solidFill>
                  <a:schemeClr val="hlink"/>
                </a:solidFill>
                <a:effectLst>
                  <a:outerShdw blurRad="38100" dist="38100" dir="2700000" algn="tl">
                    <a:srgbClr val="C0C0C0"/>
                  </a:outerShdw>
                </a:effectLst>
                <a:ea typeface="隶书" pitchFamily="49" charset="-122"/>
              </a:rPr>
              <a:t>      4	       &lt;</a:t>
            </a:r>
            <a:r>
              <a:rPr lang="zh-CN" altLang="en-US" sz="3200" b="1" dirty="0">
                <a:solidFill>
                  <a:schemeClr val="hlink"/>
                </a:solidFill>
                <a:effectLst>
                  <a:outerShdw blurRad="38100" dist="38100" dir="2700000" algn="tl">
                    <a:srgbClr val="C0C0C0"/>
                  </a:outerShdw>
                </a:effectLst>
                <a:ea typeface="隶书" pitchFamily="49" charset="-122"/>
              </a:rPr>
              <a:t>、</a:t>
            </a:r>
            <a:r>
              <a:rPr lang="en-US" altLang="zh-CN" sz="3200" b="1" dirty="0">
                <a:solidFill>
                  <a:schemeClr val="hlink"/>
                </a:solidFill>
                <a:effectLst>
                  <a:outerShdw blurRad="38100" dist="38100" dir="2700000" algn="tl">
                    <a:srgbClr val="C0C0C0"/>
                  </a:outerShdw>
                </a:effectLst>
                <a:ea typeface="隶书" pitchFamily="49" charset="-122"/>
              </a:rPr>
              <a:t>&lt;=</a:t>
            </a:r>
            <a:r>
              <a:rPr lang="zh-CN" altLang="en-US" sz="3200" b="1" dirty="0">
                <a:solidFill>
                  <a:schemeClr val="hlink"/>
                </a:solidFill>
                <a:effectLst>
                  <a:outerShdw blurRad="38100" dist="38100" dir="2700000" algn="tl">
                    <a:srgbClr val="C0C0C0"/>
                  </a:outerShdw>
                </a:effectLst>
                <a:ea typeface="隶书" pitchFamily="49" charset="-122"/>
              </a:rPr>
              <a:t>、</a:t>
            </a:r>
            <a:r>
              <a:rPr lang="en-US" altLang="zh-CN" sz="3200" b="1" dirty="0">
                <a:solidFill>
                  <a:schemeClr val="hlink"/>
                </a:solidFill>
                <a:effectLst>
                  <a:outerShdw blurRad="38100" dist="38100" dir="2700000" algn="tl">
                    <a:srgbClr val="C0C0C0"/>
                  </a:outerShdw>
                </a:effectLst>
                <a:ea typeface="隶书" pitchFamily="49" charset="-122"/>
              </a:rPr>
              <a:t>&gt;</a:t>
            </a:r>
            <a:r>
              <a:rPr lang="zh-CN" altLang="en-US" sz="3200" b="1" dirty="0">
                <a:solidFill>
                  <a:schemeClr val="hlink"/>
                </a:solidFill>
                <a:effectLst>
                  <a:outerShdw blurRad="38100" dist="38100" dir="2700000" algn="tl">
                    <a:srgbClr val="C0C0C0"/>
                  </a:outerShdw>
                </a:effectLst>
                <a:ea typeface="隶书" pitchFamily="49" charset="-122"/>
              </a:rPr>
              <a:t>、</a:t>
            </a:r>
            <a:r>
              <a:rPr lang="en-US" altLang="zh-CN" sz="3200" b="1" dirty="0">
                <a:solidFill>
                  <a:schemeClr val="hlink"/>
                </a:solidFill>
                <a:effectLst>
                  <a:outerShdw blurRad="38100" dist="38100" dir="2700000" algn="tl">
                    <a:srgbClr val="C0C0C0"/>
                  </a:outerShdw>
                </a:effectLst>
                <a:ea typeface="隶书" pitchFamily="49" charset="-122"/>
              </a:rPr>
              <a:t>&gt;= </a:t>
            </a:r>
          </a:p>
          <a:p>
            <a:pPr marL="342900" indent="-342900">
              <a:spcBef>
                <a:spcPct val="20000"/>
              </a:spcBef>
              <a:defRPr/>
            </a:pPr>
            <a:r>
              <a:rPr lang="en-US" altLang="zh-CN" sz="3200" b="1" dirty="0">
                <a:solidFill>
                  <a:schemeClr val="hlink"/>
                </a:solidFill>
                <a:effectLst>
                  <a:outerShdw blurRad="38100" dist="38100" dir="2700000" algn="tl">
                    <a:srgbClr val="C0C0C0"/>
                  </a:outerShdw>
                </a:effectLst>
                <a:ea typeface="隶书" pitchFamily="49" charset="-122"/>
              </a:rPr>
              <a:t>      5            ==</a:t>
            </a:r>
            <a:r>
              <a:rPr lang="zh-CN" altLang="en-US" sz="3200" b="1" dirty="0">
                <a:solidFill>
                  <a:schemeClr val="hlink"/>
                </a:solidFill>
                <a:effectLst>
                  <a:outerShdw blurRad="38100" dist="38100" dir="2700000" algn="tl">
                    <a:srgbClr val="C0C0C0"/>
                  </a:outerShdw>
                </a:effectLst>
                <a:ea typeface="隶书" pitchFamily="49" charset="-122"/>
              </a:rPr>
              <a:t>、</a:t>
            </a:r>
            <a:r>
              <a:rPr lang="en-US" altLang="zh-CN" sz="3200" b="1" dirty="0">
                <a:solidFill>
                  <a:schemeClr val="hlink"/>
                </a:solidFill>
                <a:effectLst>
                  <a:outerShdw blurRad="38100" dist="38100" dir="2700000" algn="tl">
                    <a:srgbClr val="C0C0C0"/>
                  </a:outerShdw>
                </a:effectLst>
                <a:ea typeface="隶书" pitchFamily="49" charset="-122"/>
              </a:rPr>
              <a:t>!=	</a:t>
            </a:r>
          </a:p>
          <a:p>
            <a:pPr marL="342900" indent="-342900">
              <a:spcBef>
                <a:spcPct val="20000"/>
              </a:spcBef>
              <a:defRPr/>
            </a:pPr>
            <a:r>
              <a:rPr lang="en-US" altLang="zh-CN" sz="3200" b="1" dirty="0">
                <a:solidFill>
                  <a:schemeClr val="hlink"/>
                </a:solidFill>
                <a:effectLst>
                  <a:outerShdw blurRad="38100" dist="38100" dir="2700000" algn="tl">
                    <a:srgbClr val="C0C0C0"/>
                  </a:outerShdw>
                </a:effectLst>
                <a:ea typeface="隶书" pitchFamily="49" charset="-122"/>
              </a:rPr>
              <a:t>      6	             &amp;&amp;	</a:t>
            </a:r>
          </a:p>
          <a:p>
            <a:pPr marL="342900" indent="-342900">
              <a:spcBef>
                <a:spcPct val="20000"/>
              </a:spcBef>
              <a:defRPr/>
            </a:pPr>
            <a:r>
              <a:rPr lang="en-US" altLang="zh-CN" sz="3200" b="1" dirty="0">
                <a:solidFill>
                  <a:schemeClr val="hlink"/>
                </a:solidFill>
                <a:effectLst>
                  <a:outerShdw blurRad="38100" dist="38100" dir="2700000" algn="tl">
                    <a:srgbClr val="C0C0C0"/>
                  </a:outerShdw>
                </a:effectLst>
                <a:ea typeface="隶书" pitchFamily="49" charset="-122"/>
              </a:rPr>
              <a:t>      7	               ||	 </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33</a:t>
            </a:fld>
            <a:endParaRPr lang="en-US" altLang="zh-CN"/>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8" name="Rectangle 4"/>
          <p:cNvSpPr>
            <a:spLocks noChangeArrowheads="1"/>
          </p:cNvSpPr>
          <p:nvPr/>
        </p:nvSpPr>
        <p:spPr bwMode="auto">
          <a:xfrm>
            <a:off x="846138" y="473075"/>
            <a:ext cx="7278687" cy="838200"/>
          </a:xfrm>
          <a:prstGeom prst="rect">
            <a:avLst/>
          </a:prstGeom>
          <a:noFill/>
          <a:ln w="9525">
            <a:noFill/>
            <a:miter lim="800000"/>
            <a:headEnd/>
            <a:tailEnd/>
          </a:ln>
          <a:effectLst/>
        </p:spPr>
        <p:txBody>
          <a:bodyPr anchor="ctr"/>
          <a:lstStyle/>
          <a:p>
            <a:pPr algn="ctr">
              <a:defRPr/>
            </a:pPr>
            <a:r>
              <a:rPr lang="zh-CN" altLang="en-US" sz="3600" b="1" dirty="0">
                <a:solidFill>
                  <a:schemeClr val="tx2"/>
                </a:solidFill>
                <a:effectLst>
                  <a:outerShdw blurRad="38100" dist="38100" dir="2700000" algn="tl">
                    <a:srgbClr val="C0C0C0"/>
                  </a:outerShdw>
                </a:effectLst>
                <a:latin typeface="Arial" charset="0"/>
                <a:ea typeface="仿宋_GB2312" pitchFamily="49" charset="-122"/>
              </a:rPr>
              <a:t>应用后缀表示计算表达式的值</a:t>
            </a:r>
            <a:endParaRPr lang="zh-CN" altLang="en-US" sz="3600" dirty="0">
              <a:solidFill>
                <a:schemeClr val="tx2"/>
              </a:solidFill>
              <a:latin typeface="Arial" charset="0"/>
              <a:ea typeface="黑体" pitchFamily="2" charset="-122"/>
            </a:endParaRPr>
          </a:p>
        </p:txBody>
      </p:sp>
      <p:sp>
        <p:nvSpPr>
          <p:cNvPr id="123909" name="Rectangle 5"/>
          <p:cNvSpPr>
            <a:spLocks noChangeArrowheads="1"/>
          </p:cNvSpPr>
          <p:nvPr/>
        </p:nvSpPr>
        <p:spPr bwMode="auto">
          <a:xfrm>
            <a:off x="609600" y="1371600"/>
            <a:ext cx="7772400" cy="3276600"/>
          </a:xfrm>
          <a:prstGeom prst="rect">
            <a:avLst/>
          </a:prstGeom>
          <a:noFill/>
          <a:ln w="9525">
            <a:noFill/>
            <a:miter lim="800000"/>
            <a:headEnd/>
            <a:tailEnd/>
          </a:ln>
          <a:effectLst/>
        </p:spPr>
        <p:txBody>
          <a:bodyPr/>
          <a:lstStyle/>
          <a:p>
            <a:pPr marL="342900" indent="-342900" algn="just">
              <a:spcBef>
                <a:spcPct val="20000"/>
              </a:spcBef>
              <a:buClr>
                <a:srgbClr val="00800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latin typeface="+mn-lt"/>
                <a:ea typeface="仿宋_GB2312" pitchFamily="49" charset="-122"/>
              </a:rPr>
              <a:t>从左向右顺序地扫描表达式，并用一个</a:t>
            </a:r>
            <a:r>
              <a:rPr lang="zh-CN" altLang="en-US" sz="3200" b="1" dirty="0">
                <a:solidFill>
                  <a:schemeClr val="tx2"/>
                </a:solidFill>
                <a:effectLst>
                  <a:outerShdw blurRad="38100" dist="38100" dir="2700000" algn="tl">
                    <a:srgbClr val="C0C0C0"/>
                  </a:outerShdw>
                </a:effectLst>
                <a:latin typeface="+mn-lt"/>
                <a:ea typeface="仿宋_GB2312" pitchFamily="49" charset="-122"/>
              </a:rPr>
              <a:t>栈</a:t>
            </a:r>
            <a:r>
              <a:rPr lang="zh-CN" altLang="en-US" sz="3200" b="1" dirty="0">
                <a:solidFill>
                  <a:srgbClr val="000099"/>
                </a:solidFill>
                <a:effectLst>
                  <a:outerShdw blurRad="38100" dist="38100" dir="2700000" algn="tl">
                    <a:srgbClr val="C0C0C0"/>
                  </a:outerShdw>
                </a:effectLst>
                <a:latin typeface="+mn-lt"/>
                <a:ea typeface="仿宋_GB2312" pitchFamily="49" charset="-122"/>
              </a:rPr>
              <a:t>暂存扫描到的</a:t>
            </a:r>
            <a:r>
              <a:rPr lang="zh-CN" altLang="en-US" sz="3200" b="1" dirty="0">
                <a:solidFill>
                  <a:schemeClr val="tx2"/>
                </a:solidFill>
                <a:effectLst>
                  <a:outerShdw blurRad="38100" dist="38100" dir="2700000" algn="tl">
                    <a:srgbClr val="C0C0C0"/>
                  </a:outerShdw>
                </a:effectLst>
                <a:latin typeface="+mn-lt"/>
                <a:ea typeface="仿宋_GB2312" pitchFamily="49" charset="-122"/>
              </a:rPr>
              <a:t>操作数</a:t>
            </a:r>
            <a:r>
              <a:rPr lang="zh-CN" altLang="en-US" sz="3200" b="1" dirty="0">
                <a:solidFill>
                  <a:srgbClr val="000099"/>
                </a:solidFill>
                <a:effectLst>
                  <a:outerShdw blurRad="38100" dist="38100" dir="2700000" algn="tl">
                    <a:srgbClr val="C0C0C0"/>
                  </a:outerShdw>
                </a:effectLst>
                <a:latin typeface="+mn-lt"/>
                <a:ea typeface="仿宋_GB2312" pitchFamily="49" charset="-122"/>
              </a:rPr>
              <a:t>或</a:t>
            </a:r>
            <a:r>
              <a:rPr lang="zh-CN" altLang="en-US" sz="3200" b="1" dirty="0">
                <a:solidFill>
                  <a:schemeClr val="tx2"/>
                </a:solidFill>
                <a:effectLst>
                  <a:outerShdw blurRad="38100" dist="38100" dir="2700000" algn="tl">
                    <a:srgbClr val="C0C0C0"/>
                  </a:outerShdw>
                </a:effectLst>
                <a:latin typeface="+mn-lt"/>
                <a:ea typeface="仿宋_GB2312" pitchFamily="49" charset="-122"/>
              </a:rPr>
              <a:t>计算结果</a:t>
            </a:r>
            <a:r>
              <a:rPr lang="zh-CN" altLang="en-US" sz="3200" b="1" dirty="0">
                <a:solidFill>
                  <a:srgbClr val="000099"/>
                </a:solidFill>
                <a:effectLst>
                  <a:outerShdw blurRad="38100" dist="38100" dir="2700000" algn="tl">
                    <a:srgbClr val="C0C0C0"/>
                  </a:outerShdw>
                </a:effectLst>
                <a:latin typeface="+mn-lt"/>
                <a:ea typeface="仿宋_GB2312" pitchFamily="49" charset="-122"/>
              </a:rPr>
              <a:t>。</a:t>
            </a:r>
          </a:p>
          <a:p>
            <a:pPr marL="342900" indent="-342900" algn="just">
              <a:spcBef>
                <a:spcPct val="20000"/>
              </a:spcBef>
              <a:buClr>
                <a:srgbClr val="00800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latin typeface="+mn-lt"/>
                <a:ea typeface="仿宋_GB2312" pitchFamily="49" charset="-122"/>
              </a:rPr>
              <a:t>在后缀表达式的计算顺序中已</a:t>
            </a:r>
            <a:r>
              <a:rPr lang="zh-CN" altLang="en-US" sz="3200" b="1" dirty="0">
                <a:solidFill>
                  <a:schemeClr val="tx2"/>
                </a:solidFill>
                <a:effectLst>
                  <a:outerShdw blurRad="38100" dist="38100" dir="2700000" algn="tl">
                    <a:srgbClr val="C0C0C0"/>
                  </a:outerShdw>
                </a:effectLst>
                <a:latin typeface="+mn-lt"/>
                <a:ea typeface="仿宋_GB2312" pitchFamily="49" charset="-122"/>
              </a:rPr>
              <a:t>隐含了加括号的优先次序</a:t>
            </a:r>
            <a:r>
              <a:rPr lang="zh-CN" altLang="en-US" sz="3200" b="1" dirty="0">
                <a:solidFill>
                  <a:srgbClr val="000099"/>
                </a:solidFill>
                <a:effectLst>
                  <a:outerShdw blurRad="38100" dist="38100" dir="2700000" algn="tl">
                    <a:srgbClr val="C0C0C0"/>
                  </a:outerShdw>
                </a:effectLst>
                <a:latin typeface="+mn-lt"/>
                <a:ea typeface="仿宋_GB2312" pitchFamily="49" charset="-122"/>
              </a:rPr>
              <a:t>，括号在后缀表达式中不出现。</a:t>
            </a:r>
          </a:p>
          <a:p>
            <a:pPr marL="342900" indent="-342900" algn="just">
              <a:spcBef>
                <a:spcPct val="20000"/>
              </a:spcBef>
              <a:buClr>
                <a:srgbClr val="00800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latin typeface="+mn-lt"/>
                <a:ea typeface="仿宋_GB2312" pitchFamily="49" charset="-122"/>
              </a:rPr>
              <a:t>计算示例</a:t>
            </a:r>
            <a:r>
              <a:rPr lang="en-US" altLang="zh-CN" sz="3200" b="1" dirty="0">
                <a:solidFill>
                  <a:srgbClr val="0000FF"/>
                </a:solidFill>
                <a:effectLst>
                  <a:outerShdw blurRad="38100" dist="38100" dir="2700000" algn="tl">
                    <a:srgbClr val="C0C0C0"/>
                  </a:outerShdw>
                </a:effectLst>
                <a:latin typeface="+mn-lt"/>
                <a:ea typeface="仿宋_GB2312" pitchFamily="49" charset="-122"/>
              </a:rPr>
              <a:t>A B C D </a:t>
            </a:r>
            <a:r>
              <a:rPr lang="en-US" altLang="zh-CN" sz="3200" b="1" dirty="0">
                <a:solidFill>
                  <a:srgbClr val="008000"/>
                </a:solidFill>
                <a:effectLst>
                  <a:outerShdw blurRad="38100" dist="38100" dir="2700000" algn="tl">
                    <a:srgbClr val="C0C0C0"/>
                  </a:outerShdw>
                </a:effectLst>
                <a:latin typeface="+mn-lt"/>
                <a:ea typeface="楷体_GB2312" pitchFamily="49" charset="-122"/>
              </a:rPr>
              <a:t>-</a:t>
            </a:r>
            <a:r>
              <a:rPr lang="en-US" altLang="zh-CN" sz="3200" b="1" dirty="0">
                <a:solidFill>
                  <a:srgbClr val="0000FF"/>
                </a:solidFill>
                <a:effectLst>
                  <a:outerShdw blurRad="38100" dist="38100" dir="2700000" algn="tl">
                    <a:srgbClr val="C0C0C0"/>
                  </a:outerShdw>
                </a:effectLst>
                <a:latin typeface="+mn-lt"/>
                <a:ea typeface="仿宋_GB2312" pitchFamily="49" charset="-122"/>
              </a:rPr>
              <a:t> </a:t>
            </a:r>
            <a:r>
              <a:rPr lang="en-US" altLang="zh-CN" sz="3200" b="1" dirty="0" smtClean="0">
                <a:solidFill>
                  <a:srgbClr val="0000FF"/>
                </a:solidFill>
                <a:effectLst>
                  <a:outerShdw blurRad="38100" dist="38100" dir="2700000" algn="tl">
                    <a:srgbClr val="C0C0C0"/>
                  </a:outerShdw>
                </a:effectLst>
                <a:latin typeface="+mn-lt"/>
                <a:ea typeface="仿宋_GB2312" pitchFamily="49" charset="-122"/>
              </a:rPr>
              <a:t> </a:t>
            </a:r>
            <a:r>
              <a:rPr lang="en-US" altLang="zh-CN" sz="3200" b="1" dirty="0" smtClean="0">
                <a:solidFill>
                  <a:srgbClr val="008000"/>
                </a:solidFill>
                <a:effectLst>
                  <a:outerShdw blurRad="38100" dist="38100" dir="2700000" algn="tl">
                    <a:srgbClr val="C0C0C0"/>
                  </a:outerShdw>
                </a:effectLst>
                <a:latin typeface="+mn-lt"/>
                <a:ea typeface="仿宋_GB2312" pitchFamily="49" charset="-122"/>
              </a:rPr>
              <a:t>* + </a:t>
            </a:r>
            <a:r>
              <a:rPr lang="en-US" altLang="zh-CN" sz="3200" b="1" dirty="0" smtClean="0">
                <a:solidFill>
                  <a:srgbClr val="0000FF"/>
                </a:solidFill>
                <a:effectLst>
                  <a:outerShdw blurRad="38100" dist="38100" dir="2700000" algn="tl">
                    <a:srgbClr val="C0C0C0"/>
                  </a:outerShdw>
                </a:effectLst>
                <a:latin typeface="+mn-lt"/>
                <a:ea typeface="仿宋_GB2312" pitchFamily="49" charset="-122"/>
              </a:rPr>
              <a:t>E </a:t>
            </a:r>
            <a:r>
              <a:rPr lang="en-US" altLang="zh-CN" sz="3200" b="1" dirty="0">
                <a:solidFill>
                  <a:srgbClr val="0000FF"/>
                </a:solidFill>
                <a:effectLst>
                  <a:outerShdw blurRad="38100" dist="38100" dir="2700000" algn="tl">
                    <a:srgbClr val="C0C0C0"/>
                  </a:outerShdw>
                </a:effectLst>
                <a:latin typeface="+mn-lt"/>
                <a:ea typeface="仿宋_GB2312" pitchFamily="49" charset="-122"/>
              </a:rPr>
              <a:t>F </a:t>
            </a:r>
            <a:r>
              <a:rPr lang="en-US" altLang="zh-CN" sz="3200" b="1" dirty="0">
                <a:solidFill>
                  <a:srgbClr val="008000"/>
                </a:solidFill>
                <a:effectLst>
                  <a:outerShdw blurRad="38100" dist="38100" dir="2700000" algn="tl">
                    <a:srgbClr val="C0C0C0"/>
                  </a:outerShdw>
                </a:effectLst>
                <a:latin typeface="+mn-lt"/>
                <a:ea typeface="仿宋_GB2312" pitchFamily="49" charset="-122"/>
              </a:rPr>
              <a:t>/ -</a:t>
            </a:r>
          </a:p>
        </p:txBody>
      </p:sp>
      <p:sp>
        <p:nvSpPr>
          <p:cNvPr id="123910" name="AutoShape 6"/>
          <p:cNvSpPr>
            <a:spLocks/>
          </p:cNvSpPr>
          <p:nvPr/>
        </p:nvSpPr>
        <p:spPr bwMode="auto">
          <a:xfrm rot="-5400000">
            <a:off x="3845719" y="4044157"/>
            <a:ext cx="180975" cy="998537"/>
          </a:xfrm>
          <a:prstGeom prst="leftBrace">
            <a:avLst>
              <a:gd name="adj1" fmla="val 45980"/>
              <a:gd name="adj2" fmla="val 50000"/>
            </a:avLst>
          </a:prstGeom>
          <a:noFill/>
          <a:ln w="19050">
            <a:solidFill>
              <a:schemeClr val="tx2"/>
            </a:solidFill>
            <a:round/>
            <a:headEnd/>
            <a:tailEnd/>
          </a:ln>
        </p:spPr>
        <p:txBody>
          <a:bodyPr wrap="none" anchor="ctr"/>
          <a:lstStyle/>
          <a:p>
            <a:endParaRPr lang="zh-CN" altLang="en-US"/>
          </a:p>
        </p:txBody>
      </p:sp>
      <p:sp>
        <p:nvSpPr>
          <p:cNvPr id="123911" name="Text Box 7"/>
          <p:cNvSpPr txBox="1">
            <a:spLocks noChangeArrowheads="1"/>
          </p:cNvSpPr>
          <p:nvPr/>
        </p:nvSpPr>
        <p:spPr bwMode="auto">
          <a:xfrm>
            <a:off x="3730625" y="4516438"/>
            <a:ext cx="506413" cy="457200"/>
          </a:xfrm>
          <a:prstGeom prst="rect">
            <a:avLst/>
          </a:prstGeom>
          <a:noFill/>
          <a:ln w="9525">
            <a:noFill/>
            <a:miter lim="800000"/>
            <a:headEnd/>
            <a:tailEnd/>
          </a:ln>
          <a:effectLst/>
        </p:spPr>
        <p:txBody>
          <a:bodyPr wrap="none">
            <a:spAutoFit/>
          </a:bodyPr>
          <a:lstStyle/>
          <a:p>
            <a:pPr>
              <a:defRPr/>
            </a:pPr>
            <a:r>
              <a:rPr lang="en-US" altLang="zh-CN" b="1">
                <a:solidFill>
                  <a:srgbClr val="000099"/>
                </a:solidFill>
                <a:effectLst>
                  <a:outerShdw blurRad="38100" dist="38100" dir="2700000" algn="tl">
                    <a:srgbClr val="C0C0C0"/>
                  </a:outerShdw>
                </a:effectLst>
              </a:rPr>
              <a:t>R</a:t>
            </a:r>
            <a:r>
              <a:rPr lang="en-US" altLang="zh-CN" b="1" baseline="-25000">
                <a:solidFill>
                  <a:srgbClr val="000099"/>
                </a:solidFill>
                <a:effectLst>
                  <a:outerShdw blurRad="38100" dist="38100" dir="2700000" algn="tl">
                    <a:srgbClr val="C0C0C0"/>
                  </a:outerShdw>
                </a:effectLst>
              </a:rPr>
              <a:t>1</a:t>
            </a:r>
          </a:p>
        </p:txBody>
      </p:sp>
      <p:sp>
        <p:nvSpPr>
          <p:cNvPr id="123912" name="AutoShape 8"/>
          <p:cNvSpPr>
            <a:spLocks/>
          </p:cNvSpPr>
          <p:nvPr/>
        </p:nvSpPr>
        <p:spPr bwMode="auto">
          <a:xfrm rot="-5400000">
            <a:off x="3838575" y="4102100"/>
            <a:ext cx="211138" cy="1614488"/>
          </a:xfrm>
          <a:prstGeom prst="leftBrace">
            <a:avLst>
              <a:gd name="adj1" fmla="val 63722"/>
              <a:gd name="adj2" fmla="val 50000"/>
            </a:avLst>
          </a:prstGeom>
          <a:noFill/>
          <a:ln w="19050">
            <a:solidFill>
              <a:schemeClr val="tx2"/>
            </a:solidFill>
            <a:round/>
            <a:headEnd/>
            <a:tailEnd/>
          </a:ln>
        </p:spPr>
        <p:txBody>
          <a:bodyPr wrap="none" anchor="ctr"/>
          <a:lstStyle/>
          <a:p>
            <a:endParaRPr lang="zh-CN" altLang="en-US"/>
          </a:p>
        </p:txBody>
      </p:sp>
      <p:sp>
        <p:nvSpPr>
          <p:cNvPr id="123913" name="Text Box 9"/>
          <p:cNvSpPr txBox="1">
            <a:spLocks noChangeArrowheads="1"/>
          </p:cNvSpPr>
          <p:nvPr/>
        </p:nvSpPr>
        <p:spPr bwMode="auto">
          <a:xfrm>
            <a:off x="3746500" y="4899025"/>
            <a:ext cx="506413" cy="457200"/>
          </a:xfrm>
          <a:prstGeom prst="rect">
            <a:avLst/>
          </a:prstGeom>
          <a:noFill/>
          <a:ln w="9525">
            <a:noFill/>
            <a:miter lim="800000"/>
            <a:headEnd/>
            <a:tailEnd/>
          </a:ln>
          <a:effectLst/>
        </p:spPr>
        <p:txBody>
          <a:bodyPr wrap="none">
            <a:spAutoFit/>
          </a:bodyPr>
          <a:lstStyle/>
          <a:p>
            <a:pPr>
              <a:defRPr/>
            </a:pPr>
            <a:r>
              <a:rPr lang="en-US" altLang="zh-CN" b="1">
                <a:solidFill>
                  <a:srgbClr val="000099"/>
                </a:solidFill>
                <a:effectLst>
                  <a:outerShdw blurRad="38100" dist="38100" dir="2700000" algn="tl">
                    <a:srgbClr val="C0C0C0"/>
                  </a:outerShdw>
                </a:effectLst>
              </a:rPr>
              <a:t>R</a:t>
            </a:r>
            <a:r>
              <a:rPr lang="en-US" altLang="zh-CN" b="1" baseline="-25000">
                <a:solidFill>
                  <a:srgbClr val="000099"/>
                </a:solidFill>
                <a:effectLst>
                  <a:outerShdw blurRad="38100" dist="38100" dir="2700000" algn="tl">
                    <a:srgbClr val="C0C0C0"/>
                  </a:outerShdw>
                </a:effectLst>
              </a:rPr>
              <a:t>2</a:t>
            </a:r>
          </a:p>
        </p:txBody>
      </p:sp>
      <p:sp>
        <p:nvSpPr>
          <p:cNvPr id="123914" name="AutoShape 10"/>
          <p:cNvSpPr>
            <a:spLocks/>
          </p:cNvSpPr>
          <p:nvPr/>
        </p:nvSpPr>
        <p:spPr bwMode="auto">
          <a:xfrm rot="-5400000">
            <a:off x="3826669" y="4117182"/>
            <a:ext cx="196850" cy="2360612"/>
          </a:xfrm>
          <a:prstGeom prst="leftBrace">
            <a:avLst>
              <a:gd name="adj1" fmla="val 99933"/>
              <a:gd name="adj2" fmla="val 50000"/>
            </a:avLst>
          </a:prstGeom>
          <a:noFill/>
          <a:ln w="19050">
            <a:solidFill>
              <a:schemeClr val="tx2"/>
            </a:solidFill>
            <a:round/>
            <a:headEnd/>
            <a:tailEnd/>
          </a:ln>
        </p:spPr>
        <p:txBody>
          <a:bodyPr wrap="none" anchor="ctr"/>
          <a:lstStyle/>
          <a:p>
            <a:endParaRPr lang="zh-CN" altLang="en-US"/>
          </a:p>
        </p:txBody>
      </p:sp>
      <p:sp>
        <p:nvSpPr>
          <p:cNvPr id="123915" name="Text Box 11"/>
          <p:cNvSpPr txBox="1">
            <a:spLocks noChangeArrowheads="1"/>
          </p:cNvSpPr>
          <p:nvPr/>
        </p:nvSpPr>
        <p:spPr bwMode="auto">
          <a:xfrm>
            <a:off x="3690938" y="5265738"/>
            <a:ext cx="506412" cy="457200"/>
          </a:xfrm>
          <a:prstGeom prst="rect">
            <a:avLst/>
          </a:prstGeom>
          <a:noFill/>
          <a:ln w="9525">
            <a:noFill/>
            <a:miter lim="800000"/>
            <a:headEnd/>
            <a:tailEnd/>
          </a:ln>
          <a:effectLst/>
        </p:spPr>
        <p:txBody>
          <a:bodyPr wrap="none">
            <a:spAutoFit/>
          </a:bodyPr>
          <a:lstStyle/>
          <a:p>
            <a:pPr>
              <a:defRPr/>
            </a:pPr>
            <a:r>
              <a:rPr lang="en-US" altLang="zh-CN" b="1">
                <a:solidFill>
                  <a:srgbClr val="000099"/>
                </a:solidFill>
                <a:effectLst>
                  <a:outerShdw blurRad="38100" dist="38100" dir="2700000" algn="tl">
                    <a:srgbClr val="C0C0C0"/>
                  </a:outerShdw>
                </a:effectLst>
              </a:rPr>
              <a:t>R</a:t>
            </a:r>
            <a:r>
              <a:rPr lang="en-US" altLang="zh-CN" b="1" baseline="-25000">
                <a:solidFill>
                  <a:srgbClr val="000099"/>
                </a:solidFill>
                <a:effectLst>
                  <a:outerShdw blurRad="38100" dist="38100" dir="2700000" algn="tl">
                    <a:srgbClr val="C0C0C0"/>
                  </a:outerShdw>
                </a:effectLst>
              </a:rPr>
              <a:t>3</a:t>
            </a:r>
          </a:p>
        </p:txBody>
      </p:sp>
      <p:sp>
        <p:nvSpPr>
          <p:cNvPr id="123916" name="AutoShape 12"/>
          <p:cNvSpPr>
            <a:spLocks/>
          </p:cNvSpPr>
          <p:nvPr/>
        </p:nvSpPr>
        <p:spPr bwMode="auto">
          <a:xfrm rot="-5400000">
            <a:off x="5553075" y="4154488"/>
            <a:ext cx="152400" cy="806450"/>
          </a:xfrm>
          <a:prstGeom prst="leftBrace">
            <a:avLst>
              <a:gd name="adj1" fmla="val 44097"/>
              <a:gd name="adj2" fmla="val 50000"/>
            </a:avLst>
          </a:prstGeom>
          <a:noFill/>
          <a:ln w="19050">
            <a:solidFill>
              <a:schemeClr val="tx2"/>
            </a:solidFill>
            <a:round/>
            <a:headEnd/>
            <a:tailEnd/>
          </a:ln>
        </p:spPr>
        <p:txBody>
          <a:bodyPr wrap="none" anchor="ctr"/>
          <a:lstStyle/>
          <a:p>
            <a:endParaRPr lang="zh-CN" altLang="en-US"/>
          </a:p>
        </p:txBody>
      </p:sp>
      <p:sp>
        <p:nvSpPr>
          <p:cNvPr id="123917" name="Text Box 13"/>
          <p:cNvSpPr txBox="1">
            <a:spLocks noChangeArrowheads="1"/>
          </p:cNvSpPr>
          <p:nvPr/>
        </p:nvSpPr>
        <p:spPr bwMode="auto">
          <a:xfrm>
            <a:off x="5491163" y="4537075"/>
            <a:ext cx="506412" cy="457200"/>
          </a:xfrm>
          <a:prstGeom prst="rect">
            <a:avLst/>
          </a:prstGeom>
          <a:noFill/>
          <a:ln w="9525">
            <a:noFill/>
            <a:miter lim="800000"/>
            <a:headEnd/>
            <a:tailEnd/>
          </a:ln>
          <a:effectLst/>
        </p:spPr>
        <p:txBody>
          <a:bodyPr wrap="none">
            <a:spAutoFit/>
          </a:bodyPr>
          <a:lstStyle/>
          <a:p>
            <a:pPr>
              <a:defRPr/>
            </a:pPr>
            <a:r>
              <a:rPr lang="en-US" altLang="zh-CN" b="1">
                <a:solidFill>
                  <a:srgbClr val="000099"/>
                </a:solidFill>
                <a:effectLst>
                  <a:outerShdw blurRad="38100" dist="38100" dir="2700000" algn="tl">
                    <a:srgbClr val="C0C0C0"/>
                  </a:outerShdw>
                </a:effectLst>
              </a:rPr>
              <a:t>R</a:t>
            </a:r>
            <a:r>
              <a:rPr lang="en-US" altLang="zh-CN" b="1" baseline="-25000">
                <a:solidFill>
                  <a:srgbClr val="000099"/>
                </a:solidFill>
                <a:effectLst>
                  <a:outerShdw blurRad="38100" dist="38100" dir="2700000" algn="tl">
                    <a:srgbClr val="C0C0C0"/>
                  </a:outerShdw>
                </a:effectLst>
              </a:rPr>
              <a:t>4</a:t>
            </a:r>
          </a:p>
        </p:txBody>
      </p:sp>
      <p:sp>
        <p:nvSpPr>
          <p:cNvPr id="123920" name="AutoShape 16"/>
          <p:cNvSpPr>
            <a:spLocks/>
          </p:cNvSpPr>
          <p:nvPr/>
        </p:nvSpPr>
        <p:spPr bwMode="auto">
          <a:xfrm rot="-5400000">
            <a:off x="4495801" y="3810000"/>
            <a:ext cx="196850" cy="3736975"/>
          </a:xfrm>
          <a:prstGeom prst="leftBrace">
            <a:avLst>
              <a:gd name="adj1" fmla="val 158199"/>
              <a:gd name="adj2" fmla="val 50000"/>
            </a:avLst>
          </a:prstGeom>
          <a:noFill/>
          <a:ln w="19050">
            <a:solidFill>
              <a:schemeClr val="tx2"/>
            </a:solidFill>
            <a:round/>
            <a:headEnd/>
            <a:tailEnd/>
          </a:ln>
        </p:spPr>
        <p:txBody>
          <a:bodyPr wrap="none" anchor="ctr"/>
          <a:lstStyle/>
          <a:p>
            <a:endParaRPr lang="zh-CN" altLang="en-US"/>
          </a:p>
        </p:txBody>
      </p:sp>
      <p:sp>
        <p:nvSpPr>
          <p:cNvPr id="123921" name="Text Box 17"/>
          <p:cNvSpPr txBox="1">
            <a:spLocks noChangeArrowheads="1"/>
          </p:cNvSpPr>
          <p:nvPr/>
        </p:nvSpPr>
        <p:spPr bwMode="auto">
          <a:xfrm>
            <a:off x="4648200" y="5689600"/>
            <a:ext cx="506413" cy="457200"/>
          </a:xfrm>
          <a:prstGeom prst="rect">
            <a:avLst/>
          </a:prstGeom>
          <a:noFill/>
          <a:ln w="9525">
            <a:noFill/>
            <a:miter lim="800000"/>
            <a:headEnd/>
            <a:tailEnd/>
          </a:ln>
          <a:effectLst/>
        </p:spPr>
        <p:txBody>
          <a:bodyPr wrap="none">
            <a:spAutoFit/>
          </a:bodyPr>
          <a:lstStyle/>
          <a:p>
            <a:pPr>
              <a:defRPr/>
            </a:pPr>
            <a:r>
              <a:rPr lang="en-US" altLang="zh-CN" b="1">
                <a:solidFill>
                  <a:srgbClr val="000099"/>
                </a:solidFill>
                <a:effectLst>
                  <a:outerShdw blurRad="38100" dist="38100" dir="2700000" algn="tl">
                    <a:srgbClr val="C0C0C0"/>
                  </a:outerShdw>
                </a:effectLst>
              </a:rPr>
              <a:t>R</a:t>
            </a:r>
            <a:r>
              <a:rPr lang="en-US" altLang="zh-CN" b="1" baseline="-25000">
                <a:solidFill>
                  <a:srgbClr val="000099"/>
                </a:solidFill>
                <a:effectLst>
                  <a:outerShdw blurRad="38100" dist="38100" dir="2700000" algn="tl">
                    <a:srgbClr val="C0C0C0"/>
                  </a:outerShdw>
                </a:effectLst>
              </a:rPr>
              <a:t>5</a:t>
            </a:r>
          </a:p>
        </p:txBody>
      </p:sp>
      <p:sp>
        <p:nvSpPr>
          <p:cNvPr id="14" name="灯片编号占位符 13"/>
          <p:cNvSpPr>
            <a:spLocks noGrp="1"/>
          </p:cNvSpPr>
          <p:nvPr>
            <p:ph type="sldNum" sz="quarter" idx="12"/>
          </p:nvPr>
        </p:nvSpPr>
        <p:spPr/>
        <p:txBody>
          <a:bodyPr/>
          <a:lstStyle/>
          <a:p>
            <a:pPr>
              <a:defRPr/>
            </a:pPr>
            <a:fld id="{14F73A70-6F2C-43B6-AD83-DC060C9DC040}" type="slidenum">
              <a:rPr lang="en-US" altLang="zh-CN" smtClean="0"/>
              <a:pPr>
                <a:defRPr/>
              </a:pPr>
              <a:t>34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3909">
                                            <p:txEl>
                                              <p:pRg st="0" end="0"/>
                                            </p:txEl>
                                          </p:spTgt>
                                        </p:tgtEl>
                                        <p:attrNameLst>
                                          <p:attrName>style.visibility</p:attrName>
                                        </p:attrNameLst>
                                      </p:cBhvr>
                                      <p:to>
                                        <p:strVal val="visible"/>
                                      </p:to>
                                    </p:set>
                                    <p:animEffect transition="in" filter="box(in)">
                                      <p:cBhvr>
                                        <p:cTn id="7" dur="500"/>
                                        <p:tgtEl>
                                          <p:spTgt spid="12390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23909">
                                            <p:txEl>
                                              <p:pRg st="1" end="1"/>
                                            </p:txEl>
                                          </p:spTgt>
                                        </p:tgtEl>
                                        <p:attrNameLst>
                                          <p:attrName>style.visibility</p:attrName>
                                        </p:attrNameLst>
                                      </p:cBhvr>
                                      <p:to>
                                        <p:strVal val="visible"/>
                                      </p:to>
                                    </p:set>
                                    <p:animEffect transition="in" filter="box(in)">
                                      <p:cBhvr>
                                        <p:cTn id="10" dur="500"/>
                                        <p:tgtEl>
                                          <p:spTgt spid="12390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23909">
                                            <p:txEl>
                                              <p:pRg st="2" end="2"/>
                                            </p:txEl>
                                          </p:spTgt>
                                        </p:tgtEl>
                                        <p:attrNameLst>
                                          <p:attrName>style.visibility</p:attrName>
                                        </p:attrNameLst>
                                      </p:cBhvr>
                                      <p:to>
                                        <p:strVal val="visible"/>
                                      </p:to>
                                    </p:set>
                                    <p:animEffect transition="in" filter="box(in)">
                                      <p:cBhvr>
                                        <p:cTn id="15" dur="500"/>
                                        <p:tgtEl>
                                          <p:spTgt spid="12390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3910"/>
                                        </p:tgtEl>
                                        <p:attrNameLst>
                                          <p:attrName>style.visibility</p:attrName>
                                        </p:attrNameLst>
                                      </p:cBhvr>
                                      <p:to>
                                        <p:strVal val="visible"/>
                                      </p:to>
                                    </p:set>
                                    <p:anim calcmode="lin" valueType="num">
                                      <p:cBhvr additive="base">
                                        <p:cTn id="20" dur="500" fill="hold"/>
                                        <p:tgtEl>
                                          <p:spTgt spid="123910"/>
                                        </p:tgtEl>
                                        <p:attrNameLst>
                                          <p:attrName>ppt_x</p:attrName>
                                        </p:attrNameLst>
                                      </p:cBhvr>
                                      <p:tavLst>
                                        <p:tav tm="0">
                                          <p:val>
                                            <p:strVal val="#ppt_x"/>
                                          </p:val>
                                        </p:tav>
                                        <p:tav tm="100000">
                                          <p:val>
                                            <p:strVal val="#ppt_x"/>
                                          </p:val>
                                        </p:tav>
                                      </p:tavLst>
                                    </p:anim>
                                    <p:anim calcmode="lin" valueType="num">
                                      <p:cBhvr additive="base">
                                        <p:cTn id="21" dur="500" fill="hold"/>
                                        <p:tgtEl>
                                          <p:spTgt spid="1239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3911"/>
                                        </p:tgtEl>
                                        <p:attrNameLst>
                                          <p:attrName>style.visibility</p:attrName>
                                        </p:attrNameLst>
                                      </p:cBhvr>
                                      <p:to>
                                        <p:strVal val="visible"/>
                                      </p:to>
                                    </p:set>
                                    <p:anim calcmode="lin" valueType="num">
                                      <p:cBhvr additive="base">
                                        <p:cTn id="24" dur="500" fill="hold"/>
                                        <p:tgtEl>
                                          <p:spTgt spid="123911"/>
                                        </p:tgtEl>
                                        <p:attrNameLst>
                                          <p:attrName>ppt_x</p:attrName>
                                        </p:attrNameLst>
                                      </p:cBhvr>
                                      <p:tavLst>
                                        <p:tav tm="0">
                                          <p:val>
                                            <p:strVal val="#ppt_x"/>
                                          </p:val>
                                        </p:tav>
                                        <p:tav tm="100000">
                                          <p:val>
                                            <p:strVal val="#ppt_x"/>
                                          </p:val>
                                        </p:tav>
                                      </p:tavLst>
                                    </p:anim>
                                    <p:anim calcmode="lin" valueType="num">
                                      <p:cBhvr additive="base">
                                        <p:cTn id="25" dur="500" fill="hold"/>
                                        <p:tgtEl>
                                          <p:spTgt spid="12391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3912"/>
                                        </p:tgtEl>
                                        <p:attrNameLst>
                                          <p:attrName>style.visibility</p:attrName>
                                        </p:attrNameLst>
                                      </p:cBhvr>
                                      <p:to>
                                        <p:strVal val="visible"/>
                                      </p:to>
                                    </p:set>
                                    <p:anim calcmode="lin" valueType="num">
                                      <p:cBhvr additive="base">
                                        <p:cTn id="28" dur="500" fill="hold"/>
                                        <p:tgtEl>
                                          <p:spTgt spid="123912"/>
                                        </p:tgtEl>
                                        <p:attrNameLst>
                                          <p:attrName>ppt_x</p:attrName>
                                        </p:attrNameLst>
                                      </p:cBhvr>
                                      <p:tavLst>
                                        <p:tav tm="0">
                                          <p:val>
                                            <p:strVal val="#ppt_x"/>
                                          </p:val>
                                        </p:tav>
                                        <p:tav tm="100000">
                                          <p:val>
                                            <p:strVal val="#ppt_x"/>
                                          </p:val>
                                        </p:tav>
                                      </p:tavLst>
                                    </p:anim>
                                    <p:anim calcmode="lin" valueType="num">
                                      <p:cBhvr additive="base">
                                        <p:cTn id="29" dur="500" fill="hold"/>
                                        <p:tgtEl>
                                          <p:spTgt spid="1239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23913"/>
                                        </p:tgtEl>
                                        <p:attrNameLst>
                                          <p:attrName>style.visibility</p:attrName>
                                        </p:attrNameLst>
                                      </p:cBhvr>
                                      <p:to>
                                        <p:strVal val="visible"/>
                                      </p:to>
                                    </p:set>
                                    <p:anim calcmode="lin" valueType="num">
                                      <p:cBhvr additive="base">
                                        <p:cTn id="32" dur="500" fill="hold"/>
                                        <p:tgtEl>
                                          <p:spTgt spid="123913"/>
                                        </p:tgtEl>
                                        <p:attrNameLst>
                                          <p:attrName>ppt_x</p:attrName>
                                        </p:attrNameLst>
                                      </p:cBhvr>
                                      <p:tavLst>
                                        <p:tav tm="0">
                                          <p:val>
                                            <p:strVal val="#ppt_x"/>
                                          </p:val>
                                        </p:tav>
                                        <p:tav tm="100000">
                                          <p:val>
                                            <p:strVal val="#ppt_x"/>
                                          </p:val>
                                        </p:tav>
                                      </p:tavLst>
                                    </p:anim>
                                    <p:anim calcmode="lin" valueType="num">
                                      <p:cBhvr additive="base">
                                        <p:cTn id="33" dur="500" fill="hold"/>
                                        <p:tgtEl>
                                          <p:spTgt spid="12391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3914"/>
                                        </p:tgtEl>
                                        <p:attrNameLst>
                                          <p:attrName>style.visibility</p:attrName>
                                        </p:attrNameLst>
                                      </p:cBhvr>
                                      <p:to>
                                        <p:strVal val="visible"/>
                                      </p:to>
                                    </p:set>
                                    <p:anim calcmode="lin" valueType="num">
                                      <p:cBhvr additive="base">
                                        <p:cTn id="36" dur="500" fill="hold"/>
                                        <p:tgtEl>
                                          <p:spTgt spid="123914"/>
                                        </p:tgtEl>
                                        <p:attrNameLst>
                                          <p:attrName>ppt_x</p:attrName>
                                        </p:attrNameLst>
                                      </p:cBhvr>
                                      <p:tavLst>
                                        <p:tav tm="0">
                                          <p:val>
                                            <p:strVal val="#ppt_x"/>
                                          </p:val>
                                        </p:tav>
                                        <p:tav tm="100000">
                                          <p:val>
                                            <p:strVal val="#ppt_x"/>
                                          </p:val>
                                        </p:tav>
                                      </p:tavLst>
                                    </p:anim>
                                    <p:anim calcmode="lin" valueType="num">
                                      <p:cBhvr additive="base">
                                        <p:cTn id="37" dur="500" fill="hold"/>
                                        <p:tgtEl>
                                          <p:spTgt spid="1239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23915"/>
                                        </p:tgtEl>
                                        <p:attrNameLst>
                                          <p:attrName>style.visibility</p:attrName>
                                        </p:attrNameLst>
                                      </p:cBhvr>
                                      <p:to>
                                        <p:strVal val="visible"/>
                                      </p:to>
                                    </p:set>
                                    <p:anim calcmode="lin" valueType="num">
                                      <p:cBhvr additive="base">
                                        <p:cTn id="40" dur="500" fill="hold"/>
                                        <p:tgtEl>
                                          <p:spTgt spid="123915"/>
                                        </p:tgtEl>
                                        <p:attrNameLst>
                                          <p:attrName>ppt_x</p:attrName>
                                        </p:attrNameLst>
                                      </p:cBhvr>
                                      <p:tavLst>
                                        <p:tav tm="0">
                                          <p:val>
                                            <p:strVal val="#ppt_x"/>
                                          </p:val>
                                        </p:tav>
                                        <p:tav tm="100000">
                                          <p:val>
                                            <p:strVal val="#ppt_x"/>
                                          </p:val>
                                        </p:tav>
                                      </p:tavLst>
                                    </p:anim>
                                    <p:anim calcmode="lin" valueType="num">
                                      <p:cBhvr additive="base">
                                        <p:cTn id="41" dur="500" fill="hold"/>
                                        <p:tgtEl>
                                          <p:spTgt spid="1239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3916"/>
                                        </p:tgtEl>
                                        <p:attrNameLst>
                                          <p:attrName>style.visibility</p:attrName>
                                        </p:attrNameLst>
                                      </p:cBhvr>
                                      <p:to>
                                        <p:strVal val="visible"/>
                                      </p:to>
                                    </p:set>
                                    <p:anim calcmode="lin" valueType="num">
                                      <p:cBhvr additive="base">
                                        <p:cTn id="44" dur="500" fill="hold"/>
                                        <p:tgtEl>
                                          <p:spTgt spid="123916"/>
                                        </p:tgtEl>
                                        <p:attrNameLst>
                                          <p:attrName>ppt_x</p:attrName>
                                        </p:attrNameLst>
                                      </p:cBhvr>
                                      <p:tavLst>
                                        <p:tav tm="0">
                                          <p:val>
                                            <p:strVal val="#ppt_x"/>
                                          </p:val>
                                        </p:tav>
                                        <p:tav tm="100000">
                                          <p:val>
                                            <p:strVal val="#ppt_x"/>
                                          </p:val>
                                        </p:tav>
                                      </p:tavLst>
                                    </p:anim>
                                    <p:anim calcmode="lin" valueType="num">
                                      <p:cBhvr additive="base">
                                        <p:cTn id="45" dur="500" fill="hold"/>
                                        <p:tgtEl>
                                          <p:spTgt spid="1239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3917"/>
                                        </p:tgtEl>
                                        <p:attrNameLst>
                                          <p:attrName>style.visibility</p:attrName>
                                        </p:attrNameLst>
                                      </p:cBhvr>
                                      <p:to>
                                        <p:strVal val="visible"/>
                                      </p:to>
                                    </p:set>
                                    <p:anim calcmode="lin" valueType="num">
                                      <p:cBhvr additive="base">
                                        <p:cTn id="48" dur="500" fill="hold"/>
                                        <p:tgtEl>
                                          <p:spTgt spid="123917"/>
                                        </p:tgtEl>
                                        <p:attrNameLst>
                                          <p:attrName>ppt_x</p:attrName>
                                        </p:attrNameLst>
                                      </p:cBhvr>
                                      <p:tavLst>
                                        <p:tav tm="0">
                                          <p:val>
                                            <p:strVal val="#ppt_x"/>
                                          </p:val>
                                        </p:tav>
                                        <p:tav tm="100000">
                                          <p:val>
                                            <p:strVal val="#ppt_x"/>
                                          </p:val>
                                        </p:tav>
                                      </p:tavLst>
                                    </p:anim>
                                    <p:anim calcmode="lin" valueType="num">
                                      <p:cBhvr additive="base">
                                        <p:cTn id="49" dur="500" fill="hold"/>
                                        <p:tgtEl>
                                          <p:spTgt spid="12391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23920"/>
                                        </p:tgtEl>
                                        <p:attrNameLst>
                                          <p:attrName>style.visibility</p:attrName>
                                        </p:attrNameLst>
                                      </p:cBhvr>
                                      <p:to>
                                        <p:strVal val="visible"/>
                                      </p:to>
                                    </p:set>
                                    <p:anim calcmode="lin" valueType="num">
                                      <p:cBhvr additive="base">
                                        <p:cTn id="52" dur="500" fill="hold"/>
                                        <p:tgtEl>
                                          <p:spTgt spid="123920"/>
                                        </p:tgtEl>
                                        <p:attrNameLst>
                                          <p:attrName>ppt_x</p:attrName>
                                        </p:attrNameLst>
                                      </p:cBhvr>
                                      <p:tavLst>
                                        <p:tav tm="0">
                                          <p:val>
                                            <p:strVal val="#ppt_x"/>
                                          </p:val>
                                        </p:tav>
                                        <p:tav tm="100000">
                                          <p:val>
                                            <p:strVal val="#ppt_x"/>
                                          </p:val>
                                        </p:tav>
                                      </p:tavLst>
                                    </p:anim>
                                    <p:anim calcmode="lin" valueType="num">
                                      <p:cBhvr additive="base">
                                        <p:cTn id="53" dur="500" fill="hold"/>
                                        <p:tgtEl>
                                          <p:spTgt spid="123920"/>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23921"/>
                                        </p:tgtEl>
                                        <p:attrNameLst>
                                          <p:attrName>style.visibility</p:attrName>
                                        </p:attrNameLst>
                                      </p:cBhvr>
                                      <p:to>
                                        <p:strVal val="visible"/>
                                      </p:to>
                                    </p:set>
                                    <p:anim calcmode="lin" valueType="num">
                                      <p:cBhvr additive="base">
                                        <p:cTn id="56" dur="500" fill="hold"/>
                                        <p:tgtEl>
                                          <p:spTgt spid="123921"/>
                                        </p:tgtEl>
                                        <p:attrNameLst>
                                          <p:attrName>ppt_x</p:attrName>
                                        </p:attrNameLst>
                                      </p:cBhvr>
                                      <p:tavLst>
                                        <p:tav tm="0">
                                          <p:val>
                                            <p:strVal val="#ppt_x"/>
                                          </p:val>
                                        </p:tav>
                                        <p:tav tm="100000">
                                          <p:val>
                                            <p:strVal val="#ppt_x"/>
                                          </p:val>
                                        </p:tav>
                                      </p:tavLst>
                                    </p:anim>
                                    <p:anim calcmode="lin" valueType="num">
                                      <p:cBhvr additive="base">
                                        <p:cTn id="57" dur="500" fill="hold"/>
                                        <p:tgtEl>
                                          <p:spTgt spid="123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1" grpId="0"/>
      <p:bldP spid="123912" grpId="0" animBg="1"/>
      <p:bldP spid="123913" grpId="0"/>
      <p:bldP spid="123914" grpId="0" animBg="1"/>
      <p:bldP spid="123915" grpId="0"/>
      <p:bldP spid="123916" grpId="0" animBg="1"/>
      <p:bldP spid="123917" grpId="0"/>
      <p:bldP spid="123920" grpId="0" animBg="1"/>
      <p:bldP spid="12392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150938" y="969963"/>
            <a:ext cx="7162800" cy="685800"/>
          </a:xfrm>
        </p:spPr>
        <p:txBody>
          <a:bodyPr/>
          <a:lstStyle/>
          <a:p>
            <a:pPr algn="l" eaLnBrk="1" hangingPunct="1">
              <a:defRPr/>
            </a:pPr>
            <a:r>
              <a:rPr lang="zh-CN" altLang="en-US" sz="3600" b="1" dirty="0" smtClean="0">
                <a:solidFill>
                  <a:schemeClr val="accent2"/>
                </a:solidFill>
                <a:effectLst>
                  <a:outerShdw blurRad="38100" dist="38100" dir="2700000" algn="tl">
                    <a:srgbClr val="C0C0C0"/>
                  </a:outerShdw>
                </a:effectLst>
                <a:ea typeface="仿宋_GB2312" pitchFamily="49" charset="-122"/>
              </a:rPr>
              <a:t>通过后缀表示计算表达式值的过程</a:t>
            </a:r>
            <a:endParaRPr lang="zh-CN" altLang="en-US" dirty="0" smtClean="0"/>
          </a:p>
        </p:txBody>
      </p:sp>
      <p:sp>
        <p:nvSpPr>
          <p:cNvPr id="98307" name="Rectangle 3"/>
          <p:cNvSpPr>
            <a:spLocks noGrp="1" noChangeArrowheads="1"/>
          </p:cNvSpPr>
          <p:nvPr>
            <p:ph type="body" idx="1"/>
          </p:nvPr>
        </p:nvSpPr>
        <p:spPr>
          <a:xfrm>
            <a:off x="677863" y="1851025"/>
            <a:ext cx="7772400" cy="4343400"/>
          </a:xfrm>
        </p:spPr>
        <p:txBody>
          <a:bodyPr/>
          <a:lstStyle/>
          <a:p>
            <a:pPr eaLnBrk="1" hangingPunct="1">
              <a:buClr>
                <a:srgbClr val="FF66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顺序扫描表达式的每一项，根据它的类型做如下相应操作：</a:t>
            </a:r>
          </a:p>
          <a:p>
            <a:pPr lvl="1" eaLnBrk="1" hangingPunct="1">
              <a:buClr>
                <a:srgbClr val="008000"/>
              </a:buClr>
              <a:buSzPct val="50000"/>
              <a:buFont typeface="Wingdings" pitchFamily="2" charset="2"/>
              <a:buChar char="u"/>
              <a:defRPr/>
            </a:pPr>
            <a:r>
              <a:rPr lang="zh-CN" altLang="en-US" b="1" dirty="0" smtClean="0">
                <a:solidFill>
                  <a:srgbClr val="000099"/>
                </a:solidFill>
                <a:effectLst>
                  <a:outerShdw blurRad="38100" dist="38100" dir="2700000" algn="tl">
                    <a:srgbClr val="C0C0C0"/>
                  </a:outerShdw>
                </a:effectLst>
                <a:ea typeface="仿宋_GB2312" pitchFamily="49" charset="-122"/>
              </a:rPr>
              <a:t>若该项是</a:t>
            </a:r>
            <a:r>
              <a:rPr lang="zh-CN" altLang="en-US" b="1" dirty="0" smtClean="0">
                <a:solidFill>
                  <a:schemeClr val="tx2"/>
                </a:solidFill>
                <a:effectLst>
                  <a:outerShdw blurRad="38100" dist="38100" dir="2700000" algn="tl">
                    <a:srgbClr val="C0C0C0"/>
                  </a:outerShdw>
                </a:effectLst>
                <a:ea typeface="仿宋_GB2312" pitchFamily="49" charset="-122"/>
              </a:rPr>
              <a:t>操作数</a:t>
            </a:r>
            <a:r>
              <a:rPr lang="zh-CN" altLang="en-US" b="1" dirty="0" smtClean="0">
                <a:solidFill>
                  <a:srgbClr val="000099"/>
                </a:solidFill>
                <a:effectLst>
                  <a:outerShdw blurRad="38100" dist="38100" dir="2700000" algn="tl">
                    <a:srgbClr val="C0C0C0"/>
                  </a:outerShdw>
                </a:effectLst>
                <a:ea typeface="仿宋_GB2312" pitchFamily="49" charset="-122"/>
              </a:rPr>
              <a:t>，则将其</a:t>
            </a:r>
            <a:r>
              <a:rPr lang="zh-CN" altLang="en-US" b="1" dirty="0" smtClean="0">
                <a:solidFill>
                  <a:srgbClr val="006600"/>
                </a:solidFill>
                <a:effectLst>
                  <a:outerShdw blurRad="38100" dist="38100" dir="2700000" algn="tl">
                    <a:srgbClr val="C0C0C0"/>
                  </a:outerShdw>
                </a:effectLst>
                <a:ea typeface="仿宋_GB2312" pitchFamily="49" charset="-122"/>
              </a:rPr>
              <a:t>压栈</a:t>
            </a:r>
            <a:r>
              <a:rPr lang="zh-CN" altLang="en-US" b="1" dirty="0" smtClean="0">
                <a:solidFill>
                  <a:srgbClr val="000099"/>
                </a:solidFill>
                <a:effectLst>
                  <a:outerShdw blurRad="38100" dist="38100" dir="2700000" algn="tl">
                    <a:srgbClr val="C0C0C0"/>
                  </a:outerShdw>
                </a:effectLst>
                <a:ea typeface="仿宋_GB2312" pitchFamily="49" charset="-122"/>
              </a:rPr>
              <a:t>；</a:t>
            </a:r>
          </a:p>
          <a:p>
            <a:pPr lvl="1" eaLnBrk="1" hangingPunct="1">
              <a:buClr>
                <a:srgbClr val="008000"/>
              </a:buClr>
              <a:buSzPct val="50000"/>
              <a:buFont typeface="Wingdings" pitchFamily="2" charset="2"/>
              <a:buChar char="u"/>
              <a:defRPr/>
            </a:pPr>
            <a:r>
              <a:rPr lang="zh-CN" altLang="en-US" b="1" dirty="0" smtClean="0">
                <a:solidFill>
                  <a:srgbClr val="000099"/>
                </a:solidFill>
                <a:effectLst>
                  <a:outerShdw blurRad="38100" dist="38100" dir="2700000" algn="tl">
                    <a:srgbClr val="C0C0C0"/>
                  </a:outerShdw>
                </a:effectLst>
                <a:ea typeface="仿宋_GB2312" pitchFamily="49" charset="-122"/>
              </a:rPr>
              <a:t>若该项是</a:t>
            </a:r>
            <a:r>
              <a:rPr lang="zh-CN" altLang="en-US" b="1" dirty="0" smtClean="0">
                <a:solidFill>
                  <a:schemeClr val="tx2"/>
                </a:solidFill>
                <a:effectLst>
                  <a:outerShdw blurRad="38100" dist="38100" dir="2700000" algn="tl">
                    <a:srgbClr val="C0C0C0"/>
                  </a:outerShdw>
                </a:effectLst>
                <a:ea typeface="仿宋_GB2312" pitchFamily="49" charset="-122"/>
              </a:rPr>
              <a:t>操作符</a:t>
            </a:r>
            <a:r>
              <a:rPr lang="en-US" altLang="zh-CN" b="1" dirty="0" smtClean="0">
                <a:solidFill>
                  <a:schemeClr val="tx2"/>
                </a:solidFill>
                <a:effectLst>
                  <a:outerShdw blurRad="38100" dist="38100" dir="2700000" algn="tl">
                    <a:srgbClr val="C0C0C0"/>
                  </a:outerShdw>
                </a:effectLst>
                <a:ea typeface="仿宋_GB2312" pitchFamily="49" charset="-122"/>
              </a:rPr>
              <a:t>&lt;op&gt;</a:t>
            </a:r>
            <a:r>
              <a:rPr lang="zh-CN" altLang="en-US" b="1" dirty="0" smtClean="0">
                <a:solidFill>
                  <a:srgbClr val="000099"/>
                </a:solidFill>
                <a:effectLst>
                  <a:outerShdw blurRad="38100" dist="38100" dir="2700000" algn="tl">
                    <a:srgbClr val="C0C0C0"/>
                  </a:outerShdw>
                </a:effectLst>
                <a:ea typeface="仿宋_GB2312" pitchFamily="49" charset="-122"/>
              </a:rPr>
              <a:t>，则</a:t>
            </a:r>
            <a:r>
              <a:rPr lang="zh-CN" altLang="en-US" b="1" dirty="0" smtClean="0">
                <a:solidFill>
                  <a:srgbClr val="006600"/>
                </a:solidFill>
                <a:effectLst>
                  <a:outerShdw blurRad="38100" dist="38100" dir="2700000" algn="tl">
                    <a:srgbClr val="C0C0C0"/>
                  </a:outerShdw>
                </a:effectLst>
                <a:ea typeface="仿宋_GB2312" pitchFamily="49" charset="-122"/>
              </a:rPr>
              <a:t>连续从栈中退出两个操作数</a:t>
            </a:r>
            <a:r>
              <a:rPr lang="en-US" altLang="zh-CN" b="1" dirty="0" smtClean="0">
                <a:solidFill>
                  <a:schemeClr val="tx2"/>
                </a:solidFill>
                <a:effectLst>
                  <a:outerShdw blurRad="38100" dist="38100" dir="2700000" algn="tl">
                    <a:srgbClr val="C0C0C0"/>
                  </a:outerShdw>
                </a:effectLst>
                <a:ea typeface="仿宋_GB2312" pitchFamily="49" charset="-122"/>
              </a:rPr>
              <a:t>Y</a:t>
            </a:r>
            <a:r>
              <a:rPr lang="zh-CN" altLang="en-US" b="1" dirty="0" smtClean="0">
                <a:solidFill>
                  <a:srgbClr val="000099"/>
                </a:solidFill>
                <a:effectLst>
                  <a:outerShdw blurRad="38100" dist="38100" dir="2700000" algn="tl">
                    <a:srgbClr val="C0C0C0"/>
                  </a:outerShdw>
                </a:effectLst>
                <a:ea typeface="仿宋_GB2312" pitchFamily="49" charset="-122"/>
              </a:rPr>
              <a:t>和</a:t>
            </a:r>
            <a:r>
              <a:rPr lang="en-US" altLang="zh-CN" b="1" dirty="0" smtClean="0">
                <a:solidFill>
                  <a:schemeClr val="tx2"/>
                </a:solidFill>
                <a:effectLst>
                  <a:outerShdw blurRad="38100" dist="38100" dir="2700000" algn="tl">
                    <a:srgbClr val="C0C0C0"/>
                  </a:outerShdw>
                </a:effectLst>
                <a:ea typeface="仿宋_GB2312" pitchFamily="49" charset="-122"/>
              </a:rPr>
              <a:t>X</a:t>
            </a:r>
            <a:r>
              <a:rPr lang="zh-CN" altLang="en-US" b="1" dirty="0" smtClean="0">
                <a:solidFill>
                  <a:srgbClr val="000099"/>
                </a:solidFill>
                <a:effectLst>
                  <a:outerShdw blurRad="38100" dist="38100" dir="2700000" algn="tl">
                    <a:srgbClr val="C0C0C0"/>
                  </a:outerShdw>
                </a:effectLst>
                <a:ea typeface="仿宋_GB2312" pitchFamily="49" charset="-122"/>
              </a:rPr>
              <a:t>，</a:t>
            </a:r>
            <a:r>
              <a:rPr lang="zh-CN" altLang="en-US" b="1" dirty="0" smtClean="0">
                <a:solidFill>
                  <a:srgbClr val="006600"/>
                </a:solidFill>
                <a:effectLst>
                  <a:outerShdw blurRad="38100" dist="38100" dir="2700000" algn="tl">
                    <a:srgbClr val="C0C0C0"/>
                  </a:outerShdw>
                </a:effectLst>
                <a:ea typeface="仿宋_GB2312" pitchFamily="49" charset="-122"/>
              </a:rPr>
              <a:t>形成运算指令</a:t>
            </a:r>
            <a:r>
              <a:rPr lang="en-US" altLang="zh-CN" b="1" dirty="0" smtClean="0">
                <a:solidFill>
                  <a:schemeClr val="tx2"/>
                </a:solidFill>
                <a:effectLst>
                  <a:outerShdw blurRad="38100" dist="38100" dir="2700000" algn="tl">
                    <a:srgbClr val="C0C0C0"/>
                  </a:outerShdw>
                </a:effectLst>
                <a:ea typeface="仿宋_GB2312" pitchFamily="49" charset="-122"/>
              </a:rPr>
              <a:t>X&lt;op&gt;Y</a:t>
            </a:r>
            <a:r>
              <a:rPr lang="zh-CN" altLang="en-US" b="1" dirty="0" smtClean="0">
                <a:solidFill>
                  <a:srgbClr val="000099"/>
                </a:solidFill>
                <a:effectLst>
                  <a:outerShdw blurRad="38100" dist="38100" dir="2700000" algn="tl">
                    <a:srgbClr val="C0C0C0"/>
                  </a:outerShdw>
                </a:effectLst>
                <a:ea typeface="仿宋_GB2312" pitchFamily="49" charset="-122"/>
              </a:rPr>
              <a:t>，并将计算结果重新</a:t>
            </a:r>
            <a:r>
              <a:rPr lang="zh-CN" altLang="en-US" b="1" dirty="0" smtClean="0">
                <a:solidFill>
                  <a:srgbClr val="006600"/>
                </a:solidFill>
                <a:effectLst>
                  <a:outerShdw blurRad="38100" dist="38100" dir="2700000" algn="tl">
                    <a:srgbClr val="C0C0C0"/>
                  </a:outerShdw>
                </a:effectLst>
                <a:ea typeface="仿宋_GB2312" pitchFamily="49" charset="-122"/>
              </a:rPr>
              <a:t>压栈</a:t>
            </a:r>
            <a:r>
              <a:rPr lang="zh-CN" altLang="en-US" b="1" dirty="0" smtClean="0">
                <a:solidFill>
                  <a:srgbClr val="000099"/>
                </a:solidFill>
                <a:effectLst>
                  <a:outerShdw blurRad="38100" dist="38100" dir="2700000" algn="tl">
                    <a:srgbClr val="C0C0C0"/>
                  </a:outerShdw>
                </a:effectLst>
                <a:ea typeface="仿宋_GB2312" pitchFamily="49" charset="-122"/>
              </a:rPr>
              <a:t>。</a:t>
            </a:r>
          </a:p>
          <a:p>
            <a:pPr eaLnBrk="1" hangingPunct="1">
              <a:buClr>
                <a:srgbClr val="FF66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当表达式的所有项都扫描并处理完后，栈顶存放的就是最后的计算结果。</a:t>
            </a:r>
            <a:endParaRPr lang="zh-CN" altLang="en-US" dirty="0" smtClean="0">
              <a:effectLst>
                <a:outerShdw blurRad="38100" dist="38100" dir="2700000" algn="tl">
                  <a:srgbClr val="C0C0C0"/>
                </a:outerShdw>
              </a:effectLst>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35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checkerboard(across)">
                                      <p:cBhvr>
                                        <p:cTn id="7" dur="500"/>
                                        <p:tgtEl>
                                          <p:spTgt spid="9830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8307">
                                            <p:txEl>
                                              <p:pRg st="1" end="1"/>
                                            </p:txEl>
                                          </p:spTgt>
                                        </p:tgtEl>
                                        <p:attrNameLst>
                                          <p:attrName>style.visibility</p:attrName>
                                        </p:attrNameLst>
                                      </p:cBhvr>
                                      <p:to>
                                        <p:strVal val="visible"/>
                                      </p:to>
                                    </p:set>
                                    <p:animEffect transition="in" filter="checkerboard(across)">
                                      <p:cBhvr>
                                        <p:cTn id="10" dur="500"/>
                                        <p:tgtEl>
                                          <p:spTgt spid="9830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Effect transition="in" filter="checkerboard(across)">
                                      <p:cBhvr>
                                        <p:cTn id="13" dur="500"/>
                                        <p:tgtEl>
                                          <p:spTgt spid="983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98307">
                                            <p:txEl>
                                              <p:pRg st="3" end="3"/>
                                            </p:txEl>
                                          </p:spTgt>
                                        </p:tgtEl>
                                        <p:attrNameLst>
                                          <p:attrName>style.visibility</p:attrName>
                                        </p:attrNameLst>
                                      </p:cBhvr>
                                      <p:to>
                                        <p:strVal val="visible"/>
                                      </p:to>
                                    </p:set>
                                    <p:animEffect transition="in" filter="checkerboard(across)">
                                      <p:cBhvr>
                                        <p:cTn id="18" dur="500"/>
                                        <p:tgtEl>
                                          <p:spTgt spid="98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nvGraphicFramePr>
        <p:xfrm>
          <a:off x="682625" y="522288"/>
          <a:ext cx="7561263" cy="5921375"/>
        </p:xfrm>
        <a:graphic>
          <a:graphicData uri="http://schemas.openxmlformats.org/presentationml/2006/ole">
            <p:oleObj spid="_x0000_s1026" name="文档" r:id="rId3" imgW="7767805" imgH="6083067" progId="Word.Document.8">
              <p:embed/>
            </p:oleObj>
          </a:graphicData>
        </a:graphic>
      </p:graphicFrame>
      <p:sp>
        <p:nvSpPr>
          <p:cNvPr id="3" name="灯片编号占位符 2"/>
          <p:cNvSpPr>
            <a:spLocks noGrp="1"/>
          </p:cNvSpPr>
          <p:nvPr>
            <p:ph type="sldNum" sz="quarter" idx="12"/>
          </p:nvPr>
        </p:nvSpPr>
        <p:spPr/>
        <p:txBody>
          <a:bodyPr/>
          <a:lstStyle/>
          <a:p>
            <a:pPr>
              <a:defRPr/>
            </a:pPr>
            <a:fld id="{14F73A70-6F2C-43B6-AD83-DC060C9DC040}" type="slidenum">
              <a:rPr lang="en-US" altLang="zh-CN" smtClean="0"/>
              <a:pPr>
                <a:defRPr/>
              </a:pPr>
              <a:t>36</a:t>
            </a:fld>
            <a:endParaRPr lang="en-US" altLang="zh-CN"/>
          </a:p>
        </p:txBody>
      </p:sp>
    </p:spTree>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3"/>
          <p:cNvGraphicFramePr>
            <a:graphicFrameLocks noChangeAspect="1"/>
          </p:cNvGraphicFramePr>
          <p:nvPr/>
        </p:nvGraphicFramePr>
        <p:xfrm>
          <a:off x="646113" y="1431925"/>
          <a:ext cx="7740650" cy="5106988"/>
        </p:xfrm>
        <a:graphic>
          <a:graphicData uri="http://schemas.openxmlformats.org/presentationml/2006/ole">
            <p:oleObj spid="_x0000_s2050" name="文档" r:id="rId3" imgW="7767805" imgH="5127244" progId="Word.Document.8">
              <p:embed/>
            </p:oleObj>
          </a:graphicData>
        </a:graphic>
      </p:graphicFrame>
      <p:sp>
        <p:nvSpPr>
          <p:cNvPr id="3" name="灯片编号占位符 2"/>
          <p:cNvSpPr>
            <a:spLocks noGrp="1"/>
          </p:cNvSpPr>
          <p:nvPr>
            <p:ph type="sldNum" sz="quarter" idx="12"/>
          </p:nvPr>
        </p:nvSpPr>
        <p:spPr/>
        <p:txBody>
          <a:bodyPr/>
          <a:lstStyle/>
          <a:p>
            <a:pPr>
              <a:defRPr/>
            </a:pPr>
            <a:fld id="{14F73A70-6F2C-43B6-AD83-DC060C9DC040}" type="slidenum">
              <a:rPr lang="en-US" altLang="zh-CN" smtClean="0"/>
              <a:pPr>
                <a:defRPr/>
              </a:pPr>
              <a:t>37</a:t>
            </a:fld>
            <a:endParaRPr lang="en-US" altLang="zh-CN"/>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38</a:t>
            </a:fld>
            <a:endParaRPr lang="en-US" altLang="zh-CN"/>
          </a:p>
        </p:txBody>
      </p:sp>
      <p:sp>
        <p:nvSpPr>
          <p:cNvPr id="3" name="标题 2"/>
          <p:cNvSpPr txBox="1">
            <a:spLocks/>
          </p:cNvSpPr>
          <p:nvPr/>
        </p:nvSpPr>
        <p:spPr>
          <a:xfrm>
            <a:off x="685800" y="319088"/>
            <a:ext cx="7772400" cy="827541"/>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7030A0"/>
                </a:solidFill>
                <a:effectLst/>
                <a:uLnTx/>
                <a:uFillTx/>
                <a:latin typeface="+mj-lt"/>
                <a:ea typeface="+mj-ea"/>
                <a:cs typeface="+mj-cs"/>
              </a:rPr>
              <a:t>程序</a:t>
            </a:r>
            <a:r>
              <a:rPr kumimoji="1" lang="en-US" altLang="zh-CN" sz="3200" b="1" i="0" u="none" strike="noStrike" kern="0" cap="none" spc="0" normalizeH="0" baseline="0" noProof="0" dirty="0" smtClean="0">
                <a:ln>
                  <a:noFill/>
                </a:ln>
                <a:solidFill>
                  <a:srgbClr val="7030A0"/>
                </a:solidFill>
                <a:effectLst/>
                <a:uLnTx/>
                <a:uFillTx/>
                <a:latin typeface="+mj-lt"/>
                <a:ea typeface="+mj-ea"/>
                <a:cs typeface="+mj-cs"/>
              </a:rPr>
              <a:t>4-4  Expression</a:t>
            </a:r>
            <a:r>
              <a:rPr kumimoji="1" lang="zh-CN" altLang="en-US" sz="3200" b="1" i="0" u="none" strike="noStrike" kern="0" cap="none" spc="0" normalizeH="0" baseline="0" noProof="0" dirty="0" smtClean="0">
                <a:ln>
                  <a:noFill/>
                </a:ln>
                <a:solidFill>
                  <a:srgbClr val="7030A0"/>
                </a:solidFill>
                <a:effectLst/>
                <a:uLnTx/>
                <a:uFillTx/>
                <a:latin typeface="+mj-lt"/>
                <a:ea typeface="+mj-ea"/>
                <a:cs typeface="+mj-cs"/>
              </a:rPr>
              <a:t>类的定义</a:t>
            </a:r>
          </a:p>
        </p:txBody>
      </p:sp>
      <p:sp>
        <p:nvSpPr>
          <p:cNvPr id="4" name="Rectangle 3"/>
          <p:cNvSpPr txBox="1">
            <a:spLocks noChangeArrowheads="1"/>
          </p:cNvSpPr>
          <p:nvPr/>
        </p:nvSpPr>
        <p:spPr>
          <a:xfrm>
            <a:off x="672153" y="925664"/>
            <a:ext cx="8110538" cy="5529943"/>
          </a:xfrm>
          <a:prstGeom prst="rect">
            <a:avLst/>
          </a:prstGeom>
        </p:spPr>
        <p:txBody>
          <a:bodyPr/>
          <a:lstStyle/>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FF"/>
                </a:solidFill>
                <a:effectLst/>
                <a:uLnTx/>
                <a:uFillTx/>
                <a:latin typeface="+mn-lt"/>
                <a:ea typeface="+mn-ea"/>
                <a:cs typeface="+mn-cs"/>
              </a:rPr>
              <a:t>//#define</a:t>
            </a:r>
            <a:r>
              <a:rPr kumimoji="1" lang="en-US" altLang="zh-CN" sz="1800" b="0" i="0" u="none" strike="noStrike" kern="0" cap="none" spc="0" normalizeH="0" baseline="0" noProof="0" dirty="0" smtClean="0">
                <a:ln>
                  <a:noFill/>
                </a:ln>
                <a:solidFill>
                  <a:srgbClr val="0000FF"/>
                </a:solidFill>
                <a:effectLst/>
                <a:uLnTx/>
                <a:uFillTx/>
                <a:latin typeface="+mn-lt"/>
                <a:ea typeface="+mn-ea"/>
                <a:cs typeface="+mn-cs"/>
              </a:rPr>
              <a:t> MAXN 100</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class</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Expression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private:</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mid_e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MAXN</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pos_e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MAXN</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v</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26</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public:</a:t>
            </a:r>
            <a:endParaRPr kumimoji="1" lang="pt-BR" altLang="zh-CN" sz="1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pt-BR"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Expression</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(char *</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posExpression</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 int *</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val</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 { </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pos_e</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posExpression</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  v</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val</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fr-FR" altLang="zh-CN" sz="1800" b="0" i="0" u="none" strike="noStrike" kern="0" cap="none" spc="0" normalizeH="0" baseline="0" noProof="0" dirty="0" smtClean="0">
                <a:ln>
                  <a:noFill/>
                </a:ln>
                <a:solidFill>
                  <a:srgbClr val="FF0000"/>
                </a:solidFill>
                <a:effectLst/>
                <a:uLnTx/>
                <a:uFillTx/>
                <a:latin typeface="+mn-lt"/>
                <a:ea typeface="+mn-ea"/>
                <a:cs typeface="+mn-cs"/>
              </a:rPr>
              <a:t>Expression</a:t>
            </a:r>
            <a:r>
              <a:rPr kumimoji="1" lang="fr-FR" altLang="zh-CN" sz="1800" b="1" i="0" u="none" strike="noStrike" kern="0" cap="none" spc="0" normalizeH="0" baseline="0" noProof="0" dirty="0" smtClean="0">
                <a:ln>
                  <a:noFill/>
                </a:ln>
                <a:solidFill>
                  <a:srgbClr val="FF0000"/>
                </a:solidFill>
                <a:effectLst/>
                <a:uLnTx/>
                <a:uFillTx/>
                <a:latin typeface="+mn-lt"/>
                <a:ea typeface="+mn-ea"/>
                <a:cs typeface="+mn-cs"/>
              </a:rPr>
              <a:t>( ) { }</a:t>
            </a:r>
            <a:endParaRPr kumimoji="1" lang="en-US" altLang="zh-CN" sz="1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evaluate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p_y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z</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Stack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100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pos_e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islower</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v</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else switch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break;</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lang="en-US" altLang="zh-CN" sz="1800" kern="0" dirty="0" smtClean="0">
                <a:solidFill>
                  <a:srgbClr val="FF0000"/>
                </a:solidFill>
                <a:latin typeface="+mn-lt"/>
                <a:ea typeface="+mn-ea"/>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break;</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break;</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break;</a:t>
            </a: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39</a:t>
            </a:fld>
            <a:endParaRPr lang="en-US" altLang="zh-CN"/>
          </a:p>
        </p:txBody>
      </p:sp>
      <p:sp>
        <p:nvSpPr>
          <p:cNvPr id="3" name="Rectangle 3"/>
          <p:cNvSpPr txBox="1">
            <a:spLocks noChangeArrowheads="1"/>
          </p:cNvSpPr>
          <p:nvPr/>
        </p:nvSpPr>
        <p:spPr>
          <a:xfrm>
            <a:off x="672153" y="925664"/>
            <a:ext cx="8110538" cy="5529943"/>
          </a:xfrm>
          <a:prstGeom prst="rect">
            <a:avLst/>
          </a:prstGeom>
        </p:spPr>
        <p:txBody>
          <a:bodyPr/>
          <a:lstStyle/>
          <a:p>
            <a:pPr marL="342900" marR="0" lvl="0" indent="-342900" algn="l" defTabSz="914400" rtl="0" eaLnBrk="1" fontAlgn="base" latinLnBrk="0" hangingPunct="1">
              <a:lnSpc>
                <a:spcPts val="1600"/>
              </a:lnSpc>
              <a:spcBef>
                <a:spcPct val="0"/>
              </a:spcBef>
              <a:spcAft>
                <a:spcPct val="0"/>
              </a:spcAft>
              <a:buClrTx/>
              <a:buSzTx/>
              <a:buFontTx/>
              <a:buNone/>
              <a:tabLst/>
              <a:defRPr/>
            </a:pPr>
            <a:endParaRPr kumimoji="1" lang="en-US" altLang="zh-CN" sz="1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case</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else</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else</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z</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z</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x</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z</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z</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z</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break;</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default: 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pos_e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p_y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isEmpty</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else 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ts val="16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85800" y="3403600"/>
            <a:ext cx="7696200" cy="2677656"/>
          </a:xfrm>
          <a:prstGeom prst="rect">
            <a:avLst/>
          </a:prstGeom>
          <a:noFill/>
          <a:ln w="9525">
            <a:noFill/>
            <a:miter lim="800000"/>
            <a:headEnd/>
            <a:tailEnd/>
          </a:ln>
        </p:spPr>
        <p:txBody>
          <a:bodyPr>
            <a:spAutoFit/>
          </a:bodyPr>
          <a:lstStyle/>
          <a:p>
            <a:r>
              <a:rPr lang="en-US" altLang="zh-CN" sz="2800" b="1" dirty="0" smtClean="0">
                <a:solidFill>
                  <a:schemeClr val="tx2"/>
                </a:solidFill>
                <a:ea typeface="仿宋_GB2312" pitchFamily="49" charset="-122"/>
              </a:rPr>
              <a:t>template </a:t>
            </a:r>
            <a:r>
              <a:rPr lang="en-US" altLang="zh-CN" sz="2800" b="1" dirty="0">
                <a:solidFill>
                  <a:schemeClr val="tx2"/>
                </a:solidFill>
                <a:ea typeface="仿宋_GB2312" pitchFamily="49" charset="-122"/>
              </a:rPr>
              <a:t>&lt;class Type&gt; class</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Stack</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r>
              <a:rPr lang="en-US" altLang="zh-CN" sz="2800" b="1" dirty="0" smtClean="0">
                <a:solidFill>
                  <a:schemeClr val="tx2"/>
                </a:solidFill>
                <a:ea typeface="仿宋_GB2312" pitchFamily="49" charset="-122"/>
              </a:rPr>
              <a:t>    private</a:t>
            </a:r>
            <a:r>
              <a:rPr lang="en-US" altLang="zh-CN" sz="2800" b="1" dirty="0">
                <a:solidFill>
                  <a:schemeClr val="tx2"/>
                </a:solidFill>
                <a:ea typeface="仿宋_GB2312" pitchFamily="49" charset="-122"/>
              </a:rPr>
              <a:t>:</a:t>
            </a:r>
          </a:p>
          <a:p>
            <a:r>
              <a:rPr lang="en-US" altLang="zh-CN" sz="2800" b="1" dirty="0">
                <a:solidFill>
                  <a:schemeClr val="tx2"/>
                </a:solidFill>
                <a:ea typeface="仿宋_GB2312" pitchFamily="49" charset="-122"/>
              </a:rPr>
              <a:t>    </a:t>
            </a:r>
            <a:r>
              <a:rPr lang="en-US" altLang="zh-CN" sz="2800" b="1" dirty="0" smtClean="0">
                <a:solidFill>
                  <a:schemeClr val="tx2"/>
                </a:solidFill>
                <a:ea typeface="仿宋_GB2312" pitchFamily="49" charset="-122"/>
              </a:rPr>
              <a:t>    Type *</a:t>
            </a:r>
            <a:r>
              <a:rPr lang="en-US" altLang="zh-CN" sz="2800" dirty="0" err="1" smtClean="0">
                <a:solidFill>
                  <a:schemeClr val="tx2"/>
                </a:solidFill>
                <a:ea typeface="仿宋_GB2312" pitchFamily="49" charset="-122"/>
              </a:rPr>
              <a:t>stk</a:t>
            </a:r>
            <a:r>
              <a:rPr lang="en-US" altLang="zh-CN" sz="2800" b="1" dirty="0" smtClean="0">
                <a:solidFill>
                  <a:schemeClr val="tx2"/>
                </a:solidFill>
                <a:ea typeface="仿宋_GB2312" pitchFamily="49" charset="-122"/>
              </a:rPr>
              <a:t>;</a:t>
            </a:r>
            <a:r>
              <a:rPr lang="en-US" altLang="zh-CN" sz="2800" b="1" dirty="0" smtClean="0">
                <a:solidFill>
                  <a:srgbClr val="CC3300"/>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栈元素数组</a:t>
            </a:r>
          </a:p>
          <a:p>
            <a:r>
              <a:rPr lang="zh-CN" altLang="en-US" sz="2800" dirty="0">
                <a:solidFill>
                  <a:srgbClr val="CC3300"/>
                </a:solidFill>
                <a:ea typeface="仿宋_GB2312" pitchFamily="49" charset="-122"/>
              </a:rPr>
              <a:t>    </a:t>
            </a:r>
            <a:r>
              <a:rPr lang="zh-CN" altLang="en-US" sz="2800" dirty="0" smtClean="0">
                <a:solidFill>
                  <a:srgbClr val="CC3300"/>
                </a:solidFill>
                <a:ea typeface="仿宋_GB2312" pitchFamily="49" charset="-122"/>
              </a:rPr>
              <a:t>     </a:t>
            </a:r>
            <a:r>
              <a:rPr lang="en-US" altLang="zh-CN" sz="2800" b="1" dirty="0" err="1" smtClean="0">
                <a:solidFill>
                  <a:schemeClr val="tx2"/>
                </a:solidFill>
                <a:ea typeface="仿宋_GB2312" pitchFamily="49" charset="-122"/>
              </a:rPr>
              <a:t>int</a:t>
            </a:r>
            <a:r>
              <a:rPr lang="en-US" altLang="zh-CN" sz="2800" i="1" dirty="0" smtClean="0">
                <a:solidFill>
                  <a:schemeClr val="tx2"/>
                </a:solidFill>
                <a:ea typeface="仿宋_GB2312" pitchFamily="49" charset="-122"/>
              </a:rPr>
              <a:t> </a:t>
            </a:r>
            <a:r>
              <a:rPr lang="en-US" altLang="zh-CN" sz="2800" dirty="0" smtClean="0">
                <a:solidFill>
                  <a:schemeClr val="tx2"/>
                </a:solidFill>
                <a:ea typeface="仿宋_GB2312" pitchFamily="49" charset="-122"/>
              </a:rPr>
              <a:t>top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-1</a:t>
            </a:r>
            <a:r>
              <a:rPr lang="en-US" altLang="zh-CN" sz="2800" b="1" dirty="0" smtClean="0">
                <a:solidFill>
                  <a:schemeClr val="tx2"/>
                </a:solidFill>
                <a:ea typeface="仿宋_GB2312" pitchFamily="49" charset="-122"/>
              </a:rPr>
              <a:t>;</a:t>
            </a:r>
            <a:r>
              <a:rPr lang="en-US" altLang="zh-CN" sz="2800" b="1" dirty="0" smtClean="0">
                <a:solidFill>
                  <a:srgbClr val="CC3300"/>
                </a:solidFill>
                <a:ea typeface="仿宋_GB2312" pitchFamily="49" charset="-122"/>
              </a:rPr>
              <a:t>  </a:t>
            </a:r>
            <a:r>
              <a:rPr lang="en-US" altLang="zh-CN" sz="2800" b="1" dirty="0" smtClean="0">
                <a:solidFill>
                  <a:srgbClr val="0000FF"/>
                </a:solidFill>
                <a:ea typeface="仿宋_GB2312" pitchFamily="49" charset="-122"/>
              </a:rPr>
              <a:t>//</a:t>
            </a:r>
            <a:r>
              <a:rPr lang="zh-CN" altLang="en-US" sz="2800" dirty="0" smtClean="0">
                <a:solidFill>
                  <a:srgbClr val="0000FF"/>
                </a:solidFill>
                <a:ea typeface="隶书" pitchFamily="49" charset="-122"/>
              </a:rPr>
              <a:t>栈顶指针</a:t>
            </a:r>
            <a:endParaRPr lang="en-US" altLang="zh-CN" sz="2800" dirty="0" smtClean="0">
              <a:solidFill>
                <a:srgbClr val="0000FF"/>
              </a:solidFill>
              <a:ea typeface="隶书" pitchFamily="49" charset="-122"/>
            </a:endParaRPr>
          </a:p>
          <a:p>
            <a:r>
              <a:rPr lang="zh-CN" altLang="en-US" sz="2800" b="1" dirty="0" smtClean="0">
                <a:solidFill>
                  <a:srgbClr val="0000FF"/>
                </a:solidFill>
                <a:ea typeface="隶书" pitchFamily="49" charset="-122"/>
              </a:rPr>
              <a:t>         </a:t>
            </a:r>
            <a:r>
              <a:rPr lang="en-US" altLang="zh-CN" sz="2800" b="1" dirty="0" err="1" smtClean="0">
                <a:solidFill>
                  <a:schemeClr val="tx2"/>
                </a:solidFill>
                <a:ea typeface="仿宋_GB2312" pitchFamily="49" charset="-122"/>
              </a:rPr>
              <a:t>int</a:t>
            </a:r>
            <a:r>
              <a:rPr lang="en-US" altLang="zh-CN" sz="2800" dirty="0" smtClean="0">
                <a:solidFill>
                  <a:schemeClr val="tx2"/>
                </a:solidFill>
                <a:ea typeface="仿宋_GB2312" pitchFamily="49" charset="-122"/>
              </a:rPr>
              <a:t> MAXN</a:t>
            </a:r>
            <a:r>
              <a:rPr lang="en-US" altLang="zh-CN" sz="2800" b="1" dirty="0" smtClean="0">
                <a:solidFill>
                  <a:schemeClr val="tx2"/>
                </a:solidFill>
                <a:ea typeface="仿宋_GB2312" pitchFamily="49" charset="-122"/>
              </a:rPr>
              <a:t>;  </a:t>
            </a:r>
            <a:r>
              <a:rPr lang="en-US" altLang="zh-CN" sz="2800" b="1" dirty="0">
                <a:solidFill>
                  <a:srgbClr val="0000FF"/>
                </a:solidFill>
                <a:ea typeface="仿宋_GB2312" pitchFamily="49" charset="-122"/>
              </a:rPr>
              <a:t>//</a:t>
            </a:r>
            <a:r>
              <a:rPr lang="zh-CN" altLang="en-US" sz="2800" dirty="0">
                <a:solidFill>
                  <a:srgbClr val="0000FF"/>
                </a:solidFill>
                <a:ea typeface="隶书" pitchFamily="49" charset="-122"/>
              </a:rPr>
              <a:t>栈最大</a:t>
            </a:r>
            <a:r>
              <a:rPr lang="zh-CN" altLang="en-US" sz="2800" dirty="0" smtClean="0">
                <a:solidFill>
                  <a:srgbClr val="0000FF"/>
                </a:solidFill>
                <a:ea typeface="隶书" pitchFamily="49" charset="-122"/>
              </a:rPr>
              <a:t>容量</a:t>
            </a:r>
            <a:endParaRPr lang="en-US" altLang="zh-CN" sz="2800" dirty="0" smtClean="0">
              <a:solidFill>
                <a:srgbClr val="0000FF"/>
              </a:solidFill>
              <a:ea typeface="隶书" pitchFamily="49" charset="-122"/>
            </a:endParaRPr>
          </a:p>
          <a:p>
            <a:r>
              <a:rPr lang="en-US" altLang="zh-CN" sz="2800" b="1" dirty="0" smtClean="0">
                <a:solidFill>
                  <a:schemeClr val="tx2"/>
                </a:solidFill>
                <a:ea typeface="隶书" pitchFamily="49" charset="-122"/>
              </a:rPr>
              <a:t>         void</a:t>
            </a:r>
            <a:r>
              <a:rPr lang="en-US" altLang="zh-CN" sz="2800" dirty="0" smtClean="0">
                <a:solidFill>
                  <a:schemeClr val="tx2"/>
                </a:solidFill>
                <a:ea typeface="隶书" pitchFamily="49" charset="-122"/>
              </a:rPr>
              <a:t> </a:t>
            </a:r>
            <a:r>
              <a:rPr lang="en-US" altLang="zh-CN" sz="2800" dirty="0" err="1" smtClean="0">
                <a:solidFill>
                  <a:schemeClr val="tx2"/>
                </a:solidFill>
                <a:ea typeface="隶书" pitchFamily="49" charset="-122"/>
              </a:rPr>
              <a:t>OverflowProcess</a:t>
            </a:r>
            <a:r>
              <a:rPr lang="en-US" altLang="zh-CN" sz="2800" b="1" dirty="0" smtClean="0">
                <a:solidFill>
                  <a:schemeClr val="tx2"/>
                </a:solidFill>
                <a:ea typeface="隶书" pitchFamily="49" charset="-122"/>
              </a:rPr>
              <a:t>( );  </a:t>
            </a:r>
            <a:r>
              <a:rPr lang="en-US" altLang="zh-CN" sz="2800" b="1" dirty="0" smtClean="0">
                <a:solidFill>
                  <a:srgbClr val="0000FF"/>
                </a:solidFill>
                <a:ea typeface="隶书" pitchFamily="49" charset="-122"/>
              </a:rPr>
              <a:t>//</a:t>
            </a:r>
            <a:r>
              <a:rPr lang="zh-CN" altLang="en-US" sz="2800" dirty="0" smtClean="0">
                <a:solidFill>
                  <a:srgbClr val="0000FF"/>
                </a:solidFill>
                <a:ea typeface="隶书" pitchFamily="49" charset="-122"/>
              </a:rPr>
              <a:t>栈的溢出处理</a:t>
            </a:r>
            <a:endParaRPr lang="zh-CN" altLang="en-US" sz="2800" dirty="0">
              <a:solidFill>
                <a:srgbClr val="0000FF"/>
              </a:solidFill>
              <a:ea typeface="隶书" pitchFamily="49" charset="-122"/>
            </a:endParaRPr>
          </a:p>
        </p:txBody>
      </p:sp>
      <p:sp>
        <p:nvSpPr>
          <p:cNvPr id="51203" name="Rectangle 3"/>
          <p:cNvSpPr>
            <a:spLocks noGrp="1" noChangeArrowheads="1"/>
          </p:cNvSpPr>
          <p:nvPr>
            <p:ph type="title"/>
          </p:nvPr>
        </p:nvSpPr>
        <p:spPr>
          <a:xfrm>
            <a:off x="1535113" y="820738"/>
            <a:ext cx="6067425" cy="685800"/>
          </a:xfrm>
        </p:spPr>
        <p:txBody>
          <a:bodyPr/>
          <a:lstStyle/>
          <a:p>
            <a:pPr algn="l" eaLnBrk="1" hangingPunct="1">
              <a:defRPr/>
            </a:pPr>
            <a:r>
              <a:rPr lang="zh-CN" altLang="en-US" sz="3600" b="1" dirty="0" smtClean="0">
                <a:solidFill>
                  <a:srgbClr val="7030A0"/>
                </a:solidFill>
                <a:effectLst>
                  <a:outerShdw blurRad="38100" dist="38100" dir="2700000" algn="tl">
                    <a:srgbClr val="C0C0C0"/>
                  </a:outerShdw>
                </a:effectLst>
                <a:ea typeface="仿宋_GB2312" pitchFamily="49" charset="-122"/>
              </a:rPr>
              <a:t>栈的数组存储表示（顺序栈）</a:t>
            </a:r>
            <a:endParaRPr lang="zh-CN" altLang="en-US" sz="3600" dirty="0" smtClean="0">
              <a:solidFill>
                <a:srgbClr val="7030A0"/>
              </a:solidFill>
              <a:effectLst>
                <a:outerShdw blurRad="38100" dist="38100" dir="2700000" algn="tl">
                  <a:srgbClr val="C0C0C0"/>
                </a:outerShdw>
              </a:effectLst>
              <a:ea typeface="仿宋_GB2312" pitchFamily="49" charset="-122"/>
            </a:endParaRPr>
          </a:p>
        </p:txBody>
      </p:sp>
      <p:sp>
        <p:nvSpPr>
          <p:cNvPr id="32772" name="Rectangle 5"/>
          <p:cNvSpPr>
            <a:spLocks noChangeArrowheads="1"/>
          </p:cNvSpPr>
          <p:nvPr/>
        </p:nvSpPr>
        <p:spPr bwMode="auto">
          <a:xfrm>
            <a:off x="931390" y="2182173"/>
            <a:ext cx="6858000" cy="457200"/>
          </a:xfrm>
          <a:prstGeom prst="rect">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32773" name="Line 6"/>
          <p:cNvSpPr>
            <a:spLocks noChangeShapeType="1"/>
          </p:cNvSpPr>
          <p:nvPr/>
        </p:nvSpPr>
        <p:spPr bwMode="auto">
          <a:xfrm>
            <a:off x="13885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74" name="Line 7"/>
          <p:cNvSpPr>
            <a:spLocks noChangeShapeType="1"/>
          </p:cNvSpPr>
          <p:nvPr/>
        </p:nvSpPr>
        <p:spPr bwMode="auto">
          <a:xfrm flipV="1">
            <a:off x="13885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75" name="Line 8"/>
          <p:cNvSpPr>
            <a:spLocks noChangeShapeType="1"/>
          </p:cNvSpPr>
          <p:nvPr/>
        </p:nvSpPr>
        <p:spPr bwMode="auto">
          <a:xfrm>
            <a:off x="18457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76" name="Line 9"/>
          <p:cNvSpPr>
            <a:spLocks noChangeShapeType="1"/>
          </p:cNvSpPr>
          <p:nvPr/>
        </p:nvSpPr>
        <p:spPr bwMode="auto">
          <a:xfrm flipV="1">
            <a:off x="18457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77" name="Line 10"/>
          <p:cNvSpPr>
            <a:spLocks noChangeShapeType="1"/>
          </p:cNvSpPr>
          <p:nvPr/>
        </p:nvSpPr>
        <p:spPr bwMode="auto">
          <a:xfrm>
            <a:off x="23029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78" name="Line 11"/>
          <p:cNvSpPr>
            <a:spLocks noChangeShapeType="1"/>
          </p:cNvSpPr>
          <p:nvPr/>
        </p:nvSpPr>
        <p:spPr bwMode="auto">
          <a:xfrm flipV="1">
            <a:off x="23029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79" name="Line 12"/>
          <p:cNvSpPr>
            <a:spLocks noChangeShapeType="1"/>
          </p:cNvSpPr>
          <p:nvPr/>
        </p:nvSpPr>
        <p:spPr bwMode="auto">
          <a:xfrm>
            <a:off x="27601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80" name="Line 13"/>
          <p:cNvSpPr>
            <a:spLocks noChangeShapeType="1"/>
          </p:cNvSpPr>
          <p:nvPr/>
        </p:nvSpPr>
        <p:spPr bwMode="auto">
          <a:xfrm flipV="1">
            <a:off x="27601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81" name="Line 14"/>
          <p:cNvSpPr>
            <a:spLocks noChangeShapeType="1"/>
          </p:cNvSpPr>
          <p:nvPr/>
        </p:nvSpPr>
        <p:spPr bwMode="auto">
          <a:xfrm>
            <a:off x="32173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82" name="Line 15"/>
          <p:cNvSpPr>
            <a:spLocks noChangeShapeType="1"/>
          </p:cNvSpPr>
          <p:nvPr/>
        </p:nvSpPr>
        <p:spPr bwMode="auto">
          <a:xfrm flipV="1">
            <a:off x="32173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83" name="Line 16"/>
          <p:cNvSpPr>
            <a:spLocks noChangeShapeType="1"/>
          </p:cNvSpPr>
          <p:nvPr/>
        </p:nvSpPr>
        <p:spPr bwMode="auto">
          <a:xfrm>
            <a:off x="36745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84" name="Line 17"/>
          <p:cNvSpPr>
            <a:spLocks noChangeShapeType="1"/>
          </p:cNvSpPr>
          <p:nvPr/>
        </p:nvSpPr>
        <p:spPr bwMode="auto">
          <a:xfrm flipV="1">
            <a:off x="36745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85" name="Line 18"/>
          <p:cNvSpPr>
            <a:spLocks noChangeShapeType="1"/>
          </p:cNvSpPr>
          <p:nvPr/>
        </p:nvSpPr>
        <p:spPr bwMode="auto">
          <a:xfrm>
            <a:off x="41317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86" name="Line 19"/>
          <p:cNvSpPr>
            <a:spLocks noChangeShapeType="1"/>
          </p:cNvSpPr>
          <p:nvPr/>
        </p:nvSpPr>
        <p:spPr bwMode="auto">
          <a:xfrm flipV="1">
            <a:off x="41317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87" name="Line 20"/>
          <p:cNvSpPr>
            <a:spLocks noChangeShapeType="1"/>
          </p:cNvSpPr>
          <p:nvPr/>
        </p:nvSpPr>
        <p:spPr bwMode="auto">
          <a:xfrm>
            <a:off x="45889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88" name="Line 21"/>
          <p:cNvSpPr>
            <a:spLocks noChangeShapeType="1"/>
          </p:cNvSpPr>
          <p:nvPr/>
        </p:nvSpPr>
        <p:spPr bwMode="auto">
          <a:xfrm flipV="1">
            <a:off x="45889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89" name="Line 22"/>
          <p:cNvSpPr>
            <a:spLocks noChangeShapeType="1"/>
          </p:cNvSpPr>
          <p:nvPr/>
        </p:nvSpPr>
        <p:spPr bwMode="auto">
          <a:xfrm>
            <a:off x="50461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90" name="Line 23"/>
          <p:cNvSpPr>
            <a:spLocks noChangeShapeType="1"/>
          </p:cNvSpPr>
          <p:nvPr/>
        </p:nvSpPr>
        <p:spPr bwMode="auto">
          <a:xfrm flipV="1">
            <a:off x="50461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91" name="Line 24"/>
          <p:cNvSpPr>
            <a:spLocks noChangeShapeType="1"/>
          </p:cNvSpPr>
          <p:nvPr/>
        </p:nvSpPr>
        <p:spPr bwMode="auto">
          <a:xfrm>
            <a:off x="55033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92" name="Line 25"/>
          <p:cNvSpPr>
            <a:spLocks noChangeShapeType="1"/>
          </p:cNvSpPr>
          <p:nvPr/>
        </p:nvSpPr>
        <p:spPr bwMode="auto">
          <a:xfrm flipV="1">
            <a:off x="55033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93" name="Line 26"/>
          <p:cNvSpPr>
            <a:spLocks noChangeShapeType="1"/>
          </p:cNvSpPr>
          <p:nvPr/>
        </p:nvSpPr>
        <p:spPr bwMode="auto">
          <a:xfrm>
            <a:off x="59605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94" name="Line 27"/>
          <p:cNvSpPr>
            <a:spLocks noChangeShapeType="1"/>
          </p:cNvSpPr>
          <p:nvPr/>
        </p:nvSpPr>
        <p:spPr bwMode="auto">
          <a:xfrm flipV="1">
            <a:off x="59605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95" name="Line 28"/>
          <p:cNvSpPr>
            <a:spLocks noChangeShapeType="1"/>
          </p:cNvSpPr>
          <p:nvPr/>
        </p:nvSpPr>
        <p:spPr bwMode="auto">
          <a:xfrm>
            <a:off x="64177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96" name="Line 29"/>
          <p:cNvSpPr>
            <a:spLocks noChangeShapeType="1"/>
          </p:cNvSpPr>
          <p:nvPr/>
        </p:nvSpPr>
        <p:spPr bwMode="auto">
          <a:xfrm flipV="1">
            <a:off x="64177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97" name="Line 30"/>
          <p:cNvSpPr>
            <a:spLocks noChangeShapeType="1"/>
          </p:cNvSpPr>
          <p:nvPr/>
        </p:nvSpPr>
        <p:spPr bwMode="auto">
          <a:xfrm>
            <a:off x="68749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798" name="Line 31"/>
          <p:cNvSpPr>
            <a:spLocks noChangeShapeType="1"/>
          </p:cNvSpPr>
          <p:nvPr/>
        </p:nvSpPr>
        <p:spPr bwMode="auto">
          <a:xfrm flipV="1">
            <a:off x="68749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799" name="Line 32"/>
          <p:cNvSpPr>
            <a:spLocks noChangeShapeType="1"/>
          </p:cNvSpPr>
          <p:nvPr/>
        </p:nvSpPr>
        <p:spPr bwMode="auto">
          <a:xfrm>
            <a:off x="7332190" y="2182173"/>
            <a:ext cx="0" cy="457200"/>
          </a:xfrm>
          <a:prstGeom prst="line">
            <a:avLst/>
          </a:prstGeom>
          <a:noFill/>
          <a:ln w="9525">
            <a:solidFill>
              <a:schemeClr val="accent2"/>
            </a:solidFill>
            <a:round/>
            <a:headEnd/>
            <a:tailEnd/>
          </a:ln>
        </p:spPr>
        <p:txBody>
          <a:bodyPr wrap="none" anchor="ctr"/>
          <a:lstStyle/>
          <a:p>
            <a:endParaRPr lang="zh-CN" altLang="en-US"/>
          </a:p>
        </p:txBody>
      </p:sp>
      <p:sp>
        <p:nvSpPr>
          <p:cNvPr id="32800" name="Line 33"/>
          <p:cNvSpPr>
            <a:spLocks noChangeShapeType="1"/>
          </p:cNvSpPr>
          <p:nvPr/>
        </p:nvSpPr>
        <p:spPr bwMode="auto">
          <a:xfrm flipV="1">
            <a:off x="7332190" y="2029773"/>
            <a:ext cx="152400" cy="152400"/>
          </a:xfrm>
          <a:prstGeom prst="line">
            <a:avLst/>
          </a:prstGeom>
          <a:noFill/>
          <a:ln w="9525">
            <a:solidFill>
              <a:schemeClr val="accent2"/>
            </a:solidFill>
            <a:round/>
            <a:headEnd/>
            <a:tailEnd/>
          </a:ln>
        </p:spPr>
        <p:txBody>
          <a:bodyPr wrap="none" anchor="ctr"/>
          <a:lstStyle/>
          <a:p>
            <a:endParaRPr lang="zh-CN" altLang="en-US"/>
          </a:p>
        </p:txBody>
      </p:sp>
      <p:sp>
        <p:nvSpPr>
          <p:cNvPr id="32801" name="Text Box 34"/>
          <p:cNvSpPr txBox="1">
            <a:spLocks noChangeArrowheads="1"/>
          </p:cNvSpPr>
          <p:nvPr/>
        </p:nvSpPr>
        <p:spPr bwMode="auto">
          <a:xfrm>
            <a:off x="1067915" y="1572573"/>
            <a:ext cx="7847020" cy="461665"/>
          </a:xfrm>
          <a:prstGeom prst="rect">
            <a:avLst/>
          </a:prstGeom>
          <a:noFill/>
          <a:ln w="9525">
            <a:noFill/>
            <a:miter lim="800000"/>
            <a:headEnd/>
            <a:tailEnd/>
          </a:ln>
        </p:spPr>
        <p:txBody>
          <a:bodyPr wrap="none">
            <a:spAutoFit/>
          </a:bodyPr>
          <a:lstStyle/>
          <a:p>
            <a:r>
              <a:rPr lang="en-US" altLang="zh-CN" dirty="0" smtClean="0"/>
              <a:t> 0    1    </a:t>
            </a:r>
            <a:r>
              <a:rPr lang="en-US" altLang="zh-CN" dirty="0"/>
              <a:t>2    3    4    5    6    7    8    9                      </a:t>
            </a:r>
            <a:r>
              <a:rPr lang="en-US" altLang="zh-CN" dirty="0" smtClean="0"/>
              <a:t>     MAXN-1</a:t>
            </a:r>
            <a:endParaRPr lang="en-US" altLang="zh-CN" dirty="0"/>
          </a:p>
        </p:txBody>
      </p:sp>
      <p:sp>
        <p:nvSpPr>
          <p:cNvPr id="32802" name="Line 35"/>
          <p:cNvSpPr>
            <a:spLocks noChangeShapeType="1"/>
          </p:cNvSpPr>
          <p:nvPr/>
        </p:nvSpPr>
        <p:spPr bwMode="auto">
          <a:xfrm flipV="1">
            <a:off x="778990" y="2639373"/>
            <a:ext cx="0" cy="381000"/>
          </a:xfrm>
          <a:prstGeom prst="line">
            <a:avLst/>
          </a:prstGeom>
          <a:noFill/>
          <a:ln w="28575">
            <a:solidFill>
              <a:srgbClr val="008000"/>
            </a:solidFill>
            <a:round/>
            <a:headEnd/>
            <a:tailEnd type="triangle" w="sm" len="lg"/>
          </a:ln>
        </p:spPr>
        <p:txBody>
          <a:bodyPr wrap="none" anchor="ctr"/>
          <a:lstStyle/>
          <a:p>
            <a:endParaRPr lang="zh-CN" altLang="en-US"/>
          </a:p>
        </p:txBody>
      </p:sp>
      <p:sp>
        <p:nvSpPr>
          <p:cNvPr id="51236" name="Text Box 36"/>
          <p:cNvSpPr txBox="1">
            <a:spLocks noChangeArrowheads="1"/>
          </p:cNvSpPr>
          <p:nvPr/>
        </p:nvSpPr>
        <p:spPr bwMode="auto">
          <a:xfrm>
            <a:off x="778990" y="2756848"/>
            <a:ext cx="2033587" cy="457200"/>
          </a:xfrm>
          <a:prstGeom prst="rect">
            <a:avLst/>
          </a:prstGeom>
          <a:noFill/>
          <a:ln w="9525">
            <a:noFill/>
            <a:miter lim="800000"/>
            <a:headEnd/>
            <a:tailEnd/>
          </a:ln>
          <a:effectLst/>
        </p:spPr>
        <p:txBody>
          <a:bodyPr>
            <a:spAutoFit/>
          </a:bodyPr>
          <a:lstStyle/>
          <a:p>
            <a:pPr>
              <a:defRPr/>
            </a:pPr>
            <a:r>
              <a:rPr lang="en-US" altLang="zh-CN" b="1">
                <a:solidFill>
                  <a:schemeClr val="accent2"/>
                </a:solidFill>
              </a:rPr>
              <a:t>top</a:t>
            </a:r>
            <a:r>
              <a:rPr lang="zh-CN" altLang="en-US" b="1">
                <a:solidFill>
                  <a:schemeClr val="accent2"/>
                </a:solidFill>
                <a:ea typeface="隶书" pitchFamily="49" charset="-122"/>
              </a:rPr>
              <a:t>（</a:t>
            </a:r>
            <a:r>
              <a:rPr lang="zh-CN" altLang="zh-CN" b="1">
                <a:solidFill>
                  <a:schemeClr val="accent2"/>
                </a:solidFill>
                <a:effectLst>
                  <a:outerShdw blurRad="38100" dist="38100" dir="2700000" algn="tl">
                    <a:srgbClr val="C0C0C0"/>
                  </a:outerShdw>
                </a:effectLst>
                <a:ea typeface="隶书" pitchFamily="49" charset="-122"/>
              </a:rPr>
              <a:t>栈空</a:t>
            </a:r>
            <a:r>
              <a:rPr lang="zh-CN" altLang="en-US" b="1">
                <a:solidFill>
                  <a:schemeClr val="accent2"/>
                </a:solidFill>
                <a:ea typeface="隶书" pitchFamily="49" charset="-122"/>
              </a:rPr>
              <a:t>）</a:t>
            </a:r>
            <a:endParaRPr lang="zh-CN" altLang="en-US">
              <a:ea typeface="隶书" pitchFamily="49" charset="-122"/>
            </a:endParaRPr>
          </a:p>
        </p:txBody>
      </p:sp>
      <p:sp>
        <p:nvSpPr>
          <p:cNvPr id="32804" name="Text Box 37"/>
          <p:cNvSpPr txBox="1">
            <a:spLocks noChangeArrowheads="1"/>
          </p:cNvSpPr>
          <p:nvPr/>
        </p:nvSpPr>
        <p:spPr bwMode="auto">
          <a:xfrm>
            <a:off x="238410" y="2111991"/>
            <a:ext cx="579005" cy="461665"/>
          </a:xfrm>
          <a:prstGeom prst="rect">
            <a:avLst/>
          </a:prstGeom>
          <a:noFill/>
          <a:ln w="9525">
            <a:noFill/>
            <a:miter lim="800000"/>
            <a:headEnd/>
            <a:tailEnd/>
          </a:ln>
        </p:spPr>
        <p:txBody>
          <a:bodyPr wrap="none">
            <a:spAutoFit/>
          </a:bodyPr>
          <a:lstStyle/>
          <a:p>
            <a:r>
              <a:rPr lang="en-US" altLang="zh-CN" b="1" dirty="0" err="1" smtClean="0">
                <a:solidFill>
                  <a:schemeClr val="accent2"/>
                </a:solidFill>
              </a:rPr>
              <a:t>stk</a:t>
            </a:r>
            <a:endParaRPr lang="en-US" altLang="zh-CN" dirty="0"/>
          </a:p>
        </p:txBody>
      </p:sp>
      <p:sp>
        <p:nvSpPr>
          <p:cNvPr id="37" name="灯片编号占位符 36"/>
          <p:cNvSpPr>
            <a:spLocks noGrp="1"/>
          </p:cNvSpPr>
          <p:nvPr>
            <p:ph type="sldNum" sz="quarter" idx="12"/>
          </p:nvPr>
        </p:nvSpPr>
        <p:spPr/>
        <p:txBody>
          <a:bodyPr/>
          <a:lstStyle/>
          <a:p>
            <a:pPr>
              <a:defRPr/>
            </a:pPr>
            <a:fld id="{14F73A70-6F2C-43B6-AD83-DC060C9DC040}" type="slidenum">
              <a:rPr lang="en-US" altLang="zh-CN" smtClean="0"/>
              <a:pPr>
                <a:defRPr/>
              </a:pPr>
              <a:t>4</a:t>
            </a:fld>
            <a:endParaRPr lang="en-US" altLang="zh-CN"/>
          </a:p>
        </p:txBody>
      </p:sp>
    </p:spTree>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609600" y="533400"/>
            <a:ext cx="8153400" cy="5867400"/>
          </a:xfrm>
        </p:spPr>
        <p:txBody>
          <a:bodyPr/>
          <a:lstStyle/>
          <a:p>
            <a:pPr eaLnBrk="1" hangingPunct="1">
              <a:spcBef>
                <a:spcPct val="0"/>
              </a:spcBef>
              <a:buClr>
                <a:schemeClr val="tx1"/>
              </a:buClr>
              <a:buFontTx/>
              <a:buNone/>
            </a:pPr>
            <a:r>
              <a:rPr lang="en-US" altLang="zh-CN" sz="2800" b="1" dirty="0" smtClean="0">
                <a:solidFill>
                  <a:schemeClr val="tx2"/>
                </a:solidFill>
              </a:rPr>
              <a:t>void</a:t>
            </a:r>
            <a:r>
              <a:rPr lang="en-US" altLang="zh-CN" sz="2800" dirty="0" smtClean="0">
                <a:solidFill>
                  <a:schemeClr val="tx2"/>
                </a:solidFill>
              </a:rPr>
              <a:t> Calculator </a:t>
            </a:r>
            <a:r>
              <a:rPr lang="en-US" altLang="zh-CN" sz="2800" b="1" dirty="0" smtClean="0">
                <a:solidFill>
                  <a:schemeClr val="tx2"/>
                </a:solidFill>
              </a:rPr>
              <a:t>:: </a:t>
            </a:r>
            <a:r>
              <a:rPr lang="en-US" altLang="zh-CN" sz="2800" dirty="0" smtClean="0">
                <a:solidFill>
                  <a:schemeClr val="tx2"/>
                </a:solidFill>
              </a:rPr>
              <a:t>Run</a:t>
            </a:r>
            <a:r>
              <a:rPr lang="en-US" altLang="zh-CN" sz="2800" b="1" dirty="0" smtClean="0">
                <a:solidFill>
                  <a:schemeClr val="tx2"/>
                </a:solidFill>
              </a:rPr>
              <a:t>( )</a:t>
            </a:r>
            <a:r>
              <a:rPr lang="en-US" altLang="zh-CN" sz="2800" dirty="0" smtClean="0">
                <a:solidFill>
                  <a:schemeClr val="tx2"/>
                </a:solidFill>
              </a:rPr>
              <a:t> </a:t>
            </a:r>
            <a:r>
              <a:rPr lang="en-US" altLang="zh-CN" sz="2800" b="1" dirty="0" smtClean="0">
                <a:solidFill>
                  <a:schemeClr val="tx2"/>
                </a:solidFill>
              </a:rPr>
              <a:t>{</a:t>
            </a:r>
          </a:p>
          <a:p>
            <a:pPr eaLnBrk="1" hangingPunct="1">
              <a:spcBef>
                <a:spcPct val="0"/>
              </a:spcBef>
              <a:buClr>
                <a:schemeClr val="tx1"/>
              </a:buClr>
              <a:buFontTx/>
              <a:buNone/>
            </a:pPr>
            <a:r>
              <a:rPr lang="en-US" altLang="zh-CN" sz="2800" b="1" dirty="0" smtClean="0">
                <a:solidFill>
                  <a:schemeClr val="tx2"/>
                </a:solidFill>
              </a:rPr>
              <a:t>   char</a:t>
            </a:r>
            <a:r>
              <a:rPr lang="en-US" altLang="zh-CN" sz="2800" dirty="0" smtClean="0">
                <a:solidFill>
                  <a:schemeClr val="tx2"/>
                </a:solidFill>
              </a:rPr>
              <a:t> </a:t>
            </a:r>
            <a:r>
              <a:rPr lang="en-US" altLang="zh-CN" sz="2800" dirty="0" err="1" smtClean="0">
                <a:solidFill>
                  <a:schemeClr val="tx2"/>
                </a:solidFill>
              </a:rPr>
              <a:t>ch</a:t>
            </a:r>
            <a:r>
              <a:rPr lang="en-US" altLang="zh-CN" sz="2800" b="1" dirty="0" smtClean="0">
                <a:solidFill>
                  <a:schemeClr val="tx2"/>
                </a:solidFill>
              </a:rPr>
              <a:t>;</a:t>
            </a:r>
            <a:r>
              <a:rPr lang="en-US" altLang="zh-CN" sz="2800" dirty="0" smtClean="0">
                <a:solidFill>
                  <a:schemeClr val="tx2"/>
                </a:solidFill>
              </a:rPr>
              <a:t>  </a:t>
            </a:r>
            <a:r>
              <a:rPr lang="en-US" altLang="zh-CN" sz="2800" b="1" dirty="0" smtClean="0">
                <a:solidFill>
                  <a:schemeClr val="tx2"/>
                </a:solidFill>
              </a:rPr>
              <a:t>double</a:t>
            </a:r>
            <a:r>
              <a:rPr lang="en-US" altLang="zh-CN" sz="2800" dirty="0" smtClean="0">
                <a:solidFill>
                  <a:schemeClr val="tx2"/>
                </a:solidFill>
              </a:rPr>
              <a:t> </a:t>
            </a:r>
            <a:r>
              <a:rPr lang="en-US" altLang="zh-CN" sz="2800" dirty="0" err="1" smtClean="0">
                <a:solidFill>
                  <a:schemeClr val="tx2"/>
                </a:solidFill>
              </a:rPr>
              <a:t>newoperand</a:t>
            </a:r>
            <a:r>
              <a:rPr lang="en-US" altLang="zh-CN" sz="2800" b="1" dirty="0" smtClean="0">
                <a:solidFill>
                  <a:schemeClr val="tx2"/>
                </a:solidFill>
              </a:rPr>
              <a:t>;</a:t>
            </a:r>
          </a:p>
          <a:p>
            <a:pPr eaLnBrk="1" hangingPunct="1">
              <a:spcBef>
                <a:spcPct val="0"/>
              </a:spcBef>
              <a:buClr>
                <a:schemeClr val="tx1"/>
              </a:buClr>
              <a:buFontTx/>
              <a:buNone/>
            </a:pPr>
            <a:r>
              <a:rPr lang="en-US" altLang="zh-CN" sz="2800" b="1" dirty="0" smtClean="0">
                <a:solidFill>
                  <a:schemeClr val="tx2"/>
                </a:solidFill>
              </a:rPr>
              <a:t>   while</a:t>
            </a:r>
            <a:r>
              <a:rPr lang="en-US" altLang="zh-CN" sz="2800" dirty="0" smtClean="0">
                <a:solidFill>
                  <a:schemeClr val="tx2"/>
                </a:solidFill>
              </a:rPr>
              <a:t> </a:t>
            </a:r>
            <a:r>
              <a:rPr lang="en-US" altLang="zh-CN" sz="2800" b="1" dirty="0" smtClean="0">
                <a:solidFill>
                  <a:schemeClr val="tx2"/>
                </a:solidFill>
              </a:rPr>
              <a:t>(</a:t>
            </a:r>
            <a:r>
              <a:rPr lang="en-US" altLang="zh-CN" sz="2800" b="1" dirty="0" err="1" smtClean="0">
                <a:solidFill>
                  <a:schemeClr val="tx2"/>
                </a:solidFill>
              </a:rPr>
              <a:t>cin</a:t>
            </a:r>
            <a:r>
              <a:rPr lang="en-US" altLang="zh-CN" sz="2800" b="1" dirty="0" smtClean="0">
                <a:solidFill>
                  <a:schemeClr val="tx2"/>
                </a:solidFill>
              </a:rPr>
              <a:t>&gt;&gt;</a:t>
            </a:r>
            <a:r>
              <a:rPr lang="en-US" altLang="zh-CN" sz="2800" dirty="0" err="1" smtClean="0">
                <a:solidFill>
                  <a:schemeClr val="tx2"/>
                </a:solidFill>
              </a:rPr>
              <a:t>ch</a:t>
            </a:r>
            <a:r>
              <a:rPr lang="en-US" altLang="zh-CN" sz="2800" b="1" dirty="0" smtClean="0">
                <a:solidFill>
                  <a:schemeClr val="tx2"/>
                </a:solidFill>
              </a:rPr>
              <a:t>,</a:t>
            </a:r>
            <a:r>
              <a:rPr lang="en-US" altLang="zh-CN" sz="2800" dirty="0" smtClean="0">
                <a:solidFill>
                  <a:schemeClr val="tx2"/>
                </a:solidFill>
              </a:rPr>
              <a:t> </a:t>
            </a:r>
            <a:r>
              <a:rPr lang="en-US" altLang="zh-CN" sz="2800" dirty="0" err="1" smtClean="0">
                <a:solidFill>
                  <a:schemeClr val="tx2"/>
                </a:solidFill>
              </a:rPr>
              <a:t>ch</a:t>
            </a:r>
            <a:r>
              <a:rPr lang="en-US" altLang="zh-CN" sz="2800" b="1" dirty="0" smtClean="0">
                <a:solidFill>
                  <a:schemeClr val="tx2"/>
                </a:solidFill>
              </a:rPr>
              <a:t>!=‘;’)</a:t>
            </a:r>
            <a:r>
              <a:rPr lang="en-US" altLang="zh-CN" sz="2800" dirty="0" smtClean="0">
                <a:solidFill>
                  <a:schemeClr val="tx2"/>
                </a:solidFill>
              </a:rPr>
              <a:t> </a:t>
            </a:r>
            <a:r>
              <a:rPr lang="en-US" altLang="zh-CN" sz="2800" b="1" dirty="0" smtClean="0">
                <a:solidFill>
                  <a:schemeClr val="tx2"/>
                </a:solidFill>
              </a:rPr>
              <a:t>{ </a:t>
            </a:r>
          </a:p>
          <a:p>
            <a:pPr eaLnBrk="1" hangingPunct="1">
              <a:spcBef>
                <a:spcPct val="0"/>
              </a:spcBef>
              <a:buClr>
                <a:schemeClr val="tx1"/>
              </a:buClr>
              <a:buFontTx/>
              <a:buNone/>
            </a:pPr>
            <a:r>
              <a:rPr lang="en-US" altLang="zh-CN" sz="2800" b="1" dirty="0" smtClean="0">
                <a:solidFill>
                  <a:schemeClr val="tx2"/>
                </a:solidFill>
              </a:rPr>
              <a:t>      switch</a:t>
            </a:r>
            <a:r>
              <a:rPr lang="en-US" altLang="zh-CN" sz="2800" dirty="0" smtClean="0">
                <a:solidFill>
                  <a:schemeClr val="tx2"/>
                </a:solidFill>
              </a:rPr>
              <a:t> </a:t>
            </a:r>
            <a:r>
              <a:rPr lang="en-US" altLang="zh-CN" sz="2800" b="1" dirty="0" smtClean="0">
                <a:solidFill>
                  <a:schemeClr val="tx2"/>
                </a:solidFill>
              </a:rPr>
              <a:t>(</a:t>
            </a:r>
            <a:r>
              <a:rPr lang="en-US" altLang="zh-CN" sz="2800" dirty="0" err="1" smtClean="0">
                <a:solidFill>
                  <a:schemeClr val="tx2"/>
                </a:solidFill>
              </a:rPr>
              <a:t>ch</a:t>
            </a:r>
            <a:r>
              <a:rPr lang="en-US" altLang="zh-CN" sz="2800" b="1" dirty="0" smtClean="0">
                <a:solidFill>
                  <a:schemeClr val="tx2"/>
                </a:solidFill>
              </a:rPr>
              <a:t>)</a:t>
            </a:r>
            <a:r>
              <a:rPr lang="en-US" altLang="zh-CN" sz="2800" dirty="0" smtClean="0">
                <a:solidFill>
                  <a:schemeClr val="tx2"/>
                </a:solidFill>
              </a:rPr>
              <a:t> </a:t>
            </a:r>
            <a:r>
              <a:rPr lang="en-US" altLang="zh-CN" sz="2800" b="1" dirty="0" smtClean="0">
                <a:solidFill>
                  <a:schemeClr val="tx2"/>
                </a:solidFill>
              </a:rPr>
              <a:t>{</a:t>
            </a:r>
            <a:endParaRPr lang="en-US" altLang="zh-CN" sz="2800" dirty="0" smtClean="0">
              <a:solidFill>
                <a:schemeClr val="tx2"/>
              </a:solidFill>
            </a:endParaRPr>
          </a:p>
          <a:p>
            <a:pPr eaLnBrk="1" hangingPunct="1">
              <a:spcBef>
                <a:spcPct val="0"/>
              </a:spcBef>
              <a:buClr>
                <a:schemeClr val="tx1"/>
              </a:buClr>
              <a:buFontTx/>
              <a:buNone/>
            </a:pPr>
            <a:r>
              <a:rPr lang="en-US" altLang="zh-CN" sz="2800" dirty="0" smtClean="0">
                <a:solidFill>
                  <a:schemeClr val="tx2"/>
                </a:solidFill>
              </a:rPr>
              <a:t>        </a:t>
            </a:r>
            <a:r>
              <a:rPr lang="en-US" altLang="zh-CN" sz="2800" b="1" dirty="0" smtClean="0">
                <a:solidFill>
                  <a:schemeClr val="tx2"/>
                </a:solidFill>
              </a:rPr>
              <a:t>case</a:t>
            </a:r>
            <a:r>
              <a:rPr lang="en-US" altLang="zh-CN" sz="2800" dirty="0" smtClean="0">
                <a:solidFill>
                  <a:schemeClr val="tx2"/>
                </a:solidFill>
              </a:rPr>
              <a:t> </a:t>
            </a:r>
            <a:r>
              <a:rPr lang="en-US" altLang="zh-CN" sz="2800" b="1" dirty="0" smtClean="0">
                <a:solidFill>
                  <a:schemeClr val="tx2"/>
                </a:solidFill>
              </a:rPr>
              <a:t>‘+’:  case</a:t>
            </a:r>
            <a:r>
              <a:rPr lang="en-US" altLang="zh-CN" sz="2800" dirty="0" smtClean="0">
                <a:solidFill>
                  <a:schemeClr val="tx2"/>
                </a:solidFill>
              </a:rPr>
              <a:t> </a:t>
            </a:r>
            <a:r>
              <a:rPr lang="en-US" altLang="zh-CN" sz="2800" b="1" dirty="0" smtClean="0">
                <a:solidFill>
                  <a:schemeClr val="tx2"/>
                </a:solidFill>
              </a:rPr>
              <a:t>‘-’:   case ‘*’:   case ‘/’: </a:t>
            </a:r>
            <a:r>
              <a:rPr lang="en-US" altLang="zh-CN" sz="2800" dirty="0" smtClean="0">
                <a:solidFill>
                  <a:schemeClr val="tx2"/>
                </a:solidFill>
              </a:rPr>
              <a:t>	  </a:t>
            </a:r>
            <a:r>
              <a:rPr lang="en-US" altLang="zh-CN" sz="2800" b="1" dirty="0" smtClean="0">
                <a:solidFill>
                  <a:schemeClr val="tx2"/>
                </a:solidFill>
              </a:rPr>
              <a:t>    </a:t>
            </a:r>
          </a:p>
          <a:p>
            <a:pPr eaLnBrk="1" hangingPunct="1">
              <a:spcBef>
                <a:spcPct val="0"/>
              </a:spcBef>
              <a:buClr>
                <a:schemeClr val="tx1"/>
              </a:buClr>
              <a:buFontTx/>
              <a:buNone/>
            </a:pPr>
            <a:r>
              <a:rPr lang="en-US" altLang="zh-CN" sz="2800" b="1" dirty="0" smtClean="0">
                <a:solidFill>
                  <a:schemeClr val="tx2"/>
                </a:solidFill>
              </a:rPr>
              <a:t>                         </a:t>
            </a:r>
            <a:r>
              <a:rPr lang="en-US" altLang="zh-CN" sz="2800" dirty="0" err="1" smtClean="0">
                <a:solidFill>
                  <a:schemeClr val="tx2"/>
                </a:solidFill>
              </a:rPr>
              <a:t>DoOperator</a:t>
            </a:r>
            <a:r>
              <a:rPr lang="en-US" altLang="zh-CN" sz="2800" b="1" dirty="0" smtClean="0">
                <a:solidFill>
                  <a:schemeClr val="tx2"/>
                </a:solidFill>
              </a:rPr>
              <a:t>(</a:t>
            </a:r>
            <a:r>
              <a:rPr lang="en-US" altLang="zh-CN" sz="2800" dirty="0" err="1" smtClean="0">
                <a:solidFill>
                  <a:schemeClr val="tx2"/>
                </a:solidFill>
              </a:rPr>
              <a:t>ch</a:t>
            </a:r>
            <a:r>
              <a:rPr lang="en-US" altLang="zh-CN" sz="2800" b="1" dirty="0" smtClean="0">
                <a:solidFill>
                  <a:schemeClr val="tx2"/>
                </a:solidFill>
              </a:rPr>
              <a:t>);  break;  </a:t>
            </a:r>
            <a:r>
              <a:rPr lang="en-US" altLang="zh-CN" sz="2800" b="1" dirty="0" smtClean="0">
                <a:solidFill>
                  <a:srgbClr val="000099"/>
                </a:solidFill>
              </a:rPr>
              <a:t>//</a:t>
            </a:r>
            <a:r>
              <a:rPr lang="zh-CN" altLang="en-US" sz="2800" dirty="0" smtClean="0">
                <a:solidFill>
                  <a:srgbClr val="000099"/>
                </a:solidFill>
                <a:ea typeface="隶书" pitchFamily="49" charset="-122"/>
              </a:rPr>
              <a:t>计算</a:t>
            </a:r>
            <a:endParaRPr lang="zh-CN" altLang="en-US" sz="2800" b="1" dirty="0" smtClean="0">
              <a:solidFill>
                <a:schemeClr val="tx2"/>
              </a:solidFill>
            </a:endParaRPr>
          </a:p>
          <a:p>
            <a:pPr eaLnBrk="1" hangingPunct="1">
              <a:spcBef>
                <a:spcPct val="0"/>
              </a:spcBef>
              <a:buClr>
                <a:schemeClr val="tx1"/>
              </a:buClr>
              <a:buFontTx/>
              <a:buNone/>
            </a:pPr>
            <a:r>
              <a:rPr lang="zh-CN" altLang="en-US" sz="2800" dirty="0" smtClean="0">
                <a:solidFill>
                  <a:schemeClr val="tx2"/>
                </a:solidFill>
              </a:rPr>
              <a:t>        </a:t>
            </a:r>
            <a:r>
              <a:rPr lang="en-US" altLang="zh-CN" sz="2800" b="1" dirty="0" smtClean="0">
                <a:solidFill>
                  <a:schemeClr val="tx2"/>
                </a:solidFill>
              </a:rPr>
              <a:t>default:   </a:t>
            </a:r>
            <a:r>
              <a:rPr lang="en-US" altLang="zh-CN" sz="2800" b="1" dirty="0" err="1" smtClean="0">
                <a:solidFill>
                  <a:schemeClr val="tx2"/>
                </a:solidFill>
              </a:rPr>
              <a:t>cin.putback</a:t>
            </a:r>
            <a:r>
              <a:rPr lang="en-US" altLang="zh-CN" sz="2800" b="1" dirty="0" smtClean="0">
                <a:solidFill>
                  <a:schemeClr val="tx2"/>
                </a:solidFill>
              </a:rPr>
              <a:t> (</a:t>
            </a:r>
            <a:r>
              <a:rPr lang="en-US" altLang="zh-CN" sz="2800" dirty="0" err="1" smtClean="0">
                <a:solidFill>
                  <a:schemeClr val="tx2"/>
                </a:solidFill>
              </a:rPr>
              <a:t>ch</a:t>
            </a:r>
            <a:r>
              <a:rPr lang="en-US" altLang="zh-CN" sz="2800" b="1" dirty="0" smtClean="0">
                <a:solidFill>
                  <a:schemeClr val="tx2"/>
                </a:solidFill>
              </a:rPr>
              <a:t>);</a:t>
            </a:r>
            <a:r>
              <a:rPr lang="en-US" altLang="zh-CN" sz="2800" dirty="0" smtClean="0">
                <a:solidFill>
                  <a:schemeClr val="tx2"/>
                </a:solidFill>
              </a:rPr>
              <a:t> </a:t>
            </a:r>
          </a:p>
          <a:p>
            <a:pPr eaLnBrk="1" hangingPunct="1">
              <a:spcBef>
                <a:spcPct val="0"/>
              </a:spcBef>
              <a:buClr>
                <a:schemeClr val="tx1"/>
              </a:buClr>
              <a:buFontTx/>
              <a:buNone/>
            </a:pPr>
            <a:r>
              <a:rPr lang="en-US" altLang="zh-CN" sz="2800" dirty="0" smtClean="0">
                <a:solidFill>
                  <a:schemeClr val="tx2"/>
                </a:solidFill>
              </a:rPr>
              <a:t>                         </a:t>
            </a:r>
            <a:r>
              <a:rPr lang="en-US" altLang="zh-CN" sz="2800" b="1" dirty="0" smtClean="0">
                <a:solidFill>
                  <a:srgbClr val="000099"/>
                </a:solidFill>
              </a:rPr>
              <a:t>//</a:t>
            </a:r>
            <a:r>
              <a:rPr lang="zh-CN" altLang="en-US" sz="2800" dirty="0" smtClean="0">
                <a:solidFill>
                  <a:srgbClr val="000099"/>
                </a:solidFill>
                <a:ea typeface="隶书" pitchFamily="49" charset="-122"/>
              </a:rPr>
              <a:t>将字符放回输入流</a:t>
            </a:r>
            <a:endParaRPr lang="zh-CN" altLang="en-US" sz="2800" b="1" dirty="0" smtClean="0">
              <a:solidFill>
                <a:schemeClr val="tx2"/>
              </a:solidFill>
            </a:endParaRPr>
          </a:p>
          <a:p>
            <a:pPr eaLnBrk="1" hangingPunct="1">
              <a:spcBef>
                <a:spcPct val="0"/>
              </a:spcBef>
              <a:buClr>
                <a:schemeClr val="tx1"/>
              </a:buClr>
              <a:buFontTx/>
              <a:buNone/>
            </a:pPr>
            <a:r>
              <a:rPr lang="zh-CN" altLang="en-US" sz="2800" b="1" dirty="0" smtClean="0">
                <a:solidFill>
                  <a:schemeClr val="tx2"/>
                </a:solidFill>
              </a:rPr>
              <a:t>                         </a:t>
            </a:r>
            <a:r>
              <a:rPr lang="en-US" altLang="zh-CN" sz="2800" b="1" dirty="0" err="1" smtClean="0">
                <a:solidFill>
                  <a:schemeClr val="tx2"/>
                </a:solidFill>
              </a:rPr>
              <a:t>cin</a:t>
            </a:r>
            <a:r>
              <a:rPr lang="en-US" altLang="zh-CN" sz="2800" b="1" dirty="0" smtClean="0">
                <a:solidFill>
                  <a:schemeClr val="tx2"/>
                </a:solidFill>
              </a:rPr>
              <a:t>&gt;&gt;</a:t>
            </a:r>
            <a:r>
              <a:rPr lang="en-US" altLang="zh-CN" sz="2800" dirty="0" err="1" smtClean="0">
                <a:solidFill>
                  <a:schemeClr val="tx2"/>
                </a:solidFill>
              </a:rPr>
              <a:t>newoperand</a:t>
            </a:r>
            <a:r>
              <a:rPr lang="en-US" altLang="zh-CN" sz="2800" b="1" dirty="0" smtClean="0">
                <a:solidFill>
                  <a:schemeClr val="tx2"/>
                </a:solidFill>
              </a:rPr>
              <a:t>;  </a:t>
            </a:r>
            <a:r>
              <a:rPr lang="en-US" altLang="zh-CN" sz="2800" b="1" dirty="0" smtClean="0">
                <a:solidFill>
                  <a:srgbClr val="000099"/>
                </a:solidFill>
              </a:rPr>
              <a:t>//</a:t>
            </a:r>
            <a:r>
              <a:rPr lang="zh-CN" altLang="en-US" sz="2800" dirty="0" smtClean="0">
                <a:solidFill>
                  <a:srgbClr val="000099"/>
                </a:solidFill>
                <a:ea typeface="隶书" pitchFamily="49" charset="-122"/>
              </a:rPr>
              <a:t>读操作数</a:t>
            </a:r>
            <a:endParaRPr lang="zh-CN" altLang="en-US" sz="2800" dirty="0" smtClean="0">
              <a:solidFill>
                <a:schemeClr val="tx2"/>
              </a:solidFill>
            </a:endParaRPr>
          </a:p>
          <a:p>
            <a:pPr eaLnBrk="1" hangingPunct="1">
              <a:spcBef>
                <a:spcPct val="0"/>
              </a:spcBef>
              <a:buClr>
                <a:schemeClr val="tx1"/>
              </a:buClr>
              <a:buFontTx/>
              <a:buNone/>
            </a:pPr>
            <a:r>
              <a:rPr lang="zh-CN" altLang="en-US" sz="2800" dirty="0" smtClean="0">
                <a:solidFill>
                  <a:schemeClr val="tx2"/>
                </a:solidFill>
              </a:rPr>
              <a:t>                         </a:t>
            </a:r>
            <a:r>
              <a:rPr lang="en-US" altLang="zh-CN" sz="2800" dirty="0" err="1" smtClean="0">
                <a:solidFill>
                  <a:schemeClr val="tx2"/>
                </a:solidFill>
              </a:rPr>
              <a:t>S</a:t>
            </a:r>
            <a:r>
              <a:rPr lang="en-US" altLang="zh-CN" sz="2800" b="1" dirty="0" err="1" smtClean="0">
                <a:solidFill>
                  <a:schemeClr val="tx2"/>
                </a:solidFill>
              </a:rPr>
              <a:t>.</a:t>
            </a:r>
            <a:r>
              <a:rPr lang="en-US" altLang="zh-CN" sz="2800" dirty="0" err="1" smtClean="0">
                <a:solidFill>
                  <a:schemeClr val="tx2"/>
                </a:solidFill>
              </a:rPr>
              <a:t>Push</a:t>
            </a:r>
            <a:r>
              <a:rPr lang="en-US" altLang="zh-CN" sz="2800" b="1" dirty="0" smtClean="0">
                <a:solidFill>
                  <a:schemeClr val="tx2"/>
                </a:solidFill>
              </a:rPr>
              <a:t>(</a:t>
            </a:r>
            <a:r>
              <a:rPr lang="en-US" altLang="zh-CN" sz="2800" dirty="0" err="1" smtClean="0">
                <a:solidFill>
                  <a:schemeClr val="tx2"/>
                </a:solidFill>
              </a:rPr>
              <a:t>newoperand</a:t>
            </a:r>
            <a:r>
              <a:rPr lang="en-US" altLang="zh-CN" sz="2800" b="1" dirty="0" smtClean="0">
                <a:solidFill>
                  <a:schemeClr val="tx2"/>
                </a:solidFill>
              </a:rPr>
              <a:t>);</a:t>
            </a:r>
            <a:endParaRPr lang="en-US" altLang="zh-CN" sz="2800" dirty="0" smtClean="0">
              <a:solidFill>
                <a:schemeClr val="tx2"/>
              </a:solidFill>
            </a:endParaRPr>
          </a:p>
          <a:p>
            <a:pPr eaLnBrk="1" hangingPunct="1">
              <a:spcBef>
                <a:spcPct val="0"/>
              </a:spcBef>
              <a:buClr>
                <a:schemeClr val="tx1"/>
              </a:buClr>
              <a:buFontTx/>
              <a:buNone/>
            </a:pPr>
            <a:r>
              <a:rPr lang="en-US" altLang="zh-CN" sz="2800" b="1" dirty="0" smtClean="0">
                <a:solidFill>
                  <a:schemeClr val="tx2"/>
                </a:solidFill>
              </a:rPr>
              <a:t>      }</a:t>
            </a:r>
          </a:p>
          <a:p>
            <a:pPr eaLnBrk="1" hangingPunct="1">
              <a:spcBef>
                <a:spcPct val="0"/>
              </a:spcBef>
              <a:buClr>
                <a:schemeClr val="tx1"/>
              </a:buClr>
              <a:buFontTx/>
              <a:buNone/>
            </a:pPr>
            <a:r>
              <a:rPr lang="en-US" altLang="zh-CN" sz="2800" b="1" dirty="0" smtClean="0">
                <a:solidFill>
                  <a:schemeClr val="tx2"/>
                </a:solidFill>
              </a:rPr>
              <a:t>   }</a:t>
            </a:r>
          </a:p>
          <a:p>
            <a:pPr eaLnBrk="1" hangingPunct="1">
              <a:spcBef>
                <a:spcPct val="0"/>
              </a:spcBef>
              <a:buClr>
                <a:schemeClr val="tx1"/>
              </a:buClr>
              <a:buFontTx/>
              <a:buNone/>
            </a:pPr>
            <a:r>
              <a:rPr lang="en-US" altLang="zh-CN" sz="2800" b="1" dirty="0" smtClean="0">
                <a:solidFill>
                  <a:schemeClr val="tx2"/>
                </a:solidFill>
              </a:rPr>
              <a:t>}</a:t>
            </a:r>
            <a:endParaRPr lang="en-US" altLang="zh-CN" sz="2800" dirty="0" smtClean="0"/>
          </a:p>
        </p:txBody>
      </p:sp>
      <p:sp>
        <p:nvSpPr>
          <p:cNvPr id="3" name="灯片编号占位符 2"/>
          <p:cNvSpPr>
            <a:spLocks noGrp="1"/>
          </p:cNvSpPr>
          <p:nvPr>
            <p:ph type="sldNum" sz="quarter" idx="12"/>
          </p:nvPr>
        </p:nvSpPr>
        <p:spPr/>
        <p:txBody>
          <a:bodyPr/>
          <a:lstStyle/>
          <a:p>
            <a:pPr>
              <a:defRPr/>
            </a:pPr>
            <a:fld id="{14F73A70-6F2C-43B6-AD83-DC060C9DC040}" type="slidenum">
              <a:rPr lang="en-US" altLang="zh-CN" smtClean="0"/>
              <a:pPr>
                <a:defRPr/>
              </a:pPr>
              <a:t>40</a:t>
            </a:fld>
            <a:endParaRPr lang="en-US" altLang="zh-CN"/>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527050" y="446088"/>
            <a:ext cx="8167688" cy="6070600"/>
          </a:xfrm>
          <a:prstGeom prst="rect">
            <a:avLst/>
          </a:prstGeom>
          <a:noFill/>
          <a:ln w="9525">
            <a:noFill/>
            <a:miter lim="800000"/>
            <a:headEnd/>
            <a:tailEnd/>
          </a:ln>
        </p:spPr>
        <p:txBody>
          <a:bodyPr wrap="none">
            <a:spAutoFit/>
          </a:bodyPr>
          <a:lstStyle/>
          <a:p>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DoOperator</a:t>
            </a:r>
            <a:r>
              <a:rPr lang="en-US" altLang="zh-CN" sz="2800" b="1" dirty="0" smtClean="0">
                <a:solidFill>
                  <a:srgbClr val="FF0000"/>
                </a:solidFill>
              </a:rPr>
              <a:t>(char</a:t>
            </a:r>
            <a:r>
              <a:rPr lang="en-US" altLang="zh-CN" sz="2800" dirty="0" smtClean="0">
                <a:solidFill>
                  <a:srgbClr val="FF0000"/>
                </a:solidFill>
              </a:rPr>
              <a:t> op</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endParaRPr lang="en-US" altLang="zh-CN" sz="2800" dirty="0">
              <a:solidFill>
                <a:srgbClr val="FF0000"/>
              </a:solidFill>
            </a:endParaRPr>
          </a:p>
          <a:p>
            <a:r>
              <a:rPr lang="en-US" altLang="zh-CN" sz="2800" dirty="0">
                <a:solidFill>
                  <a:srgbClr val="000099"/>
                </a:solidFill>
              </a:rPr>
              <a:t>//</a:t>
            </a:r>
            <a:r>
              <a:rPr lang="zh-CN" altLang="en-US" sz="2800" dirty="0">
                <a:solidFill>
                  <a:srgbClr val="000099"/>
                </a:solidFill>
                <a:ea typeface="隶书" pitchFamily="49" charset="-122"/>
              </a:rPr>
              <a:t>从栈</a:t>
            </a:r>
            <a:r>
              <a:rPr lang="en-US" altLang="zh-CN" sz="2800" b="1" dirty="0">
                <a:solidFill>
                  <a:srgbClr val="C00000"/>
                </a:solidFill>
                <a:ea typeface="隶书" pitchFamily="49" charset="-122"/>
              </a:rPr>
              <a:t>S</a:t>
            </a:r>
            <a:r>
              <a:rPr lang="zh-CN" altLang="en-US" sz="2800" dirty="0">
                <a:solidFill>
                  <a:srgbClr val="000099"/>
                </a:solidFill>
                <a:ea typeface="隶书" pitchFamily="49" charset="-122"/>
              </a:rPr>
              <a:t>中取两个操作数，形成运算指令并计算进栈</a:t>
            </a:r>
          </a:p>
          <a:p>
            <a:r>
              <a:rPr lang="zh-CN" altLang="en-US" sz="2800" dirty="0">
                <a:solidFill>
                  <a:schemeClr val="accent2"/>
                </a:solidFill>
                <a:ea typeface="隶书" pitchFamily="49" charset="-122"/>
              </a:rPr>
              <a:t>    </a:t>
            </a:r>
            <a:r>
              <a:rPr lang="en-US" altLang="zh-CN" sz="2800" b="1" dirty="0">
                <a:solidFill>
                  <a:srgbClr val="FF0000"/>
                </a:solidFill>
                <a:ea typeface="隶书" pitchFamily="49" charset="-122"/>
              </a:rPr>
              <a:t>double</a:t>
            </a:r>
            <a:r>
              <a:rPr lang="en-US" altLang="zh-CN" sz="2800" dirty="0">
                <a:solidFill>
                  <a:srgbClr val="FF0000"/>
                </a:solidFill>
                <a:ea typeface="隶书" pitchFamily="49" charset="-122"/>
              </a:rPr>
              <a:t> left</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right</a:t>
            </a:r>
            <a:r>
              <a:rPr lang="en-US" altLang="zh-CN" sz="2800" b="1" dirty="0">
                <a:solidFill>
                  <a:srgbClr val="FF0000"/>
                </a:solidFill>
                <a:ea typeface="隶书" pitchFamily="49" charset="-122"/>
              </a:rPr>
              <a:t>;   </a:t>
            </a:r>
          </a:p>
          <a:p>
            <a:r>
              <a:rPr lang="en-US" altLang="zh-CN" sz="2800" b="1" dirty="0">
                <a:solidFill>
                  <a:srgbClr val="FF0000"/>
                </a:solidFill>
                <a:ea typeface="隶书" pitchFamily="49" charset="-122"/>
              </a:rPr>
              <a:t>    </a:t>
            </a:r>
            <a:r>
              <a:rPr lang="en-US" altLang="zh-CN" sz="2800" b="1" dirty="0" err="1">
                <a:solidFill>
                  <a:srgbClr val="FF0000"/>
                </a:solidFill>
                <a:ea typeface="隶书" pitchFamily="49" charset="-122"/>
              </a:rPr>
              <a:t>bool</a:t>
            </a:r>
            <a:r>
              <a:rPr lang="en-US" altLang="zh-CN" sz="2800" b="1" dirty="0">
                <a:solidFill>
                  <a:srgbClr val="FF0000"/>
                </a:solidFill>
                <a:ea typeface="隶书" pitchFamily="49" charset="-122"/>
              </a:rPr>
              <a:t> </a:t>
            </a:r>
            <a:r>
              <a:rPr lang="en-US" altLang="zh-CN" sz="2800" dirty="0" err="1" smtClean="0">
                <a:solidFill>
                  <a:srgbClr val="FF0000"/>
                </a:solidFill>
                <a:ea typeface="隶书" pitchFamily="49" charset="-122"/>
              </a:rPr>
              <a:t>succ</a:t>
            </a:r>
            <a:r>
              <a:rPr lang="en-US" altLang="zh-CN" sz="2800" b="1" dirty="0" smtClean="0">
                <a:solidFill>
                  <a:srgbClr val="FF0000"/>
                </a:solidFill>
                <a:ea typeface="隶书" pitchFamily="49" charset="-122"/>
              </a:rPr>
              <a:t>=</a:t>
            </a:r>
            <a:r>
              <a:rPr lang="en-US" altLang="zh-CN" sz="2800" dirty="0" err="1" smtClean="0">
                <a:solidFill>
                  <a:srgbClr val="FF0000"/>
                </a:solidFill>
                <a:ea typeface="隶书" pitchFamily="49" charset="-122"/>
              </a:rPr>
              <a:t>S</a:t>
            </a:r>
            <a:r>
              <a:rPr lang="en-US" altLang="zh-CN" sz="2800" b="1" dirty="0" err="1" smtClean="0">
                <a:solidFill>
                  <a:srgbClr val="FF0000"/>
                </a:solidFill>
                <a:ea typeface="隶书" pitchFamily="49" charset="-122"/>
              </a:rPr>
              <a:t>.</a:t>
            </a:r>
            <a:r>
              <a:rPr lang="en-US" altLang="zh-CN" sz="2800" dirty="0" err="1" smtClean="0">
                <a:solidFill>
                  <a:srgbClr val="FF0000"/>
                </a:solidFill>
                <a:ea typeface="隶书" pitchFamily="49" charset="-122"/>
              </a:rPr>
              <a:t>GetTop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right)</a:t>
            </a:r>
            <a:r>
              <a:rPr lang="en-US" altLang="zh-CN" sz="2800" b="1" dirty="0" smtClean="0">
                <a:solidFill>
                  <a:srgbClr val="FF0000"/>
                </a:solidFill>
                <a:ea typeface="隶书" pitchFamily="49" charset="-122"/>
              </a:rPr>
              <a:t>;  </a:t>
            </a:r>
            <a:r>
              <a:rPr lang="en-US" altLang="zh-CN" sz="2800" dirty="0" err="1" smtClean="0">
                <a:solidFill>
                  <a:srgbClr val="FF0000"/>
                </a:solidFill>
                <a:ea typeface="隶书" pitchFamily="49" charset="-122"/>
              </a:rPr>
              <a:t>S</a:t>
            </a:r>
            <a:r>
              <a:rPr lang="en-US" altLang="zh-CN" sz="2800" b="1" dirty="0" err="1" smtClean="0">
                <a:solidFill>
                  <a:srgbClr val="FF0000"/>
                </a:solidFill>
                <a:ea typeface="隶书" pitchFamily="49" charset="-122"/>
              </a:rPr>
              <a:t>.</a:t>
            </a:r>
            <a:r>
              <a:rPr lang="en-US" altLang="zh-CN" sz="2800" dirty="0" err="1" smtClean="0">
                <a:solidFill>
                  <a:srgbClr val="FF0000"/>
                </a:solidFill>
                <a:ea typeface="隶书" pitchFamily="49" charset="-122"/>
              </a:rPr>
              <a:t>Pop</a:t>
            </a:r>
            <a:r>
              <a:rPr lang="en-US" altLang="zh-CN" sz="2800" b="1" dirty="0" smtClean="0">
                <a:solidFill>
                  <a:srgbClr val="FF0000"/>
                </a:solidFill>
                <a:ea typeface="隶书" pitchFamily="49" charset="-122"/>
              </a:rPr>
              <a:t>( </a:t>
            </a:r>
            <a:r>
              <a:rPr lang="en-US" altLang="zh-CN" sz="2800" b="1" dirty="0">
                <a:solidFill>
                  <a:srgbClr val="FF0000"/>
                </a:solidFill>
                <a:ea typeface="隶书" pitchFamily="49" charset="-122"/>
              </a:rPr>
              <a:t>);</a:t>
            </a:r>
          </a:p>
          <a:p>
            <a:r>
              <a:rPr lang="en-US" altLang="zh-CN" sz="2800" b="1" dirty="0">
                <a:solidFill>
                  <a:srgbClr val="FF0000"/>
                </a:solidFill>
                <a:ea typeface="隶书" pitchFamily="49" charset="-122"/>
              </a:rPr>
              <a:t>    if </a:t>
            </a:r>
            <a:r>
              <a:rPr lang="en-US" altLang="zh-CN" sz="2800" b="1" dirty="0" smtClean="0">
                <a:solidFill>
                  <a:srgbClr val="FF0000"/>
                </a:solidFill>
                <a:ea typeface="隶书" pitchFamily="49" charset="-122"/>
              </a:rPr>
              <a:t>(</a:t>
            </a:r>
            <a:r>
              <a:rPr lang="en-US" altLang="zh-CN" sz="2800" dirty="0" err="1" smtClean="0">
                <a:solidFill>
                  <a:srgbClr val="FF0000"/>
                </a:solidFill>
                <a:ea typeface="隶书" pitchFamily="49" charset="-122"/>
              </a:rPr>
              <a:t>succ</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  </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 </a:t>
            </a:r>
            <a:r>
              <a:rPr lang="en-US" altLang="zh-CN" sz="2800" dirty="0" err="1" smtClean="0">
                <a:solidFill>
                  <a:srgbClr val="FF0000"/>
                </a:solidFill>
                <a:ea typeface="隶书" pitchFamily="49" charset="-122"/>
              </a:rPr>
              <a:t>succ</a:t>
            </a:r>
            <a:r>
              <a:rPr lang="en-US" altLang="zh-CN" sz="2800" b="1" dirty="0" smtClean="0">
                <a:solidFill>
                  <a:srgbClr val="FF0000"/>
                </a:solidFill>
                <a:ea typeface="隶书" pitchFamily="49" charset="-122"/>
              </a:rPr>
              <a:t>=</a:t>
            </a:r>
            <a:r>
              <a:rPr lang="en-US" altLang="zh-CN" sz="2800" dirty="0" err="1" smtClean="0">
                <a:solidFill>
                  <a:srgbClr val="FF0000"/>
                </a:solidFill>
                <a:ea typeface="隶书" pitchFamily="49" charset="-122"/>
              </a:rPr>
              <a:t>S</a:t>
            </a:r>
            <a:r>
              <a:rPr lang="en-US" altLang="zh-CN" sz="2800" b="1" dirty="0" err="1" smtClean="0">
                <a:solidFill>
                  <a:srgbClr val="FF0000"/>
                </a:solidFill>
                <a:ea typeface="隶书" pitchFamily="49" charset="-122"/>
              </a:rPr>
              <a:t>.</a:t>
            </a:r>
            <a:r>
              <a:rPr lang="en-US" altLang="zh-CN" sz="2800" dirty="0" err="1" smtClean="0">
                <a:solidFill>
                  <a:srgbClr val="FF0000"/>
                </a:solidFill>
                <a:ea typeface="隶书" pitchFamily="49" charset="-122"/>
              </a:rPr>
              <a:t>GetTop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left</a:t>
            </a:r>
            <a:r>
              <a:rPr lang="en-US" altLang="zh-CN" sz="2800" b="1" dirty="0" smtClean="0">
                <a:solidFill>
                  <a:srgbClr val="FF0000"/>
                </a:solidFill>
                <a:ea typeface="隶书" pitchFamily="49" charset="-122"/>
              </a:rPr>
              <a:t>);  </a:t>
            </a:r>
            <a:r>
              <a:rPr lang="en-US" altLang="zh-CN" sz="2800" dirty="0" err="1" smtClean="0">
                <a:solidFill>
                  <a:srgbClr val="FF0000"/>
                </a:solidFill>
                <a:ea typeface="隶书" pitchFamily="49" charset="-122"/>
              </a:rPr>
              <a:t>S</a:t>
            </a:r>
            <a:r>
              <a:rPr lang="en-US" altLang="zh-CN" sz="2800" b="1" dirty="0" err="1" smtClean="0">
                <a:solidFill>
                  <a:srgbClr val="FF0000"/>
                </a:solidFill>
                <a:ea typeface="隶书" pitchFamily="49" charset="-122"/>
              </a:rPr>
              <a:t>.</a:t>
            </a:r>
            <a:r>
              <a:rPr lang="en-US" altLang="zh-CN" sz="2800" dirty="0" err="1" smtClean="0">
                <a:solidFill>
                  <a:srgbClr val="FF0000"/>
                </a:solidFill>
                <a:ea typeface="隶书" pitchFamily="49" charset="-122"/>
              </a:rPr>
              <a:t>Pop</a:t>
            </a:r>
            <a:r>
              <a:rPr lang="en-US" altLang="zh-CN" sz="2800" b="1" dirty="0" smtClean="0">
                <a:solidFill>
                  <a:srgbClr val="FF0000"/>
                </a:solidFill>
                <a:ea typeface="隶书" pitchFamily="49" charset="-122"/>
              </a:rPr>
              <a:t>( </a:t>
            </a:r>
            <a:r>
              <a:rPr lang="en-US" altLang="zh-CN" sz="2800" b="1" dirty="0">
                <a:solidFill>
                  <a:srgbClr val="FF0000"/>
                </a:solidFill>
                <a:ea typeface="隶书" pitchFamily="49" charset="-122"/>
              </a:rPr>
              <a:t>); }</a:t>
            </a:r>
          </a:p>
          <a:p>
            <a:r>
              <a:rPr lang="en-US" altLang="zh-CN" sz="2800" b="1" dirty="0">
                <a:solidFill>
                  <a:srgbClr val="FF0000"/>
                </a:solidFill>
                <a:ea typeface="隶书" pitchFamily="49" charset="-122"/>
              </a:rPr>
              <a:t>    if </a:t>
            </a:r>
            <a:r>
              <a:rPr lang="en-US" altLang="zh-CN" sz="2800" b="1" dirty="0" smtClean="0">
                <a:solidFill>
                  <a:srgbClr val="FF0000"/>
                </a:solidFill>
                <a:ea typeface="隶书" pitchFamily="49" charset="-122"/>
              </a:rPr>
              <a:t>(</a:t>
            </a:r>
            <a:r>
              <a:rPr lang="en-US" altLang="zh-CN" sz="2800" dirty="0" err="1" smtClean="0">
                <a:solidFill>
                  <a:srgbClr val="FF0000"/>
                </a:solidFill>
                <a:ea typeface="隶书" pitchFamily="49" charset="-122"/>
              </a:rPr>
              <a:t>succ</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false</a:t>
            </a:r>
            <a:r>
              <a:rPr lang="en-US" altLang="zh-CN" sz="2800" b="1" dirty="0" smtClean="0">
                <a:solidFill>
                  <a:srgbClr val="FF0000"/>
                </a:solidFill>
                <a:ea typeface="隶书" pitchFamily="49" charset="-122"/>
              </a:rPr>
              <a:t>) </a:t>
            </a:r>
            <a:r>
              <a:rPr lang="en-US" altLang="zh-CN" sz="2800" dirty="0" smtClean="0">
                <a:solidFill>
                  <a:srgbClr val="FF0000"/>
                </a:solidFill>
                <a:ea typeface="隶书" pitchFamily="49" charset="-122"/>
              </a:rPr>
              <a:t> </a:t>
            </a:r>
            <a:r>
              <a:rPr lang="en-US" altLang="zh-CN" sz="2800" b="1" dirty="0">
                <a:solidFill>
                  <a:srgbClr val="FF0000"/>
                </a:solidFill>
                <a:ea typeface="隶书" pitchFamily="49" charset="-122"/>
              </a:rPr>
              <a:t>return;</a:t>
            </a:r>
            <a:endParaRPr lang="en-US" altLang="zh-CN" sz="2800" dirty="0">
              <a:solidFill>
                <a:srgbClr val="FF0000"/>
              </a:solidFill>
              <a:ea typeface="隶书" pitchFamily="49" charset="-122"/>
            </a:endParaRPr>
          </a:p>
          <a:p>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switch</a:t>
            </a:r>
            <a:r>
              <a:rPr lang="en-US" altLang="zh-CN" sz="2800" dirty="0">
                <a:solidFill>
                  <a:srgbClr val="FF0000"/>
                </a:solidFill>
                <a:ea typeface="隶书" pitchFamily="49" charset="-122"/>
              </a:rPr>
              <a:t> </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op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 </a:t>
            </a:r>
            <a:r>
              <a:rPr lang="en-US" altLang="zh-CN" sz="2800" b="1" dirty="0">
                <a:solidFill>
                  <a:srgbClr val="FF0000"/>
                </a:solidFill>
                <a:ea typeface="隶书" pitchFamily="49" charset="-122"/>
              </a:rPr>
              <a:t>{</a:t>
            </a:r>
            <a:endParaRPr lang="en-US" altLang="zh-CN" sz="2800" dirty="0">
              <a:solidFill>
                <a:srgbClr val="FF0000"/>
              </a:solidFill>
              <a:ea typeface="隶书" pitchFamily="49" charset="-122"/>
            </a:endParaRPr>
          </a:p>
          <a:p>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case</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err="1">
                <a:solidFill>
                  <a:srgbClr val="FF0000"/>
                </a:solidFill>
                <a:ea typeface="隶书" pitchFamily="49" charset="-122"/>
              </a:rPr>
              <a:t>S.Push</a:t>
            </a:r>
            <a:r>
              <a:rPr lang="en-US" altLang="zh-CN" sz="2800" dirty="0">
                <a:solidFill>
                  <a:srgbClr val="FF0000"/>
                </a:solidFill>
                <a:ea typeface="隶书" pitchFamily="49" charset="-122"/>
              </a:rPr>
              <a:t> </a:t>
            </a:r>
            <a:r>
              <a:rPr lang="en-US" altLang="zh-CN" sz="2800" b="1" dirty="0" smtClean="0">
                <a:solidFill>
                  <a:srgbClr val="FF0000"/>
                </a:solidFill>
                <a:ea typeface="隶书" pitchFamily="49" charset="-122"/>
              </a:rPr>
              <a:t>(</a:t>
            </a:r>
            <a:r>
              <a:rPr lang="en-US" altLang="zh-CN" sz="2800" dirty="0" err="1" smtClean="0">
                <a:solidFill>
                  <a:srgbClr val="FF0000"/>
                </a:solidFill>
                <a:ea typeface="隶书" pitchFamily="49" charset="-122"/>
              </a:rPr>
              <a:t>left</a:t>
            </a:r>
            <a:r>
              <a:rPr lang="en-US" altLang="zh-CN" sz="2800" b="1" dirty="0" err="1" smtClean="0">
                <a:solidFill>
                  <a:srgbClr val="FF0000"/>
                </a:solidFill>
                <a:ea typeface="隶书" pitchFamily="49" charset="-122"/>
              </a:rPr>
              <a:t>+</a:t>
            </a:r>
            <a:r>
              <a:rPr lang="en-US" altLang="zh-CN" sz="2800" dirty="0" err="1" smtClean="0">
                <a:solidFill>
                  <a:srgbClr val="FF0000"/>
                </a:solidFill>
                <a:ea typeface="隶书" pitchFamily="49" charset="-122"/>
              </a:rPr>
              <a:t>right</a:t>
            </a:r>
            <a:r>
              <a:rPr lang="en-US" altLang="zh-CN" sz="2800" b="1" dirty="0">
                <a:solidFill>
                  <a:srgbClr val="FF0000"/>
                </a:solidFill>
                <a:ea typeface="隶书" pitchFamily="49" charset="-122"/>
              </a:rPr>
              <a:t>);  break;</a:t>
            </a:r>
            <a:r>
              <a:rPr lang="en-US" altLang="zh-CN" sz="2800" dirty="0">
                <a:solidFill>
                  <a:schemeClr val="accent2"/>
                </a:solidFill>
                <a:ea typeface="隶书" pitchFamily="49" charset="-122"/>
              </a:rPr>
              <a:t>  </a:t>
            </a:r>
            <a:r>
              <a:rPr lang="en-US" altLang="zh-CN" sz="2800" b="1" dirty="0">
                <a:solidFill>
                  <a:srgbClr val="000099"/>
                </a:solidFill>
                <a:ea typeface="隶书" pitchFamily="49" charset="-122"/>
              </a:rPr>
              <a:t>//</a:t>
            </a:r>
            <a:r>
              <a:rPr lang="zh-CN" altLang="zh-CN" sz="2800" dirty="0">
                <a:solidFill>
                  <a:srgbClr val="000099"/>
                </a:solidFill>
                <a:ea typeface="隶书" pitchFamily="49" charset="-122"/>
              </a:rPr>
              <a:t>加</a:t>
            </a:r>
          </a:p>
          <a:p>
            <a:r>
              <a:rPr lang="zh-CN" altLang="zh-CN" sz="2800" dirty="0">
                <a:solidFill>
                  <a:schemeClr val="accent2"/>
                </a:solidFill>
                <a:ea typeface="隶书" pitchFamily="49" charset="-122"/>
              </a:rPr>
              <a:t>       </a:t>
            </a:r>
            <a:r>
              <a:rPr lang="en-US" altLang="zh-CN" sz="2800" b="1" dirty="0">
                <a:solidFill>
                  <a:srgbClr val="FF0000"/>
                </a:solidFill>
                <a:ea typeface="隶书" pitchFamily="49" charset="-122"/>
              </a:rPr>
              <a:t>case</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a:t>
            </a:r>
            <a:r>
              <a:rPr lang="en-US" altLang="zh-CN" sz="2800" b="1" dirty="0">
                <a:solidFill>
                  <a:srgbClr val="FF0000"/>
                </a:solidFill>
                <a:ea typeface="楷体_GB2312" pitchFamily="49" charset="-122"/>
              </a:rPr>
              <a:t>-</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err="1">
                <a:solidFill>
                  <a:srgbClr val="FF0000"/>
                </a:solidFill>
                <a:ea typeface="隶书" pitchFamily="49" charset="-122"/>
              </a:rPr>
              <a:t>S.Push</a:t>
            </a:r>
            <a:r>
              <a:rPr lang="en-US" altLang="zh-CN" sz="2800" dirty="0">
                <a:solidFill>
                  <a:srgbClr val="FF0000"/>
                </a:solidFill>
                <a:ea typeface="隶书" pitchFamily="49" charset="-122"/>
              </a:rPr>
              <a:t> </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left</a:t>
            </a:r>
            <a:r>
              <a:rPr lang="en-US" altLang="zh-CN" sz="2800" b="1" dirty="0" smtClean="0">
                <a:solidFill>
                  <a:srgbClr val="FF0000"/>
                </a:solidFill>
                <a:ea typeface="楷体_GB2312" pitchFamily="49" charset="-122"/>
              </a:rPr>
              <a:t>-</a:t>
            </a:r>
            <a:r>
              <a:rPr lang="en-US" altLang="zh-CN" sz="2800" dirty="0" smtClean="0">
                <a:solidFill>
                  <a:srgbClr val="FF0000"/>
                </a:solidFill>
                <a:ea typeface="隶书" pitchFamily="49" charset="-122"/>
              </a:rPr>
              <a:t>right</a:t>
            </a:r>
            <a:r>
              <a:rPr lang="en-US" altLang="zh-CN" sz="2800" b="1" dirty="0">
                <a:solidFill>
                  <a:srgbClr val="FF0000"/>
                </a:solidFill>
                <a:ea typeface="隶书" pitchFamily="49" charset="-122"/>
              </a:rPr>
              <a:t>);  break;</a:t>
            </a:r>
            <a:r>
              <a:rPr lang="en-US" altLang="zh-CN" sz="2800" dirty="0">
                <a:solidFill>
                  <a:srgbClr val="FF0000"/>
                </a:solidFill>
                <a:ea typeface="隶书" pitchFamily="49" charset="-122"/>
              </a:rPr>
              <a:t>  </a:t>
            </a:r>
            <a:r>
              <a:rPr lang="en-US" altLang="zh-CN" sz="2800" b="1" dirty="0">
                <a:solidFill>
                  <a:srgbClr val="000099"/>
                </a:solidFill>
                <a:ea typeface="隶书" pitchFamily="49" charset="-122"/>
              </a:rPr>
              <a:t>//</a:t>
            </a:r>
            <a:r>
              <a:rPr lang="zh-CN" altLang="zh-CN" sz="2800" dirty="0">
                <a:solidFill>
                  <a:srgbClr val="000099"/>
                </a:solidFill>
                <a:ea typeface="隶书" pitchFamily="49" charset="-122"/>
              </a:rPr>
              <a:t>减</a:t>
            </a:r>
          </a:p>
          <a:p>
            <a:r>
              <a:rPr lang="zh-CN" altLang="en-US" sz="2800" b="1" dirty="0">
                <a:solidFill>
                  <a:schemeClr val="accent2"/>
                </a:solidFill>
                <a:ea typeface="隶书" pitchFamily="49" charset="-122"/>
              </a:rPr>
              <a:t>       </a:t>
            </a:r>
            <a:r>
              <a:rPr lang="en-US" altLang="zh-CN" sz="2800" b="1" dirty="0">
                <a:solidFill>
                  <a:srgbClr val="FF0000"/>
                </a:solidFill>
                <a:ea typeface="隶书" pitchFamily="49" charset="-122"/>
              </a:rPr>
              <a:t>case</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err="1">
                <a:solidFill>
                  <a:srgbClr val="FF0000"/>
                </a:solidFill>
                <a:ea typeface="隶书" pitchFamily="49" charset="-122"/>
              </a:rPr>
              <a:t>S.Push</a:t>
            </a:r>
            <a:r>
              <a:rPr lang="en-US" altLang="zh-CN" sz="2800" dirty="0">
                <a:solidFill>
                  <a:srgbClr val="FF0000"/>
                </a:solidFill>
                <a:ea typeface="隶书" pitchFamily="49" charset="-122"/>
              </a:rPr>
              <a:t> </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left</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right</a:t>
            </a:r>
            <a:r>
              <a:rPr lang="en-US" altLang="zh-CN" sz="2800" b="1" dirty="0">
                <a:solidFill>
                  <a:srgbClr val="FF0000"/>
                </a:solidFill>
                <a:ea typeface="隶书" pitchFamily="49" charset="-122"/>
              </a:rPr>
              <a:t>);   break;</a:t>
            </a:r>
            <a:r>
              <a:rPr lang="en-US" altLang="zh-CN" sz="2800" dirty="0">
                <a:solidFill>
                  <a:srgbClr val="FF0000"/>
                </a:solidFill>
                <a:ea typeface="隶书" pitchFamily="49" charset="-122"/>
              </a:rPr>
              <a:t>  </a:t>
            </a:r>
            <a:r>
              <a:rPr lang="en-US" altLang="zh-CN" sz="2800" b="1" dirty="0">
                <a:solidFill>
                  <a:srgbClr val="000099"/>
                </a:solidFill>
                <a:ea typeface="隶书" pitchFamily="49" charset="-122"/>
              </a:rPr>
              <a:t>//</a:t>
            </a:r>
            <a:r>
              <a:rPr lang="zh-CN" altLang="zh-CN" sz="2800" dirty="0">
                <a:solidFill>
                  <a:srgbClr val="000099"/>
                </a:solidFill>
                <a:ea typeface="隶书" pitchFamily="49" charset="-122"/>
              </a:rPr>
              <a:t>乘</a:t>
            </a:r>
          </a:p>
          <a:p>
            <a:r>
              <a:rPr lang="zh-CN" altLang="en-US" sz="2800" b="1" dirty="0">
                <a:solidFill>
                  <a:schemeClr val="accent2"/>
                </a:solidFill>
                <a:ea typeface="隶书" pitchFamily="49" charset="-122"/>
              </a:rPr>
              <a:t>       </a:t>
            </a:r>
            <a:r>
              <a:rPr lang="en-US" altLang="zh-CN" sz="2800" b="1" dirty="0">
                <a:solidFill>
                  <a:srgbClr val="FF0000"/>
                </a:solidFill>
                <a:ea typeface="隶书" pitchFamily="49" charset="-122"/>
              </a:rPr>
              <a:t>case</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if </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right</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0.0</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  </a:t>
            </a:r>
            <a:r>
              <a:rPr lang="en-US" altLang="zh-CN" sz="2800" dirty="0" err="1" smtClean="0">
                <a:solidFill>
                  <a:srgbClr val="FF0000"/>
                </a:solidFill>
                <a:ea typeface="隶书" pitchFamily="49" charset="-122"/>
              </a:rPr>
              <a:t>S</a:t>
            </a:r>
            <a:r>
              <a:rPr lang="en-US" altLang="zh-CN" sz="2800" b="1" dirty="0" err="1" smtClean="0">
                <a:solidFill>
                  <a:srgbClr val="FF0000"/>
                </a:solidFill>
                <a:ea typeface="隶书" pitchFamily="49" charset="-122"/>
              </a:rPr>
              <a:t>.</a:t>
            </a:r>
            <a:r>
              <a:rPr lang="en-US" altLang="zh-CN" sz="2800" dirty="0" err="1" smtClean="0">
                <a:solidFill>
                  <a:srgbClr val="FF0000"/>
                </a:solidFill>
                <a:ea typeface="隶书" pitchFamily="49" charset="-122"/>
              </a:rPr>
              <a:t>Push</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left</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right</a:t>
            </a:r>
            <a:r>
              <a:rPr lang="en-US" altLang="zh-CN" sz="2800" b="1" dirty="0">
                <a:solidFill>
                  <a:srgbClr val="FF0000"/>
                </a:solidFill>
                <a:ea typeface="隶书" pitchFamily="49" charset="-122"/>
              </a:rPr>
              <a:t>);  </a:t>
            </a:r>
            <a:r>
              <a:rPr lang="en-US" altLang="zh-CN" sz="2800" b="1" dirty="0">
                <a:solidFill>
                  <a:srgbClr val="000099"/>
                </a:solidFill>
                <a:ea typeface="隶书" pitchFamily="49" charset="-122"/>
              </a:rPr>
              <a:t>//</a:t>
            </a:r>
            <a:r>
              <a:rPr lang="zh-CN" altLang="zh-CN" sz="2800" dirty="0">
                <a:solidFill>
                  <a:srgbClr val="000099"/>
                </a:solidFill>
                <a:ea typeface="隶书" pitchFamily="49" charset="-122"/>
              </a:rPr>
              <a:t>除</a:t>
            </a:r>
          </a:p>
          <a:p>
            <a:r>
              <a:rPr lang="zh-CN" altLang="zh-CN" sz="2800" dirty="0">
                <a:solidFill>
                  <a:schemeClr val="accent2"/>
                </a:solidFill>
                <a:ea typeface="隶书" pitchFamily="49" charset="-122"/>
              </a:rPr>
              <a:t>                     </a:t>
            </a:r>
            <a:r>
              <a:rPr lang="en-US" altLang="zh-CN" sz="2800" b="1" dirty="0">
                <a:solidFill>
                  <a:srgbClr val="FF0000"/>
                </a:solidFill>
                <a:ea typeface="隶书" pitchFamily="49" charset="-122"/>
              </a:rPr>
              <a:t>else</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 </a:t>
            </a:r>
            <a:r>
              <a:rPr lang="en-US" altLang="zh-CN" sz="2800" b="1" dirty="0" err="1" smtClean="0">
                <a:solidFill>
                  <a:srgbClr val="FF0000"/>
                </a:solidFill>
                <a:ea typeface="隶书" pitchFamily="49" charset="-122"/>
              </a:rPr>
              <a:t>cout</a:t>
            </a:r>
            <a:r>
              <a:rPr lang="en-US" altLang="zh-CN" sz="2800" b="1" dirty="0" smtClean="0">
                <a:solidFill>
                  <a:srgbClr val="FF0000"/>
                </a:solidFill>
                <a:ea typeface="隶书" pitchFamily="49" charset="-122"/>
              </a:rPr>
              <a:t>&lt;&lt;“</a:t>
            </a:r>
            <a:r>
              <a:rPr lang="zh-CN" altLang="zh-CN" sz="2800" dirty="0">
                <a:solidFill>
                  <a:srgbClr val="FF0000"/>
                </a:solidFill>
                <a:ea typeface="隶书" pitchFamily="49" charset="-122"/>
              </a:rPr>
              <a:t>除数为</a:t>
            </a:r>
            <a:r>
              <a:rPr lang="en-US" altLang="zh-CN" sz="2800" dirty="0">
                <a:solidFill>
                  <a:srgbClr val="FF0000"/>
                </a:solidFill>
                <a:ea typeface="隶书" pitchFamily="49" charset="-122"/>
              </a:rPr>
              <a:t>0</a:t>
            </a:r>
            <a:r>
              <a:rPr lang="zh-CN" altLang="en-US" sz="2800" dirty="0">
                <a:solidFill>
                  <a:srgbClr val="FF0000"/>
                </a:solidFill>
                <a:ea typeface="隶书" pitchFamily="49" charset="-122"/>
              </a:rPr>
              <a:t>！</a:t>
            </a:r>
            <a:r>
              <a:rPr lang="en-US" altLang="zh-CN" sz="2800" dirty="0">
                <a:solidFill>
                  <a:srgbClr val="FF0000"/>
                </a:solidFill>
                <a:ea typeface="隶书" pitchFamily="49" charset="-122"/>
              </a:rPr>
              <a:t>\n</a:t>
            </a:r>
            <a:r>
              <a:rPr lang="en-US" altLang="zh-CN" sz="2800" b="1" dirty="0" smtClean="0">
                <a:solidFill>
                  <a:srgbClr val="FF0000"/>
                </a:solidFill>
                <a:ea typeface="隶书" pitchFamily="49" charset="-122"/>
              </a:rPr>
              <a:t>”);  </a:t>
            </a:r>
            <a:r>
              <a:rPr lang="en-US" altLang="zh-CN" sz="2800" b="1" dirty="0">
                <a:solidFill>
                  <a:srgbClr val="FF0000"/>
                </a:solidFill>
                <a:ea typeface="隶书" pitchFamily="49" charset="-122"/>
              </a:rPr>
              <a:t>exit(</a:t>
            </a:r>
            <a:r>
              <a:rPr lang="en-US" altLang="zh-CN" sz="2800" dirty="0">
                <a:solidFill>
                  <a:srgbClr val="FF0000"/>
                </a:solidFill>
                <a:ea typeface="隶书" pitchFamily="49" charset="-122"/>
              </a:rPr>
              <a:t>1</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b="1" dirty="0">
                <a:solidFill>
                  <a:srgbClr val="FF0000"/>
                </a:solidFill>
                <a:ea typeface="隶书" pitchFamily="49" charset="-122"/>
              </a:rPr>
              <a:t>}</a:t>
            </a:r>
          </a:p>
          <a:p>
            <a:r>
              <a:rPr lang="en-US" altLang="zh-CN" sz="2800" b="1" dirty="0">
                <a:solidFill>
                  <a:srgbClr val="FF0000"/>
                </a:solidFill>
                <a:ea typeface="隶书" pitchFamily="49" charset="-122"/>
              </a:rPr>
              <a:t>    }</a:t>
            </a:r>
          </a:p>
          <a:p>
            <a:r>
              <a:rPr lang="en-US" altLang="zh-CN" sz="2800" b="1" dirty="0">
                <a:solidFill>
                  <a:srgbClr val="FF0000"/>
                </a:solidFill>
                <a:ea typeface="隶书"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41</a:t>
            </a:fld>
            <a:endParaRPr lang="en-US" altLang="zh-CN"/>
          </a:p>
        </p:txBody>
      </p:sp>
    </p:spTree>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42</a:t>
            </a:fld>
            <a:endParaRPr lang="en-US" altLang="zh-CN"/>
          </a:p>
        </p:txBody>
      </p:sp>
      <p:sp>
        <p:nvSpPr>
          <p:cNvPr id="3" name="Rectangle 2"/>
          <p:cNvSpPr txBox="1">
            <a:spLocks noChangeArrowheads="1"/>
          </p:cNvSpPr>
          <p:nvPr/>
        </p:nvSpPr>
        <p:spPr>
          <a:xfrm>
            <a:off x="685800" y="609600"/>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j-ea"/>
                <a:cs typeface="+mj-cs"/>
              </a:rPr>
              <a:t>用栈将中缀表示转为后缀表示</a:t>
            </a:r>
          </a:p>
        </p:txBody>
      </p:sp>
      <p:sp>
        <p:nvSpPr>
          <p:cNvPr id="4" name="内容占位符 3"/>
          <p:cNvSpPr txBox="1">
            <a:spLocks/>
          </p:cNvSpPr>
          <p:nvPr/>
        </p:nvSpPr>
        <p:spPr>
          <a:xfrm>
            <a:off x="672152" y="1626358"/>
            <a:ext cx="7789863" cy="1778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00FF"/>
                </a:solidFill>
                <a:effectLst/>
                <a:uLnTx/>
                <a:uFillTx/>
                <a:latin typeface="+mn-lt"/>
                <a:ea typeface="+mn-ea"/>
                <a:cs typeface="+mn-cs"/>
              </a:rPr>
              <a:t>用栈可将中缀表达式转换成对应的后缀表达式。</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7030A0"/>
                </a:solidFill>
                <a:effectLst/>
                <a:uLnTx/>
                <a:uFillTx/>
                <a:latin typeface="+mn-lt"/>
                <a:ea typeface="+mn-ea"/>
              </a:rPr>
              <a:t>为实现这种转换，需考虑操作符的优先级。</a:t>
            </a:r>
          </a:p>
        </p:txBody>
      </p:sp>
      <p:graphicFrame>
        <p:nvGraphicFramePr>
          <p:cNvPr id="5" name="Object 4"/>
          <p:cNvGraphicFramePr>
            <a:graphicFrameLocks noChangeAspect="1"/>
          </p:cNvGraphicFramePr>
          <p:nvPr/>
        </p:nvGraphicFramePr>
        <p:xfrm>
          <a:off x="1064905" y="3575642"/>
          <a:ext cx="7042150" cy="2211387"/>
        </p:xfrm>
        <a:graphic>
          <a:graphicData uri="http://schemas.openxmlformats.org/presentationml/2006/ole">
            <p:oleObj spid="_x0000_s152578" name="Document" r:id="rId3" imgW="6947363" imgH="2188114" progId="Word.Document.8">
              <p:embed/>
            </p:oleObj>
          </a:graphicData>
        </a:graphic>
      </p:graphicFrame>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43</a:t>
            </a:fld>
            <a:endParaRPr lang="en-US" altLang="zh-CN"/>
          </a:p>
        </p:txBody>
      </p:sp>
      <p:sp>
        <p:nvSpPr>
          <p:cNvPr id="3" name="Rectangle 2"/>
          <p:cNvSpPr txBox="1">
            <a:spLocks noChangeArrowheads="1"/>
          </p:cNvSpPr>
          <p:nvPr/>
        </p:nvSpPr>
        <p:spPr>
          <a:xfrm>
            <a:off x="644856" y="309349"/>
            <a:ext cx="7772400" cy="686937"/>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仿宋_GB2312" pitchFamily="49" charset="-122"/>
                <a:cs typeface="+mj-cs"/>
              </a:rPr>
              <a:t>中缀表达式转换为后缀表达式的算法</a:t>
            </a:r>
            <a:endParaRPr kumimoji="1" lang="zh-CN" altLang="en-US" sz="44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3"/>
          <p:cNvSpPr txBox="1">
            <a:spLocks/>
          </p:cNvSpPr>
          <p:nvPr/>
        </p:nvSpPr>
        <p:spPr>
          <a:xfrm>
            <a:off x="617562" y="1025856"/>
            <a:ext cx="7772400" cy="4114800"/>
          </a:xfrm>
          <a:prstGeom prst="rect">
            <a:avLst/>
          </a:prstGeom>
        </p:spPr>
        <p:txBody>
          <a:bodyPr/>
          <a:lstStyle/>
          <a:p>
            <a:pPr marL="342900" lvl="0" indent="-342900" eaLnBrk="0" hangingPunct="0">
              <a:spcBef>
                <a:spcPct val="20000"/>
              </a:spcBef>
              <a:buFontTx/>
              <a:buChar char="•"/>
            </a:pPr>
            <a:r>
              <a:rPr kumimoji="1" lang="zh-CN" altLang="en-US" sz="2200" b="1" i="0" u="none" strike="noStrike" kern="0" cap="none" spc="0" normalizeH="0" baseline="0" noProof="0" dirty="0" smtClean="0">
                <a:ln>
                  <a:noFill/>
                </a:ln>
                <a:solidFill>
                  <a:srgbClr val="008000"/>
                </a:solidFill>
                <a:effectLst/>
                <a:uLnTx/>
                <a:uFillTx/>
                <a:latin typeface="+mn-lt"/>
                <a:ea typeface="+mn-ea"/>
                <a:cs typeface="+mn-cs"/>
              </a:rPr>
              <a:t>操作符栈初始化，将结束符</a:t>
            </a:r>
            <a:r>
              <a:rPr lang="en-US" altLang="zh-CN" sz="2200" b="1" kern="0" dirty="0" smtClean="0">
                <a:solidFill>
                  <a:srgbClr val="FF0000"/>
                </a:solidFill>
              </a:rPr>
              <a:t>‘</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a:t>
            </a:r>
            <a:r>
              <a:rPr kumimoji="1" lang="zh-CN" altLang="en-US" sz="2200" b="1" i="0" u="none" strike="noStrike" kern="0" cap="none" spc="0" normalizeH="0" baseline="0" noProof="0" dirty="0" smtClean="0">
                <a:ln>
                  <a:noFill/>
                </a:ln>
                <a:solidFill>
                  <a:srgbClr val="008000"/>
                </a:solidFill>
                <a:effectLst/>
                <a:uLnTx/>
                <a:uFillTx/>
                <a:latin typeface="+mn-lt"/>
                <a:ea typeface="+mn-ea"/>
                <a:cs typeface="+mn-cs"/>
              </a:rPr>
              <a:t>进栈。然后读入中缀表达式字符流的首字符。</a:t>
            </a:r>
          </a:p>
          <a:p>
            <a:pPr marL="342900" lvl="0" indent="-342900" eaLnBrk="0" hangingPunct="0">
              <a:spcBef>
                <a:spcPct val="20000"/>
              </a:spcBef>
              <a:buFontTx/>
              <a:buChar char="•"/>
            </a:pPr>
            <a:r>
              <a:rPr kumimoji="1" lang="zh-CN" altLang="en-US" sz="2200" b="1" i="0" u="none" strike="noStrike" kern="0" cap="none" spc="0" normalizeH="0" baseline="0" noProof="0" dirty="0" smtClean="0">
                <a:ln>
                  <a:noFill/>
                </a:ln>
                <a:solidFill>
                  <a:srgbClr val="008000"/>
                </a:solidFill>
                <a:effectLst/>
                <a:uLnTx/>
                <a:uFillTx/>
                <a:latin typeface="+mn-lt"/>
                <a:ea typeface="+mn-ea"/>
                <a:cs typeface="+mn-cs"/>
              </a:rPr>
              <a:t>重复读入下一字符</a:t>
            </a:r>
            <a:r>
              <a:rPr kumimoji="1" lang="en-US" altLang="zh-CN" sz="2200" b="1" i="0" u="none" strike="noStrike" kern="0" cap="none" spc="0" normalizeH="0" baseline="0" noProof="0" dirty="0" err="1" smtClean="0">
                <a:ln>
                  <a:noFill/>
                </a:ln>
                <a:solidFill>
                  <a:srgbClr val="FF0000"/>
                </a:solidFill>
                <a:effectLst/>
                <a:uLnTx/>
                <a:uFillTx/>
                <a:latin typeface="+mn-lt"/>
                <a:ea typeface="+mn-ea"/>
                <a:cs typeface="+mn-cs"/>
              </a:rPr>
              <a:t>ch</a:t>
            </a:r>
            <a:r>
              <a:rPr kumimoji="1" lang="zh-CN" altLang="en-US" sz="2200" b="1" i="0" u="none" strike="noStrike" kern="0" cap="none" spc="0" normalizeH="0" baseline="0" noProof="0" dirty="0" smtClean="0">
                <a:ln>
                  <a:noFill/>
                </a:ln>
                <a:solidFill>
                  <a:srgbClr val="0000FF"/>
                </a:solidFill>
                <a:effectLst/>
                <a:uLnTx/>
                <a:uFillTx/>
                <a:latin typeface="+mn-lt"/>
                <a:ea typeface="+mn-ea"/>
                <a:cs typeface="+mn-cs"/>
              </a:rPr>
              <a:t>，</a:t>
            </a:r>
            <a:r>
              <a:rPr kumimoji="1" lang="zh-CN" altLang="en-US" sz="2200" b="1" i="0" u="none" strike="noStrike" kern="0" cap="none" spc="0" normalizeH="0" baseline="0" noProof="0" dirty="0" smtClean="0">
                <a:ln>
                  <a:noFill/>
                </a:ln>
                <a:solidFill>
                  <a:srgbClr val="008000"/>
                </a:solidFill>
                <a:effectLst/>
                <a:uLnTx/>
                <a:uFillTx/>
                <a:latin typeface="+mn-lt"/>
                <a:ea typeface="+mn-ea"/>
                <a:cs typeface="+mn-cs"/>
              </a:rPr>
              <a:t>直到遇到</a:t>
            </a:r>
            <a:r>
              <a:rPr lang="en-US" altLang="zh-CN" sz="2200" b="1" kern="0" dirty="0" smtClean="0">
                <a:solidFill>
                  <a:srgbClr val="FF0000"/>
                </a:solidFill>
              </a:rPr>
              <a:t>‘</a:t>
            </a:r>
            <a:r>
              <a:rPr kumimoji="1" lang="en-US" altLang="zh-CN" sz="2200" b="1" i="0" u="none" strike="noStrike" kern="0" cap="none" spc="0" normalizeH="0" baseline="0" noProof="0" dirty="0" smtClean="0">
                <a:ln>
                  <a:noFill/>
                </a:ln>
                <a:solidFill>
                  <a:srgbClr val="FF0000"/>
                </a:solidFill>
                <a:effectLst/>
                <a:uLnTx/>
                <a:uFillTx/>
                <a:latin typeface="+mn-lt"/>
                <a:ea typeface="+mn-ea"/>
                <a:cs typeface="+mn-cs"/>
              </a:rPr>
              <a:t>\0’</a:t>
            </a:r>
            <a:r>
              <a:rPr kumimoji="1" lang="zh-CN" altLang="en-US" sz="2200" b="1" i="0" u="none" strike="noStrike" kern="0" cap="none" spc="0" normalizeH="0" baseline="0" noProof="0" dirty="0" smtClean="0">
                <a:ln>
                  <a:noFill/>
                </a:ln>
                <a:solidFill>
                  <a:srgbClr val="0000FF"/>
                </a:solidFill>
                <a:effectLst/>
                <a:uLnTx/>
                <a:uFillTx/>
                <a:latin typeface="+mn-lt"/>
                <a:ea typeface="+mn-ea"/>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zh-CN" altLang="en-US" sz="2200" b="1" i="0" u="none" strike="noStrike" kern="0" cap="none" spc="0" normalizeH="0" baseline="0" noProof="0" dirty="0" smtClean="0">
                <a:ln>
                  <a:noFill/>
                </a:ln>
                <a:solidFill>
                  <a:srgbClr val="0000FF"/>
                </a:solidFill>
                <a:effectLst/>
                <a:uLnTx/>
                <a:uFillTx/>
                <a:latin typeface="+mn-lt"/>
                <a:ea typeface="+mn-ea"/>
              </a:rPr>
              <a:t>若</a:t>
            </a:r>
            <a:r>
              <a:rPr kumimoji="1" lang="en-US" altLang="zh-CN" sz="2200" b="1" i="0" u="none" strike="noStrike" kern="0" cap="none" spc="0" normalizeH="0" baseline="0" noProof="0" dirty="0" err="1" smtClean="0">
                <a:ln>
                  <a:noFill/>
                </a:ln>
                <a:solidFill>
                  <a:srgbClr val="FF0000"/>
                </a:solidFill>
                <a:effectLst/>
                <a:uLnTx/>
                <a:uFillTx/>
                <a:latin typeface="+mn-lt"/>
                <a:ea typeface="+mn-ea"/>
              </a:rPr>
              <a:t>ch</a:t>
            </a:r>
            <a:r>
              <a:rPr kumimoji="1" lang="zh-CN" altLang="en-US" sz="2200" b="1" i="0" u="none" strike="noStrike" kern="0" cap="none" spc="0" normalizeH="0" baseline="0" noProof="0" dirty="0" smtClean="0">
                <a:ln>
                  <a:noFill/>
                </a:ln>
                <a:solidFill>
                  <a:srgbClr val="0000FF"/>
                </a:solidFill>
                <a:effectLst/>
                <a:uLnTx/>
                <a:uFillTx/>
                <a:latin typeface="+mn-lt"/>
                <a:ea typeface="+mn-ea"/>
              </a:rPr>
              <a:t>是操作数直接输出，读入下一个字符。</a:t>
            </a:r>
          </a:p>
          <a:p>
            <a:pPr marL="742950" lvl="1" indent="-285750" eaLnBrk="0" hangingPunct="0">
              <a:spcBef>
                <a:spcPct val="20000"/>
              </a:spcBef>
              <a:buFontTx/>
              <a:buChar char="–"/>
            </a:pPr>
            <a:r>
              <a:rPr kumimoji="1" lang="zh-CN" altLang="en-US" sz="2200" b="1" i="0" u="none" strike="noStrike" kern="0" cap="none" spc="0" normalizeH="0" baseline="0" noProof="0" dirty="0" smtClean="0">
                <a:ln>
                  <a:noFill/>
                </a:ln>
                <a:solidFill>
                  <a:srgbClr val="0000FF"/>
                </a:solidFill>
                <a:effectLst/>
                <a:uLnTx/>
                <a:uFillTx/>
                <a:latin typeface="+mn-lt"/>
                <a:ea typeface="+mn-ea"/>
              </a:rPr>
              <a:t>若</a:t>
            </a:r>
            <a:r>
              <a:rPr kumimoji="1" lang="en-US" altLang="zh-CN" sz="2200" b="1" i="0" u="none" strike="noStrike" kern="0" cap="none" spc="0" normalizeH="0" baseline="0" noProof="0" dirty="0" err="1" smtClean="0">
                <a:ln>
                  <a:noFill/>
                </a:ln>
                <a:solidFill>
                  <a:srgbClr val="FF0000"/>
                </a:solidFill>
                <a:effectLst/>
                <a:uLnTx/>
                <a:uFillTx/>
                <a:latin typeface="+mn-lt"/>
                <a:ea typeface="+mn-ea"/>
              </a:rPr>
              <a:t>ch</a:t>
            </a:r>
            <a:r>
              <a:rPr kumimoji="1" lang="zh-CN" altLang="en-US" sz="2200" b="1" i="0" u="none" strike="noStrike" kern="0" cap="none" spc="0" normalizeH="0" baseline="0" noProof="0" dirty="0" smtClean="0">
                <a:ln>
                  <a:noFill/>
                </a:ln>
                <a:solidFill>
                  <a:srgbClr val="0000FF"/>
                </a:solidFill>
                <a:effectLst/>
                <a:uLnTx/>
                <a:uFillTx/>
                <a:latin typeface="+mn-lt"/>
                <a:ea typeface="+mn-ea"/>
              </a:rPr>
              <a:t>是</a:t>
            </a:r>
            <a:r>
              <a:rPr lang="en-US" altLang="zh-CN" sz="2200" b="1" kern="0" dirty="0" smtClean="0">
                <a:solidFill>
                  <a:srgbClr val="FF0000"/>
                </a:solidFill>
              </a:rPr>
              <a:t>‘</a:t>
            </a:r>
            <a:r>
              <a:rPr kumimoji="1" lang="en-US" altLang="zh-CN" sz="2200" b="1" i="0" u="none" strike="noStrike" kern="0" cap="none" spc="0" normalizeH="0" baseline="0" noProof="0" dirty="0" smtClean="0">
                <a:ln>
                  <a:noFill/>
                </a:ln>
                <a:solidFill>
                  <a:srgbClr val="FF0000"/>
                </a:solidFill>
                <a:effectLst/>
                <a:uLnTx/>
                <a:uFillTx/>
                <a:latin typeface="+mn-lt"/>
                <a:ea typeface="+mn-ea"/>
              </a:rPr>
              <a:t>(’</a:t>
            </a:r>
            <a:r>
              <a:rPr kumimoji="1" lang="zh-CN" altLang="en-US" sz="2200" b="1" i="0" u="none" strike="noStrike" kern="0" cap="none" spc="0" normalizeH="0" baseline="0" noProof="0" dirty="0" smtClean="0">
                <a:ln>
                  <a:noFill/>
                </a:ln>
                <a:solidFill>
                  <a:srgbClr val="0000FF"/>
                </a:solidFill>
                <a:effectLst/>
                <a:uLnTx/>
                <a:uFillTx/>
                <a:latin typeface="+mn-lt"/>
                <a:ea typeface="+mn-ea"/>
              </a:rPr>
              <a:t>，则入栈。</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zh-CN" altLang="en-US" sz="2200" b="1" i="0" u="none" strike="noStrike" kern="0" cap="none" spc="0" normalizeH="0" baseline="0" noProof="0" dirty="0" smtClean="0">
                <a:ln>
                  <a:noFill/>
                </a:ln>
                <a:solidFill>
                  <a:srgbClr val="0000FF"/>
                </a:solidFill>
                <a:effectLst/>
                <a:uLnTx/>
                <a:uFillTx/>
                <a:latin typeface="+mn-lt"/>
                <a:ea typeface="+mn-ea"/>
              </a:rPr>
              <a:t>若</a:t>
            </a:r>
            <a:r>
              <a:rPr kumimoji="1" lang="en-US" altLang="zh-CN" sz="2200" b="1" i="0" u="none" strike="noStrike" kern="0" cap="none" spc="0" normalizeH="0" baseline="0" noProof="0" dirty="0" err="1" smtClean="0">
                <a:ln>
                  <a:noFill/>
                </a:ln>
                <a:solidFill>
                  <a:srgbClr val="FF0000"/>
                </a:solidFill>
                <a:effectLst/>
                <a:uLnTx/>
                <a:uFillTx/>
                <a:latin typeface="+mn-lt"/>
                <a:ea typeface="+mn-ea"/>
              </a:rPr>
              <a:t>ch</a:t>
            </a:r>
            <a:r>
              <a:rPr kumimoji="1" lang="zh-CN" altLang="en-US" sz="2200" b="1" i="0" u="none" strike="noStrike" kern="0" cap="none" spc="0" normalizeH="0" baseline="0" noProof="0" dirty="0" smtClean="0">
                <a:ln>
                  <a:noFill/>
                </a:ln>
                <a:solidFill>
                  <a:srgbClr val="0000FF"/>
                </a:solidFill>
                <a:effectLst/>
                <a:uLnTx/>
                <a:uFillTx/>
                <a:latin typeface="+mn-lt"/>
                <a:ea typeface="+mn-ea"/>
              </a:rPr>
              <a:t>是运算符</a:t>
            </a:r>
            <a:r>
              <a:rPr kumimoji="1" lang="en-US" altLang="zh-CN" sz="2200" b="1" i="0" u="none" strike="noStrike" kern="0" cap="none" spc="0" normalizeH="0" baseline="0" noProof="0" dirty="0" smtClean="0">
                <a:ln>
                  <a:noFill/>
                </a:ln>
                <a:solidFill>
                  <a:srgbClr val="0000FF"/>
                </a:solidFill>
                <a:effectLst/>
                <a:uLnTx/>
                <a:uFillTx/>
                <a:latin typeface="+mn-lt"/>
                <a:ea typeface="+mn-ea"/>
              </a:rPr>
              <a:t>(</a:t>
            </a:r>
            <a:r>
              <a:rPr kumimoji="1" lang="en-US" altLang="zh-CN" sz="2200" b="1" i="0" u="none" strike="noStrike" kern="0" cap="none" spc="0" normalizeH="0" baseline="0" noProof="0" dirty="0" smtClean="0">
                <a:ln>
                  <a:noFill/>
                </a:ln>
                <a:solidFill>
                  <a:srgbClr val="FF0000"/>
                </a:solidFill>
                <a:effectLst/>
                <a:uLnTx/>
                <a:uFillTx/>
                <a:latin typeface="+mn-lt"/>
                <a:ea typeface="+mn-ea"/>
              </a:rPr>
              <a:t>‘+’, ‘-’, ‘*’, ‘/’, ‘^’</a:t>
            </a:r>
            <a:r>
              <a:rPr kumimoji="1" lang="en-US" altLang="zh-CN" sz="2200" b="1" i="0" u="none" strike="noStrike" kern="0" cap="none" spc="0" normalizeH="0" baseline="0" noProof="0" dirty="0" smtClean="0">
                <a:ln>
                  <a:noFill/>
                </a:ln>
                <a:solidFill>
                  <a:srgbClr val="0000FF"/>
                </a:solidFill>
                <a:effectLst/>
                <a:uLnTx/>
                <a:uFillTx/>
                <a:latin typeface="+mn-lt"/>
                <a:ea typeface="+mn-ea"/>
              </a:rPr>
              <a:t>)</a:t>
            </a:r>
            <a:r>
              <a:rPr kumimoji="1" lang="zh-CN" altLang="en-US" sz="2200" b="1" i="0" u="none" strike="noStrike" kern="0" cap="none" spc="0" normalizeH="0" baseline="0" noProof="0" dirty="0" smtClean="0">
                <a:ln>
                  <a:noFill/>
                </a:ln>
                <a:solidFill>
                  <a:srgbClr val="0000FF"/>
                </a:solidFill>
                <a:effectLst/>
                <a:uLnTx/>
                <a:uFillTx/>
                <a:latin typeface="+mn-lt"/>
                <a:ea typeface="+mn-ea"/>
              </a:rPr>
              <a:t>，则将它的（进栈前）优先级别与栈顶字符的（栈中）优先级别进行比较。如果当前的运算符的优先级别小于等于栈顶字符的优先级别，那么退出栈顶字符并输出。这样的过程一直进行到当前的运算符的优先级别大于栈顶字符的为止，然后让当前的运算符进栈。</a:t>
            </a:r>
          </a:p>
          <a:p>
            <a:pPr marL="742950" lvl="1" indent="-285750" eaLnBrk="0" hangingPunct="0">
              <a:spcBef>
                <a:spcPct val="20000"/>
              </a:spcBef>
              <a:buFontTx/>
              <a:buChar char="–"/>
            </a:pPr>
            <a:r>
              <a:rPr kumimoji="1" lang="zh-CN" altLang="en-US" sz="2200" b="1" i="0" u="none" strike="noStrike" kern="0" cap="none" spc="0" normalizeH="0" baseline="0" noProof="0" dirty="0" smtClean="0">
                <a:ln>
                  <a:noFill/>
                </a:ln>
                <a:solidFill>
                  <a:srgbClr val="0000FF"/>
                </a:solidFill>
                <a:effectLst/>
                <a:uLnTx/>
                <a:uFillTx/>
                <a:latin typeface="+mn-lt"/>
                <a:ea typeface="+mn-ea"/>
              </a:rPr>
              <a:t>若当前的字符是</a:t>
            </a:r>
            <a:r>
              <a:rPr lang="en-US" altLang="zh-CN" sz="2200" b="1" kern="0" dirty="0" smtClean="0">
                <a:solidFill>
                  <a:srgbClr val="FF0000"/>
                </a:solidFill>
              </a:rPr>
              <a:t>‘</a:t>
            </a:r>
            <a:r>
              <a:rPr kumimoji="1" lang="en-US" altLang="zh-CN" sz="2200" b="1" i="0" u="none" strike="noStrike" kern="0" cap="none" spc="0" normalizeH="0" baseline="0" noProof="0" dirty="0" smtClean="0">
                <a:ln>
                  <a:noFill/>
                </a:ln>
                <a:solidFill>
                  <a:srgbClr val="FF0000"/>
                </a:solidFill>
                <a:effectLst/>
                <a:uLnTx/>
                <a:uFillTx/>
                <a:latin typeface="+mn-lt"/>
                <a:ea typeface="+mn-ea"/>
              </a:rPr>
              <a:t>)’</a:t>
            </a:r>
            <a:r>
              <a:rPr kumimoji="1" lang="zh-CN" altLang="en-US" sz="2200" b="1" i="0" u="none" strike="noStrike" kern="0" cap="none" spc="0" normalizeH="0" baseline="0" noProof="0" dirty="0" smtClean="0">
                <a:ln>
                  <a:noFill/>
                </a:ln>
                <a:solidFill>
                  <a:srgbClr val="0000FF"/>
                </a:solidFill>
                <a:effectLst/>
                <a:uLnTx/>
                <a:uFillTx/>
                <a:latin typeface="+mn-lt"/>
                <a:ea typeface="+mn-ea"/>
              </a:rPr>
              <a:t>，则从栈中依次退出运算符并输出，直到</a:t>
            </a:r>
            <a:r>
              <a:rPr lang="en-US" altLang="zh-CN" sz="2200" b="1" kern="0" dirty="0" smtClean="0">
                <a:solidFill>
                  <a:srgbClr val="FF0000"/>
                </a:solidFill>
              </a:rPr>
              <a:t>‘(’</a:t>
            </a:r>
            <a:r>
              <a:rPr kumimoji="1" lang="zh-CN" altLang="en-US" sz="2200" b="1" i="0" u="none" strike="noStrike" kern="0" cap="none" spc="0" normalizeH="0" baseline="0" noProof="0" dirty="0" smtClean="0">
                <a:ln>
                  <a:noFill/>
                </a:ln>
                <a:solidFill>
                  <a:srgbClr val="0000FF"/>
                </a:solidFill>
                <a:effectLst/>
                <a:uLnTx/>
                <a:uFillTx/>
                <a:latin typeface="+mn-lt"/>
                <a:ea typeface="+mn-ea"/>
              </a:rPr>
              <a:t>为止，然后退出</a:t>
            </a:r>
            <a:r>
              <a:rPr lang="en-US" altLang="zh-CN" sz="2200" b="1" kern="0" dirty="0" smtClean="0">
                <a:solidFill>
                  <a:srgbClr val="FF0000"/>
                </a:solidFill>
              </a:rPr>
              <a:t>‘(’ </a:t>
            </a:r>
            <a:r>
              <a:rPr kumimoji="1" lang="zh-CN" altLang="en-US" sz="2200" b="1" i="0" u="none" strike="noStrike" kern="0" cap="none" spc="0" normalizeH="0" baseline="0" noProof="0" dirty="0" smtClean="0">
                <a:ln>
                  <a:noFill/>
                </a:ln>
                <a:solidFill>
                  <a:srgbClr val="0000FF"/>
                </a:solidFill>
                <a:effectLst/>
                <a:uLnTx/>
                <a:uFillTx/>
                <a:latin typeface="+mn-lt"/>
                <a:ea typeface="+mn-ea"/>
              </a:rPr>
              <a:t>，但不输出</a:t>
            </a:r>
            <a:r>
              <a:rPr lang="en-US" altLang="zh-CN" sz="2200" b="1" kern="0" dirty="0" smtClean="0">
                <a:solidFill>
                  <a:srgbClr val="FF0000"/>
                </a:solidFill>
              </a:rPr>
              <a:t>‘(’ </a:t>
            </a:r>
            <a:r>
              <a:rPr kumimoji="1" lang="zh-CN" altLang="en-US" sz="2200" b="1" i="0" u="none" strike="noStrike" kern="0" cap="none" spc="0" normalizeH="0" baseline="0" noProof="0" dirty="0" smtClean="0">
                <a:ln>
                  <a:noFill/>
                </a:ln>
                <a:solidFill>
                  <a:srgbClr val="0000FF"/>
                </a:solidFill>
                <a:effectLst/>
                <a:uLnTx/>
                <a:uFillTx/>
                <a:latin typeface="+mn-lt"/>
                <a:ea typeface="+mn-ea"/>
              </a:rPr>
              <a:t>。</a:t>
            </a:r>
          </a:p>
          <a:p>
            <a:pPr marL="742950" lvl="1" indent="-285750" eaLnBrk="0" hangingPunct="0">
              <a:spcBef>
                <a:spcPct val="20000"/>
              </a:spcBef>
              <a:buFontTx/>
              <a:buChar char="–"/>
            </a:pPr>
            <a:r>
              <a:rPr kumimoji="1" lang="zh-CN" altLang="en-US" sz="2200" b="1" i="0" u="none" strike="noStrike" kern="0" cap="none" spc="0" normalizeH="0" baseline="0" noProof="0" dirty="0" smtClean="0">
                <a:ln>
                  <a:noFill/>
                </a:ln>
                <a:solidFill>
                  <a:srgbClr val="0000FF"/>
                </a:solidFill>
                <a:effectLst/>
                <a:uLnTx/>
                <a:uFillTx/>
                <a:latin typeface="+mn-lt"/>
                <a:ea typeface="+mn-ea"/>
              </a:rPr>
              <a:t>若当前的字符是</a:t>
            </a:r>
            <a:r>
              <a:rPr lang="en-US" altLang="zh-CN" sz="2200" b="1" kern="0" dirty="0" smtClean="0">
                <a:solidFill>
                  <a:srgbClr val="FF0000"/>
                </a:solidFill>
              </a:rPr>
              <a:t>‘</a:t>
            </a:r>
            <a:r>
              <a:rPr kumimoji="1" lang="en-US" altLang="zh-CN" sz="2200" b="1" i="0" u="none" strike="noStrike" kern="0" cap="none" spc="0" normalizeH="0" baseline="0" noProof="0" dirty="0" smtClean="0">
                <a:ln>
                  <a:noFill/>
                </a:ln>
                <a:solidFill>
                  <a:srgbClr val="FF0000"/>
                </a:solidFill>
                <a:effectLst/>
                <a:uLnTx/>
                <a:uFillTx/>
                <a:latin typeface="+mn-lt"/>
                <a:ea typeface="+mn-ea"/>
              </a:rPr>
              <a:t>\0’</a:t>
            </a:r>
            <a:r>
              <a:rPr kumimoji="1" lang="zh-CN" altLang="en-US" sz="2200" b="1" i="0" u="none" strike="noStrike" kern="0" cap="none" spc="0" normalizeH="0" baseline="0" noProof="0" dirty="0" smtClean="0">
                <a:ln>
                  <a:noFill/>
                </a:ln>
                <a:solidFill>
                  <a:srgbClr val="0000FF"/>
                </a:solidFill>
                <a:effectLst/>
                <a:uLnTx/>
                <a:uFillTx/>
                <a:latin typeface="+mn-lt"/>
                <a:ea typeface="+mn-ea"/>
              </a:rPr>
              <a:t>，则从栈中依次退出所有运算符并输出，直到</a:t>
            </a:r>
            <a:r>
              <a:rPr lang="en-US" altLang="zh-CN" sz="2200" b="1" kern="0" dirty="0" smtClean="0">
                <a:solidFill>
                  <a:srgbClr val="FF0000"/>
                </a:solidFill>
              </a:rPr>
              <a:t>‘</a:t>
            </a:r>
            <a:r>
              <a:rPr kumimoji="1" lang="en-US" altLang="zh-CN" sz="2200" b="1" i="0" u="none" strike="noStrike" kern="0" cap="none" spc="0" normalizeH="0" baseline="0" noProof="0" dirty="0" smtClean="0">
                <a:ln>
                  <a:noFill/>
                </a:ln>
                <a:solidFill>
                  <a:srgbClr val="FF0000"/>
                </a:solidFill>
                <a:effectLst/>
                <a:uLnTx/>
                <a:uFillTx/>
                <a:latin typeface="+mn-lt"/>
                <a:ea typeface="+mn-ea"/>
              </a:rPr>
              <a:t>$’</a:t>
            </a:r>
            <a:r>
              <a:rPr kumimoji="1" lang="zh-CN" altLang="en-US" sz="2200" b="1" i="0" u="none" strike="noStrike" kern="0" cap="none" spc="0" normalizeH="0" baseline="0" noProof="0" dirty="0" smtClean="0">
                <a:ln>
                  <a:noFill/>
                </a:ln>
                <a:solidFill>
                  <a:srgbClr val="0000FF"/>
                </a:solidFill>
                <a:effectLst/>
                <a:uLnTx/>
                <a:uFillTx/>
                <a:latin typeface="+mn-lt"/>
                <a:ea typeface="+mn-ea"/>
              </a:rPr>
              <a:t>为止，</a:t>
            </a:r>
            <a:r>
              <a:rPr lang="en-US" altLang="zh-CN" sz="2200" b="1" kern="0" dirty="0" smtClean="0">
                <a:solidFill>
                  <a:srgbClr val="FF0000"/>
                </a:solidFill>
              </a:rPr>
              <a:t>‘$’</a:t>
            </a:r>
            <a:r>
              <a:rPr kumimoji="1" lang="zh-CN" altLang="en-US" sz="2200" b="1" i="0" u="none" strike="noStrike" kern="0" cap="none" spc="0" normalizeH="0" baseline="0" noProof="0" dirty="0" smtClean="0">
                <a:ln>
                  <a:noFill/>
                </a:ln>
                <a:solidFill>
                  <a:srgbClr val="0000FF"/>
                </a:solidFill>
                <a:effectLst/>
                <a:uLnTx/>
                <a:uFillTx/>
                <a:latin typeface="+mn-lt"/>
                <a:ea typeface="+mn-ea"/>
              </a:rPr>
              <a:t>不退栈，也不输出。</a:t>
            </a:r>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44</a:t>
            </a:fld>
            <a:endParaRPr lang="en-US" altLang="zh-CN"/>
          </a:p>
        </p:txBody>
      </p:sp>
      <p:sp>
        <p:nvSpPr>
          <p:cNvPr id="3" name="标题 1"/>
          <p:cNvSpPr txBox="1">
            <a:spLocks/>
          </p:cNvSpPr>
          <p:nvPr/>
        </p:nvSpPr>
        <p:spPr>
          <a:xfrm>
            <a:off x="700088" y="434975"/>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7030A0"/>
                </a:solidFill>
                <a:uLnTx/>
                <a:uFillTx/>
                <a:latin typeface="+mj-lt"/>
                <a:ea typeface="+mj-ea"/>
                <a:cs typeface="+mj-cs"/>
              </a:rPr>
              <a:t>图</a:t>
            </a:r>
            <a:r>
              <a:rPr kumimoji="1" lang="en-US" altLang="zh-CN" sz="3200" b="1" i="0" u="none" strike="noStrike" kern="0" cap="none" spc="0" normalizeH="0" baseline="0" noProof="0" dirty="0" smtClean="0">
                <a:ln>
                  <a:noFill/>
                </a:ln>
                <a:solidFill>
                  <a:srgbClr val="7030A0"/>
                </a:solidFill>
                <a:uLnTx/>
                <a:uFillTx/>
                <a:latin typeface="+mj-lt"/>
                <a:ea typeface="+mj-ea"/>
                <a:cs typeface="+mj-cs"/>
              </a:rPr>
              <a:t>4-5  </a:t>
            </a:r>
            <a:r>
              <a:rPr kumimoji="1" lang="zh-CN" altLang="en-US" sz="3200" b="1" i="0" u="none" strike="noStrike" kern="0" cap="none" spc="0" normalizeH="0" baseline="0" noProof="0" dirty="0" smtClean="0">
                <a:ln>
                  <a:noFill/>
                </a:ln>
                <a:solidFill>
                  <a:srgbClr val="7030A0"/>
                </a:solidFill>
                <a:uLnTx/>
                <a:uFillTx/>
                <a:latin typeface="+mj-lt"/>
                <a:ea typeface="+mj-ea"/>
                <a:cs typeface="+mj-cs"/>
              </a:rPr>
              <a:t>中缀表达式转换成等价后缀表达式的处理过程</a:t>
            </a:r>
          </a:p>
        </p:txBody>
      </p:sp>
      <p:pic>
        <p:nvPicPr>
          <p:cNvPr id="4" name="Picture 1"/>
          <p:cNvPicPr>
            <a:picLocks noChangeAspect="1" noChangeArrowheads="1"/>
          </p:cNvPicPr>
          <p:nvPr/>
        </p:nvPicPr>
        <p:blipFill>
          <a:blip r:embed="rId2" cstate="print"/>
          <a:srcRect/>
          <a:stretch>
            <a:fillRect/>
          </a:stretch>
        </p:blipFill>
        <p:spPr bwMode="auto">
          <a:xfrm>
            <a:off x="764275" y="1446662"/>
            <a:ext cx="7568297" cy="5334881"/>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45</a:t>
            </a:fld>
            <a:endParaRPr lang="en-US" altLang="zh-CN"/>
          </a:p>
        </p:txBody>
      </p:sp>
      <p:sp>
        <p:nvSpPr>
          <p:cNvPr id="3" name="标题 2"/>
          <p:cNvSpPr txBox="1">
            <a:spLocks/>
          </p:cNvSpPr>
          <p:nvPr/>
        </p:nvSpPr>
        <p:spPr>
          <a:xfrm>
            <a:off x="730890" y="167043"/>
            <a:ext cx="7772400" cy="65182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7030A0"/>
                </a:solidFill>
                <a:effectLst/>
                <a:uLnTx/>
                <a:uFillTx/>
                <a:latin typeface="+mn-lt"/>
                <a:ea typeface="+mj-ea"/>
                <a:cs typeface="+mj-cs"/>
              </a:rPr>
              <a:t>程序</a:t>
            </a:r>
            <a:r>
              <a:rPr kumimoji="1" lang="en-US" altLang="zh-CN" sz="3200" b="1" i="0" u="none" strike="noStrike" kern="0" cap="none" spc="0" normalizeH="0" baseline="0" noProof="0" dirty="0" smtClean="0">
                <a:ln>
                  <a:noFill/>
                </a:ln>
                <a:solidFill>
                  <a:srgbClr val="7030A0"/>
                </a:solidFill>
                <a:effectLst/>
                <a:uLnTx/>
                <a:uFillTx/>
                <a:latin typeface="+mn-lt"/>
                <a:ea typeface="+mj-ea"/>
                <a:cs typeface="+mj-cs"/>
              </a:rPr>
              <a:t>4-5  Mid2Pos</a:t>
            </a:r>
            <a:r>
              <a:rPr kumimoji="1" lang="zh-CN" altLang="en-US" sz="3200" b="1" i="0" u="none" strike="noStrike" kern="0" cap="none" spc="0" normalizeH="0" baseline="0" noProof="0" dirty="0" smtClean="0">
                <a:ln>
                  <a:noFill/>
                </a:ln>
                <a:solidFill>
                  <a:srgbClr val="7030A0"/>
                </a:solidFill>
                <a:effectLst/>
                <a:uLnTx/>
                <a:uFillTx/>
                <a:latin typeface="+mn-lt"/>
                <a:ea typeface="+mj-ea"/>
                <a:cs typeface="+mj-cs"/>
              </a:rPr>
              <a:t>类的定义</a:t>
            </a:r>
          </a:p>
        </p:txBody>
      </p:sp>
      <p:sp>
        <p:nvSpPr>
          <p:cNvPr id="4" name="Rectangle 3"/>
          <p:cNvSpPr txBox="1">
            <a:spLocks noChangeArrowheads="1"/>
          </p:cNvSpPr>
          <p:nvPr/>
        </p:nvSpPr>
        <p:spPr>
          <a:xfrm>
            <a:off x="385549" y="729232"/>
            <a:ext cx="3810000" cy="4643437"/>
          </a:xfrm>
          <a:prstGeom prst="rect">
            <a:avLst/>
          </a:prstGeom>
        </p:spPr>
        <p:txBody>
          <a:bodyPr/>
          <a:lstStyle/>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class</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Mid2Pos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public:</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icp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switch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4</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2</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 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isp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switch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 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3</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 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2</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 : 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 : 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 : return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altLang="zh-CN" sz="1800" b="0" i="0" u="none" strike="noStrike" kern="0" cap="none" spc="0" normalizeH="0" baseline="0" noProof="0" dirty="0" smtClean="0">
              <a:ln>
                <a:noFill/>
              </a:ln>
              <a:solidFill>
                <a:srgbClr val="FF0000"/>
              </a:solidFill>
              <a:effectLst/>
              <a:uLnTx/>
              <a:uFillTx/>
              <a:latin typeface="+mn-lt"/>
              <a:ea typeface="+mn-ea"/>
              <a:cs typeface="+mn-cs"/>
            </a:endParaRPr>
          </a:p>
        </p:txBody>
      </p:sp>
      <p:sp>
        <p:nvSpPr>
          <p:cNvPr id="5" name="内容占位符 4"/>
          <p:cNvSpPr txBox="1">
            <a:spLocks/>
          </p:cNvSpPr>
          <p:nvPr/>
        </p:nvSpPr>
        <p:spPr>
          <a:xfrm>
            <a:off x="4245331" y="740652"/>
            <a:ext cx="4543425" cy="4659312"/>
          </a:xfrm>
          <a:prstGeom prst="rect">
            <a:avLst/>
          </a:prstGeom>
        </p:spPr>
        <p:txBody>
          <a:bodyPr/>
          <a:lstStyle/>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mid_to_pos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(char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mid</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 char</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Stack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&lt;char&gt;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100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char</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mid</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while</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islower</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pos_e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else switch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case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case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case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case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case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icp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isp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getTop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defTabSz="914400" rtl="0" eaLnBrk="0" fontAlgn="base" latinLnBrk="0" hangingPunct="0">
              <a:lnSpc>
                <a:spcPct val="70000"/>
              </a:lnSpc>
              <a:spcBef>
                <a:spcPts val="0"/>
              </a:spcBef>
              <a:spcAft>
                <a:spcPct val="0"/>
              </a:spcAft>
              <a:buClrTx/>
              <a:buSzTx/>
              <a:buFontTx/>
              <a:buNone/>
              <a:tabLst/>
              <a:defRPr/>
            </a:pPr>
            <a:r>
              <a:rPr lang="en-US" altLang="zh-CN" sz="1800"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break;</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break;</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case ‘)’:</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getTop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defTabSz="914400" rtl="0" eaLnBrk="0" fontAlgn="base" latinLnBrk="0" hangingPunct="0">
              <a:lnSpc>
                <a:spcPct val="70000"/>
              </a:lnSpc>
              <a:spcBef>
                <a:spcPts val="0"/>
              </a:spcBef>
              <a:spcAft>
                <a:spcPct val="0"/>
              </a:spcAft>
              <a:buClrTx/>
              <a:buSzTx/>
              <a:buFontTx/>
              <a:buNone/>
              <a:tabLst/>
              <a:defRPr/>
            </a:pPr>
            <a:r>
              <a:rPr lang="en-US" altLang="zh-CN" sz="1800"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break;</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default: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c</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mid</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s</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pos</a:t>
            </a:r>
            <a:r>
              <a:rPr kumimoji="1" lang="en-US" altLang="zh-CN" sz="18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altLang="zh-CN" sz="1800" b="0" i="0" u="none" strike="noStrike" kern="0" cap="none" spc="0" normalizeH="0" baseline="0" noProof="0" dirty="0" err="1" smtClean="0">
                <a:ln>
                  <a:noFill/>
                </a:ln>
                <a:solidFill>
                  <a:srgbClr val="FF0000"/>
                </a:solidFill>
                <a:effectLst/>
                <a:uLnTx/>
                <a:uFillTx/>
                <a:latin typeface="+mn-lt"/>
                <a:ea typeface="+mn-ea"/>
                <a:cs typeface="+mn-cs"/>
              </a:rPr>
              <a:t>e</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lang="en-US" altLang="zh-CN" sz="1800" b="1" kern="0" dirty="0" smtClean="0">
                <a:solidFill>
                  <a:srgbClr val="FF0000"/>
                </a:solidFill>
                <a:latin typeface="+mn-lt"/>
                <a:ea typeface="+mn-ea"/>
              </a:rPr>
              <a:t>  </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1800" b="0" i="0" u="none" strike="noStrike" kern="0" cap="none" spc="0" normalizeH="0" baseline="0" noProof="0" dirty="0" smtClean="0">
                <a:ln>
                  <a:noFill/>
                </a:ln>
                <a:solidFill>
                  <a:srgbClr val="FF0000"/>
                </a:solidFill>
                <a:effectLst/>
                <a:uLnTx/>
                <a:uFillTx/>
                <a:latin typeface="+mn-lt"/>
                <a:ea typeface="+mn-ea"/>
                <a:cs typeface="+mn-cs"/>
              </a:rPr>
              <a:t> 0</a:t>
            </a: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r>
              <a:rPr kumimoji="1" lang="en-US" altLang="zh-CN" sz="1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defTabSz="914400" rtl="0" eaLnBrk="0" fontAlgn="base" latinLnBrk="0" hangingPunct="0">
              <a:lnSpc>
                <a:spcPct val="70000"/>
              </a:lnSpc>
              <a:spcBef>
                <a:spcPts val="0"/>
              </a:spcBef>
              <a:spcAft>
                <a:spcPct val="0"/>
              </a:spcAft>
              <a:buClrTx/>
              <a:buSzTx/>
              <a:buFontTx/>
              <a:buNone/>
              <a:tabLst/>
              <a:defRPr/>
            </a:pPr>
            <a:endParaRPr kumimoji="1" lang="zh-CN" altLang="en-US" sz="18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12775" y="984250"/>
            <a:ext cx="7772400" cy="762000"/>
          </a:xfrm>
        </p:spPr>
        <p:txBody>
          <a:bodyPr/>
          <a:lstStyle/>
          <a:p>
            <a:pPr eaLnBrk="1" hangingPunct="1">
              <a:defRPr/>
            </a:pPr>
            <a:r>
              <a:rPr lang="zh-CN" altLang="en-US" sz="3600" b="1" dirty="0" smtClean="0">
                <a:effectLst>
                  <a:outerShdw blurRad="38100" dist="38100" dir="2700000" algn="tl">
                    <a:srgbClr val="C0C0C0"/>
                  </a:outerShdw>
                </a:effectLst>
                <a:ea typeface="仿宋_GB2312" pitchFamily="49" charset="-122"/>
              </a:rPr>
              <a:t>利用栈将中缀表示转换为后缀表示</a:t>
            </a:r>
            <a:endParaRPr lang="zh-CN" altLang="en-US" dirty="0" smtClean="0"/>
          </a:p>
        </p:txBody>
      </p:sp>
      <p:sp>
        <p:nvSpPr>
          <p:cNvPr id="103427" name="Rectangle 3"/>
          <p:cNvSpPr>
            <a:spLocks noGrp="1" noChangeArrowheads="1"/>
          </p:cNvSpPr>
          <p:nvPr>
            <p:ph type="body" idx="1"/>
          </p:nvPr>
        </p:nvSpPr>
        <p:spPr>
          <a:xfrm>
            <a:off x="601663" y="2144713"/>
            <a:ext cx="7772400" cy="2271712"/>
          </a:xfrm>
        </p:spPr>
        <p:txBody>
          <a:bodyPr/>
          <a:lstStyle/>
          <a:p>
            <a:pPr algn="just" eaLnBrk="1" hangingPunct="1">
              <a:buClr>
                <a:srgbClr val="FF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使用栈可将表达式的中缀表示转换成它的前缀表示和后缀表示。</a:t>
            </a:r>
          </a:p>
          <a:p>
            <a:pPr algn="just" eaLnBrk="1" hangingPunct="1">
              <a:buClr>
                <a:srgbClr val="FF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为了实现这种转换，需要考虑各操作符的优先级。</a:t>
            </a:r>
            <a:endParaRPr lang="zh-CN" altLang="en-US" dirty="0" smtClean="0"/>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46</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checkerboard(across)">
                                      <p:cBhvr>
                                        <p:cTn id="7" dur="5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checkerboard(across)">
                                      <p:cBhvr>
                                        <p:cTn id="12" dur="500"/>
                                        <p:tgtEl>
                                          <p:spTgt spid="103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981200" y="573088"/>
            <a:ext cx="5334000" cy="762000"/>
          </a:xfrm>
        </p:spPr>
        <p:txBody>
          <a:bodyPr/>
          <a:lstStyle/>
          <a:p>
            <a:pPr algn="l" eaLnBrk="1" hangingPunct="1">
              <a:defRPr/>
            </a:pPr>
            <a:r>
              <a:rPr lang="zh-CN" altLang="en-US" sz="3600" b="1" smtClean="0">
                <a:effectLst>
                  <a:outerShdw blurRad="38100" dist="38100" dir="2700000" algn="tl">
                    <a:srgbClr val="C0C0C0"/>
                  </a:outerShdw>
                </a:effectLst>
                <a:ea typeface="仿宋_GB2312" pitchFamily="49" charset="-122"/>
              </a:rPr>
              <a:t>各个算术操作符的优先级</a:t>
            </a:r>
            <a:endParaRPr lang="zh-CN" altLang="en-US" sz="3600" smtClean="0"/>
          </a:p>
        </p:txBody>
      </p:sp>
      <p:sp>
        <p:nvSpPr>
          <p:cNvPr id="104451" name="Rectangle 3"/>
          <p:cNvSpPr>
            <a:spLocks noGrp="1" noChangeArrowheads="1"/>
          </p:cNvSpPr>
          <p:nvPr>
            <p:ph type="body" idx="1"/>
          </p:nvPr>
        </p:nvSpPr>
        <p:spPr>
          <a:xfrm>
            <a:off x="823913" y="3206750"/>
            <a:ext cx="7772400" cy="2819400"/>
          </a:xfrm>
        </p:spPr>
        <p:txBody>
          <a:bodyPr/>
          <a:lstStyle/>
          <a:p>
            <a:pPr algn="just" eaLnBrk="1" hangingPunct="1">
              <a:buClr>
                <a:srgbClr val="FF9900"/>
              </a:buClr>
              <a:buSzPct val="50000"/>
              <a:buFont typeface="Wingdings" pitchFamily="2" charset="2"/>
              <a:buChar char="n"/>
              <a:defRPr/>
            </a:pPr>
            <a:r>
              <a:rPr lang="en-US" altLang="zh-CN" b="1" dirty="0" err="1" smtClean="0">
                <a:solidFill>
                  <a:schemeClr val="tx2"/>
                </a:solidFill>
                <a:effectLst>
                  <a:outerShdw blurRad="38100" dist="38100" dir="2700000" algn="tl">
                    <a:srgbClr val="C0C0C0"/>
                  </a:outerShdw>
                </a:effectLst>
                <a:ea typeface="仿宋_GB2312" pitchFamily="49" charset="-122"/>
              </a:rPr>
              <a:t>isp</a:t>
            </a:r>
            <a:r>
              <a:rPr lang="zh-CN" altLang="en-US" b="1" dirty="0" smtClean="0">
                <a:effectLst>
                  <a:outerShdw blurRad="38100" dist="38100" dir="2700000" algn="tl">
                    <a:srgbClr val="C0C0C0"/>
                  </a:outerShdw>
                </a:effectLst>
                <a:ea typeface="仿宋_GB2312" pitchFamily="49" charset="-122"/>
              </a:rPr>
              <a:t>叫做栈内</a:t>
            </a:r>
            <a:r>
              <a:rPr lang="en-US" altLang="zh-CN" b="1" dirty="0" smtClean="0">
                <a:solidFill>
                  <a:schemeClr val="tx2"/>
                </a:solidFill>
                <a:effectLst>
                  <a:outerShdw blurRad="38100" dist="38100" dir="2700000" algn="tl">
                    <a:srgbClr val="C0C0C0"/>
                  </a:outerShdw>
                </a:effectLst>
                <a:ea typeface="仿宋_GB2312" pitchFamily="49" charset="-122"/>
              </a:rPr>
              <a:t>(in stack priority)</a:t>
            </a:r>
            <a:r>
              <a:rPr lang="zh-CN" altLang="en-US" b="1" dirty="0" smtClean="0">
                <a:effectLst>
                  <a:outerShdw blurRad="38100" dist="38100" dir="2700000" algn="tl">
                    <a:srgbClr val="C0C0C0"/>
                  </a:outerShdw>
                </a:effectLst>
                <a:ea typeface="仿宋_GB2312" pitchFamily="49" charset="-122"/>
              </a:rPr>
              <a:t>优先数，</a:t>
            </a:r>
          </a:p>
          <a:p>
            <a:pPr algn="just" eaLnBrk="1" hangingPunct="1">
              <a:buClr>
                <a:srgbClr val="FF9900"/>
              </a:buClr>
              <a:buSzPct val="50000"/>
              <a:buFont typeface="Wingdings" pitchFamily="2" charset="2"/>
              <a:buNone/>
              <a:defRPr/>
            </a:pPr>
            <a:r>
              <a:rPr lang="zh-CN" altLang="en-US" b="1" dirty="0" smtClean="0">
                <a:solidFill>
                  <a:schemeClr val="tx2"/>
                </a:solidFill>
                <a:effectLst>
                  <a:outerShdw blurRad="38100" dist="38100" dir="2700000" algn="tl">
                    <a:srgbClr val="C0C0C0"/>
                  </a:outerShdw>
                </a:effectLst>
                <a:ea typeface="仿宋_GB2312" pitchFamily="49" charset="-122"/>
              </a:rPr>
              <a:t>   </a:t>
            </a:r>
            <a:r>
              <a:rPr lang="en-US" altLang="zh-CN" b="1" dirty="0" err="1" smtClean="0">
                <a:solidFill>
                  <a:schemeClr val="tx2"/>
                </a:solidFill>
                <a:effectLst>
                  <a:outerShdw blurRad="38100" dist="38100" dir="2700000" algn="tl">
                    <a:srgbClr val="C0C0C0"/>
                  </a:outerShdw>
                </a:effectLst>
                <a:ea typeface="仿宋_GB2312" pitchFamily="49" charset="-122"/>
              </a:rPr>
              <a:t>icp</a:t>
            </a:r>
            <a:r>
              <a:rPr lang="zh-CN" altLang="en-US" b="1" dirty="0" smtClean="0">
                <a:effectLst>
                  <a:outerShdw blurRad="38100" dist="38100" dir="2700000" algn="tl">
                    <a:srgbClr val="C0C0C0"/>
                  </a:outerShdw>
                </a:effectLst>
                <a:ea typeface="仿宋_GB2312" pitchFamily="49" charset="-122"/>
              </a:rPr>
              <a:t>叫做栈外</a:t>
            </a:r>
            <a:r>
              <a:rPr lang="en-US" altLang="zh-CN" b="1" dirty="0" smtClean="0">
                <a:solidFill>
                  <a:schemeClr val="tx2"/>
                </a:solidFill>
                <a:effectLst>
                  <a:outerShdw blurRad="38100" dist="38100" dir="2700000" algn="tl">
                    <a:srgbClr val="C0C0C0"/>
                  </a:outerShdw>
                </a:effectLst>
                <a:ea typeface="仿宋_GB2312" pitchFamily="49" charset="-122"/>
              </a:rPr>
              <a:t>(in coming priority)</a:t>
            </a:r>
            <a:r>
              <a:rPr lang="zh-CN" altLang="en-US" b="1" dirty="0" smtClean="0">
                <a:effectLst>
                  <a:outerShdw blurRad="38100" dist="38100" dir="2700000" algn="tl">
                    <a:srgbClr val="C0C0C0"/>
                  </a:outerShdw>
                </a:effectLst>
                <a:ea typeface="仿宋_GB2312" pitchFamily="49" charset="-122"/>
              </a:rPr>
              <a:t>优先数。</a:t>
            </a:r>
          </a:p>
          <a:p>
            <a:pPr algn="just" eaLnBrk="1" hangingPunct="1">
              <a:buClr>
                <a:srgbClr val="FF9900"/>
              </a:buClr>
              <a:buSzPct val="50000"/>
              <a:buFont typeface="Wingdings" pitchFamily="2" charset="2"/>
              <a:buChar char="n"/>
              <a:defRPr/>
            </a:pPr>
            <a:r>
              <a:rPr lang="zh-CN" altLang="en-US" b="1" dirty="0" smtClean="0">
                <a:solidFill>
                  <a:srgbClr val="000099"/>
                </a:solidFill>
                <a:effectLst>
                  <a:outerShdw blurRad="38100" dist="38100" dir="2700000" algn="tl">
                    <a:srgbClr val="C0C0C0"/>
                  </a:outerShdw>
                </a:effectLst>
                <a:ea typeface="仿宋_GB2312" pitchFamily="49" charset="-122"/>
              </a:rPr>
              <a:t>操作符优先数相等的情况只出现在</a:t>
            </a:r>
            <a:r>
              <a:rPr lang="zh-CN" altLang="en-US" b="1" dirty="0" smtClean="0">
                <a:solidFill>
                  <a:srgbClr val="006600"/>
                </a:solidFill>
                <a:effectLst>
                  <a:outerShdw blurRad="38100" dist="38100" dir="2700000" algn="tl">
                    <a:srgbClr val="C0C0C0"/>
                  </a:outerShdw>
                </a:effectLst>
                <a:ea typeface="仿宋_GB2312" pitchFamily="49" charset="-122"/>
              </a:rPr>
              <a:t>括号配对</a:t>
            </a:r>
            <a:r>
              <a:rPr lang="zh-CN" altLang="en-US" b="1" dirty="0" smtClean="0">
                <a:solidFill>
                  <a:srgbClr val="000099"/>
                </a:solidFill>
                <a:effectLst>
                  <a:outerShdw blurRad="38100" dist="38100" dir="2700000" algn="tl">
                    <a:srgbClr val="C0C0C0"/>
                  </a:outerShdw>
                </a:effectLst>
                <a:ea typeface="仿宋_GB2312" pitchFamily="49" charset="-122"/>
              </a:rPr>
              <a:t>或</a:t>
            </a:r>
            <a:r>
              <a:rPr lang="zh-CN" altLang="en-US" b="1" dirty="0" smtClean="0">
                <a:solidFill>
                  <a:srgbClr val="006600"/>
                </a:solidFill>
                <a:effectLst>
                  <a:outerShdw blurRad="38100" dist="38100" dir="2700000" algn="tl">
                    <a:srgbClr val="C0C0C0"/>
                  </a:outerShdw>
                </a:effectLst>
                <a:ea typeface="仿宋_GB2312" pitchFamily="49" charset="-122"/>
              </a:rPr>
              <a:t>栈底的</a:t>
            </a:r>
            <a:r>
              <a:rPr lang="en-US" altLang="zh-CN" b="1" dirty="0" smtClean="0">
                <a:solidFill>
                  <a:srgbClr val="FF0000"/>
                </a:solidFill>
                <a:effectLst>
                  <a:outerShdw blurRad="38100" dist="38100" dir="2700000" algn="tl">
                    <a:srgbClr val="000000">
                      <a:alpha val="43137"/>
                    </a:srgbClr>
                  </a:outerShdw>
                </a:effectLst>
                <a:ea typeface="隶书" pitchFamily="49" charset="-122"/>
              </a:rPr>
              <a:t>“</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006600"/>
                </a:solidFill>
                <a:effectLst>
                  <a:outerShdw blurRad="38100" dist="38100" dir="2700000" algn="tl">
                    <a:srgbClr val="C0C0C0"/>
                  </a:outerShdw>
                </a:effectLst>
                <a:ea typeface="仿宋_GB2312" pitchFamily="49" charset="-122"/>
              </a:rPr>
              <a:t>号与输入流最后的</a:t>
            </a:r>
            <a:r>
              <a:rPr lang="en-US" altLang="zh-CN" b="1" dirty="0" smtClean="0">
                <a:solidFill>
                  <a:srgbClr val="FF0000"/>
                </a:solidFill>
                <a:effectLst>
                  <a:outerShdw blurRad="38100" dist="38100" dir="2700000" algn="tl">
                    <a:srgbClr val="000000">
                      <a:alpha val="43137"/>
                    </a:srgbClr>
                  </a:outerShdw>
                </a:effectLst>
                <a:ea typeface="隶书" pitchFamily="49" charset="-122"/>
              </a:rPr>
              <a:t>“</a:t>
            </a:r>
            <a:r>
              <a:rPr lang="en-US" altLang="zh-CN" b="1" dirty="0" smtClean="0">
                <a:solidFill>
                  <a:schemeClr val="tx2"/>
                </a:solidFill>
                <a:effectLst>
                  <a:outerShdw blurRad="38100" dist="38100" dir="2700000" algn="tl">
                    <a:srgbClr val="000000">
                      <a:alpha val="43137"/>
                    </a:srgbClr>
                  </a:outerShdw>
                </a:effectLst>
                <a:ea typeface="仿宋_GB2312" pitchFamily="49" charset="-122"/>
              </a:rPr>
              <a:t>#</a:t>
            </a:r>
            <a:r>
              <a:rPr lang="en-US" altLang="zh-CN" b="1" dirty="0" smtClean="0">
                <a:solidFill>
                  <a:schemeClr val="tx2"/>
                </a:solidFill>
                <a:effectLst>
                  <a:outerShdw blurRad="38100" dist="38100" dir="2700000" algn="tl">
                    <a:srgbClr val="C0C0C0"/>
                  </a:outerShdw>
                </a:effectLst>
                <a:ea typeface="仿宋_GB2312" pitchFamily="49" charset="-122"/>
              </a:rPr>
              <a:t>”</a:t>
            </a:r>
            <a:r>
              <a:rPr lang="zh-CN" altLang="en-US" b="1" dirty="0" smtClean="0">
                <a:solidFill>
                  <a:srgbClr val="006600"/>
                </a:solidFill>
                <a:effectLst>
                  <a:outerShdw blurRad="38100" dist="38100" dir="2700000" algn="tl">
                    <a:srgbClr val="C0C0C0"/>
                  </a:outerShdw>
                </a:effectLst>
                <a:ea typeface="仿宋_GB2312" pitchFamily="49" charset="-122"/>
              </a:rPr>
              <a:t>号配对</a:t>
            </a:r>
            <a:r>
              <a:rPr lang="zh-CN" altLang="en-US" b="1" dirty="0" smtClean="0">
                <a:solidFill>
                  <a:srgbClr val="000099"/>
                </a:solidFill>
                <a:effectLst>
                  <a:outerShdw blurRad="38100" dist="38100" dir="2700000" algn="tl">
                    <a:srgbClr val="C0C0C0"/>
                  </a:outerShdw>
                </a:effectLst>
                <a:ea typeface="仿宋_GB2312" pitchFamily="49" charset="-122"/>
              </a:rPr>
              <a:t>时。</a:t>
            </a:r>
            <a:endParaRPr lang="zh-CN" altLang="en-US" dirty="0" smtClean="0"/>
          </a:p>
        </p:txBody>
      </p:sp>
      <p:graphicFrame>
        <p:nvGraphicFramePr>
          <p:cNvPr id="104452" name="Object 4"/>
          <p:cNvGraphicFramePr>
            <a:graphicFrameLocks noChangeAspect="1"/>
          </p:cNvGraphicFramePr>
          <p:nvPr/>
        </p:nvGraphicFramePr>
        <p:xfrm>
          <a:off x="1044575" y="1481138"/>
          <a:ext cx="7069138" cy="2263775"/>
        </p:xfrm>
        <a:graphic>
          <a:graphicData uri="http://schemas.openxmlformats.org/presentationml/2006/ole">
            <p:oleObj spid="_x0000_s3074" name="Document" r:id="rId3" imgW="6856393" imgH="2165551" progId="Word.Document.8">
              <p:embed/>
            </p:oleObj>
          </a:graphicData>
        </a:graphic>
      </p:graphicFrame>
      <p:sp>
        <p:nvSpPr>
          <p:cNvPr id="5" name="灯片编号占位符 4"/>
          <p:cNvSpPr>
            <a:spLocks noGrp="1"/>
          </p:cNvSpPr>
          <p:nvPr>
            <p:ph type="sldNum" sz="quarter" idx="12"/>
          </p:nvPr>
        </p:nvSpPr>
        <p:spPr/>
        <p:txBody>
          <a:bodyPr/>
          <a:lstStyle/>
          <a:p>
            <a:pPr>
              <a:defRPr/>
            </a:pPr>
            <a:fld id="{14F73A70-6F2C-43B6-AD83-DC060C9DC040}" type="slidenum">
              <a:rPr lang="en-US" altLang="zh-CN" smtClean="0"/>
              <a:pPr>
                <a:defRPr/>
              </a:pPr>
              <a:t>47</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04451">
                                            <p:txEl>
                                              <p:pRg st="0" end="0"/>
                                            </p:txEl>
                                          </p:spTgt>
                                        </p:tgtEl>
                                        <p:attrNameLst>
                                          <p:attrName>style.visibility</p:attrName>
                                        </p:attrNameLst>
                                      </p:cBhvr>
                                      <p:to>
                                        <p:strVal val="visible"/>
                                      </p:to>
                                    </p:set>
                                    <p:animEffect transition="in" filter="checkerboard(across)">
                                      <p:cBhvr>
                                        <p:cTn id="13" dur="500"/>
                                        <p:tgtEl>
                                          <p:spTgt spid="104451">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4451">
                                            <p:txEl>
                                              <p:pRg st="1" end="1"/>
                                            </p:txEl>
                                          </p:spTgt>
                                        </p:tgtEl>
                                        <p:attrNameLst>
                                          <p:attrName>style.visibility</p:attrName>
                                        </p:attrNameLst>
                                      </p:cBhvr>
                                      <p:to>
                                        <p:strVal val="visible"/>
                                      </p:to>
                                    </p:set>
                                    <p:animEffect transition="in" filter="checkerboard(across)">
                                      <p:cBhvr>
                                        <p:cTn id="16" dur="500"/>
                                        <p:tgtEl>
                                          <p:spTgt spid="10445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4451">
                                            <p:txEl>
                                              <p:pRg st="2" end="2"/>
                                            </p:txEl>
                                          </p:spTgt>
                                        </p:tgtEl>
                                        <p:attrNameLst>
                                          <p:attrName>style.visibility</p:attrName>
                                        </p:attrNameLst>
                                      </p:cBhvr>
                                      <p:to>
                                        <p:strVal val="visible"/>
                                      </p:to>
                                    </p:set>
                                    <p:animEffect transition="in" filter="checkerboard(across)">
                                      <p:cBhvr>
                                        <p:cTn id="21" dur="500"/>
                                        <p:tgtEl>
                                          <p:spTgt spid="104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03263" y="528638"/>
            <a:ext cx="7772400" cy="685800"/>
          </a:xfrm>
        </p:spPr>
        <p:txBody>
          <a:bodyPr/>
          <a:lstStyle/>
          <a:p>
            <a:pPr eaLnBrk="1" hangingPunct="1">
              <a:defRPr/>
            </a:pPr>
            <a:r>
              <a:rPr lang="zh-CN" altLang="en-US" sz="3600" b="1" smtClean="0">
                <a:effectLst>
                  <a:outerShdw blurRad="38100" dist="38100" dir="2700000" algn="tl">
                    <a:srgbClr val="C0C0C0"/>
                  </a:outerShdw>
                </a:effectLst>
                <a:ea typeface="仿宋_GB2312" pitchFamily="49" charset="-122"/>
              </a:rPr>
              <a:t>中缀表达式转换为后缀表达式的算法</a:t>
            </a:r>
            <a:endParaRPr lang="zh-CN" altLang="en-US" smtClean="0"/>
          </a:p>
        </p:txBody>
      </p:sp>
      <p:sp>
        <p:nvSpPr>
          <p:cNvPr id="105475" name="Rectangle 3"/>
          <p:cNvSpPr>
            <a:spLocks noGrp="1" noChangeArrowheads="1"/>
          </p:cNvSpPr>
          <p:nvPr>
            <p:ph type="body" idx="1"/>
          </p:nvPr>
        </p:nvSpPr>
        <p:spPr>
          <a:xfrm>
            <a:off x="558800" y="1317625"/>
            <a:ext cx="8077200" cy="4660900"/>
          </a:xfrm>
        </p:spPr>
        <p:txBody>
          <a:bodyPr/>
          <a:lstStyle/>
          <a:p>
            <a:pPr algn="just" eaLnBrk="1" hangingPunct="1">
              <a:buClr>
                <a:schemeClr val="tx2"/>
              </a:buClr>
              <a:buSzPct val="50000"/>
              <a:buFont typeface="Wingdings" pitchFamily="2" charset="2"/>
              <a:buChar char="n"/>
              <a:defRPr/>
            </a:pPr>
            <a:r>
              <a:rPr lang="zh-CN" altLang="en-US" sz="2800" b="1" dirty="0" smtClean="0">
                <a:solidFill>
                  <a:srgbClr val="000099"/>
                </a:solidFill>
                <a:effectLst>
                  <a:outerShdw blurRad="38100" dist="38100" dir="2700000" algn="tl">
                    <a:srgbClr val="C0C0C0"/>
                  </a:outerShdw>
                </a:effectLst>
                <a:ea typeface="仿宋_GB2312" pitchFamily="49" charset="-122"/>
              </a:rPr>
              <a:t>操作符栈初始化，将结束符</a:t>
            </a:r>
            <a:r>
              <a:rPr lang="en-US" altLang="zh-CN" sz="2800" b="1" dirty="0" smtClean="0">
                <a:solidFill>
                  <a:schemeClr val="tx2"/>
                </a:solidFill>
                <a:effectLst>
                  <a:outerShdw blurRad="38100" dist="38100" dir="2700000" algn="tl">
                    <a:srgbClr val="000000">
                      <a:alpha val="43137"/>
                    </a:srgbClr>
                  </a:outerShdw>
                </a:effectLst>
              </a:rPr>
              <a:t>‘</a:t>
            </a:r>
            <a:r>
              <a:rPr lang="en-US" altLang="zh-CN" sz="2800" b="1" dirty="0" smtClean="0">
                <a:solidFill>
                  <a:schemeClr val="accent2"/>
                </a:solidFill>
                <a:effectLst>
                  <a:outerShdw blurRad="38100" dist="38100" dir="2700000" algn="tl">
                    <a:srgbClr val="C0C0C0"/>
                  </a:outerShdw>
                </a:effectLst>
                <a:ea typeface="仿宋_GB2312" pitchFamily="49" charset="-122"/>
              </a:rPr>
              <a:t>#’</a:t>
            </a:r>
            <a:r>
              <a:rPr lang="zh-CN" altLang="en-US" sz="2800" b="1" dirty="0" smtClean="0">
                <a:solidFill>
                  <a:srgbClr val="000099"/>
                </a:solidFill>
                <a:effectLst>
                  <a:outerShdw blurRad="38100" dist="38100" dir="2700000" algn="tl">
                    <a:srgbClr val="C0C0C0"/>
                  </a:outerShdw>
                </a:effectLst>
                <a:ea typeface="仿宋_GB2312" pitchFamily="49" charset="-122"/>
              </a:rPr>
              <a:t>进栈。然后，读入中缀表达式字符流的首字符</a:t>
            </a:r>
            <a:r>
              <a:rPr lang="en-US" altLang="zh-CN" sz="2800" b="1" dirty="0" err="1" smtClean="0">
                <a:solidFill>
                  <a:schemeClr val="accent2"/>
                </a:solidFill>
                <a:effectLst>
                  <a:outerShdw blurRad="38100" dist="38100" dir="2700000" algn="tl">
                    <a:srgbClr val="C0C0C0"/>
                  </a:outerShdw>
                </a:effectLst>
                <a:ea typeface="仿宋_GB2312" pitchFamily="49" charset="-122"/>
              </a:rPr>
              <a:t>ch</a:t>
            </a:r>
            <a:r>
              <a:rPr lang="zh-CN" altLang="en-US" sz="2800" b="1" dirty="0" smtClean="0">
                <a:solidFill>
                  <a:srgbClr val="000099"/>
                </a:solidFill>
                <a:effectLst>
                  <a:outerShdw blurRad="38100" dist="38100" dir="2700000" algn="tl">
                    <a:srgbClr val="C0C0C0"/>
                  </a:outerShdw>
                </a:effectLst>
                <a:ea typeface="仿宋_GB2312" pitchFamily="49" charset="-122"/>
              </a:rPr>
              <a:t>。</a:t>
            </a:r>
          </a:p>
          <a:p>
            <a:pPr algn="just" eaLnBrk="1" hangingPunct="1">
              <a:buClr>
                <a:schemeClr val="tx2"/>
              </a:buClr>
              <a:buSzPct val="50000"/>
              <a:buFont typeface="Wingdings" pitchFamily="2" charset="2"/>
              <a:buChar char="n"/>
              <a:defRPr/>
            </a:pPr>
            <a:r>
              <a:rPr lang="zh-CN" altLang="en-US" sz="2800" b="1" dirty="0" smtClean="0">
                <a:solidFill>
                  <a:srgbClr val="000099"/>
                </a:solidFill>
                <a:effectLst>
                  <a:outerShdw blurRad="38100" dist="38100" dir="2700000" algn="tl">
                    <a:srgbClr val="C0C0C0"/>
                  </a:outerShdw>
                </a:effectLst>
                <a:ea typeface="仿宋_GB2312" pitchFamily="49" charset="-122"/>
              </a:rPr>
              <a:t>重复执行以下步骤，直到</a:t>
            </a:r>
            <a:r>
              <a:rPr lang="en-US" altLang="zh-CN" sz="2800" b="1" dirty="0" err="1" smtClean="0">
                <a:solidFill>
                  <a:schemeClr val="accent2"/>
                </a:solidFill>
                <a:effectLst>
                  <a:outerShdw blurRad="38100" dist="38100" dir="2700000" algn="tl">
                    <a:srgbClr val="C0C0C0"/>
                  </a:outerShdw>
                </a:effectLst>
                <a:ea typeface="仿宋_GB2312" pitchFamily="49" charset="-122"/>
              </a:rPr>
              <a:t>ch</a:t>
            </a:r>
            <a:r>
              <a:rPr lang="en-US" altLang="zh-CN" sz="2800" b="1" dirty="0" smtClean="0">
                <a:solidFill>
                  <a:schemeClr val="accent2"/>
                </a:solidFill>
                <a:effectLst>
                  <a:outerShdw blurRad="38100" dist="38100" dir="2700000" algn="tl">
                    <a:srgbClr val="C0C0C0"/>
                  </a:outerShdw>
                </a:effectLst>
                <a:ea typeface="仿宋_GB2312" pitchFamily="49" charset="-122"/>
              </a:rPr>
              <a:t>=‘#’</a:t>
            </a:r>
            <a:r>
              <a:rPr lang="zh-CN" altLang="en-US" sz="2800" b="1" dirty="0" smtClean="0">
                <a:solidFill>
                  <a:srgbClr val="000099"/>
                </a:solidFill>
                <a:effectLst>
                  <a:outerShdw blurRad="38100" dist="38100" dir="2700000" algn="tl">
                    <a:srgbClr val="C0C0C0"/>
                  </a:outerShdw>
                </a:effectLst>
                <a:ea typeface="仿宋_GB2312" pitchFamily="49" charset="-122"/>
              </a:rPr>
              <a:t>，同时栈顶的操作符也是</a:t>
            </a:r>
            <a:r>
              <a:rPr lang="en-US" altLang="zh-CN" sz="2800" b="1" dirty="0" smtClean="0">
                <a:solidFill>
                  <a:schemeClr val="accent2"/>
                </a:solidFill>
                <a:effectLst>
                  <a:outerShdw blurRad="38100" dist="38100" dir="2700000" algn="tl">
                    <a:srgbClr val="C0C0C0"/>
                  </a:outerShdw>
                </a:effectLst>
                <a:ea typeface="仿宋_GB2312" pitchFamily="49" charset="-122"/>
              </a:rPr>
              <a:t>‘#’</a:t>
            </a:r>
            <a:r>
              <a:rPr lang="zh-CN" altLang="en-US" sz="2800" b="1" dirty="0" smtClean="0">
                <a:solidFill>
                  <a:srgbClr val="000099"/>
                </a:solidFill>
                <a:effectLst>
                  <a:outerShdw blurRad="38100" dist="38100" dir="2700000" algn="tl">
                    <a:srgbClr val="C0C0C0"/>
                  </a:outerShdw>
                </a:effectLst>
                <a:ea typeface="仿宋_GB2312" pitchFamily="49" charset="-122"/>
              </a:rPr>
              <a:t>，停止循环。</a:t>
            </a:r>
          </a:p>
          <a:p>
            <a:pPr lvl="1" algn="just" eaLnBrk="1" hangingPunct="1">
              <a:buClr>
                <a:srgbClr val="006600"/>
              </a:buClr>
              <a:buSzPct val="50000"/>
              <a:buFont typeface="Wingdings" pitchFamily="2" charset="2"/>
              <a:buChar char="u"/>
              <a:defRPr/>
            </a:pPr>
            <a:r>
              <a:rPr lang="zh-CN" altLang="en-US" sz="2600" b="1" dirty="0" smtClean="0">
                <a:solidFill>
                  <a:srgbClr val="000099"/>
                </a:solidFill>
                <a:effectLst>
                  <a:outerShdw blurRad="38100" dist="38100" dir="2700000" algn="tl">
                    <a:srgbClr val="C0C0C0"/>
                  </a:outerShdw>
                </a:effectLst>
                <a:ea typeface="仿宋_GB2312" pitchFamily="49" charset="-122"/>
              </a:rPr>
              <a:t>若</a:t>
            </a:r>
            <a:r>
              <a:rPr lang="en-US" altLang="zh-CN" sz="2600" b="1" dirty="0" err="1" smtClean="0">
                <a:solidFill>
                  <a:schemeClr val="accent2"/>
                </a:solidFill>
                <a:effectLst>
                  <a:outerShdw blurRad="38100" dist="38100" dir="2700000" algn="tl">
                    <a:srgbClr val="C0C0C0"/>
                  </a:outerShdw>
                </a:effectLst>
                <a:ea typeface="仿宋_GB2312" pitchFamily="49" charset="-122"/>
              </a:rPr>
              <a:t>ch</a:t>
            </a:r>
            <a:r>
              <a:rPr lang="zh-CN" altLang="en-US" sz="2600" b="1" dirty="0" smtClean="0">
                <a:solidFill>
                  <a:srgbClr val="000099"/>
                </a:solidFill>
                <a:effectLst>
                  <a:outerShdw blurRad="38100" dist="38100" dir="2700000" algn="tl">
                    <a:srgbClr val="C0C0C0"/>
                  </a:outerShdw>
                </a:effectLst>
                <a:ea typeface="仿宋_GB2312" pitchFamily="49" charset="-122"/>
              </a:rPr>
              <a:t>是</a:t>
            </a:r>
            <a:r>
              <a:rPr lang="zh-CN" altLang="en-US" sz="2600" b="1" dirty="0" smtClean="0">
                <a:solidFill>
                  <a:schemeClr val="accent2"/>
                </a:solidFill>
                <a:effectLst>
                  <a:outerShdw blurRad="38100" dist="38100" dir="2700000" algn="tl">
                    <a:srgbClr val="C0C0C0"/>
                  </a:outerShdw>
                </a:effectLst>
                <a:ea typeface="仿宋_GB2312" pitchFamily="49" charset="-122"/>
              </a:rPr>
              <a:t>操作数</a:t>
            </a:r>
            <a:r>
              <a:rPr lang="zh-CN" altLang="en-US" sz="2600" b="1" dirty="0" smtClean="0">
                <a:solidFill>
                  <a:srgbClr val="006600"/>
                </a:solidFill>
                <a:effectLst>
                  <a:outerShdw blurRad="38100" dist="38100" dir="2700000" algn="tl">
                    <a:srgbClr val="C0C0C0"/>
                  </a:outerShdw>
                </a:effectLst>
                <a:ea typeface="仿宋_GB2312" pitchFamily="49" charset="-122"/>
              </a:rPr>
              <a:t>直接输出</a:t>
            </a:r>
            <a:r>
              <a:rPr lang="zh-CN" altLang="en-US" sz="2600" b="1" dirty="0" smtClean="0">
                <a:solidFill>
                  <a:srgbClr val="000099"/>
                </a:solidFill>
                <a:effectLst>
                  <a:outerShdw blurRad="38100" dist="38100" dir="2700000" algn="tl">
                    <a:srgbClr val="C0C0C0"/>
                  </a:outerShdw>
                </a:effectLst>
                <a:ea typeface="仿宋_GB2312" pitchFamily="49" charset="-122"/>
              </a:rPr>
              <a:t>，</a:t>
            </a:r>
            <a:r>
              <a:rPr lang="zh-CN" altLang="en-US" sz="2600" b="1" dirty="0" smtClean="0">
                <a:solidFill>
                  <a:srgbClr val="006600"/>
                </a:solidFill>
                <a:effectLst>
                  <a:outerShdw blurRad="38100" dist="38100" dir="2700000" algn="tl">
                    <a:srgbClr val="C0C0C0"/>
                  </a:outerShdw>
                </a:effectLst>
                <a:ea typeface="仿宋_GB2312" pitchFamily="49" charset="-122"/>
              </a:rPr>
              <a:t>读入下一个字符</a:t>
            </a:r>
            <a:r>
              <a:rPr lang="en-US" altLang="zh-CN" sz="2600" b="1" dirty="0" err="1" smtClean="0">
                <a:solidFill>
                  <a:schemeClr val="accent2"/>
                </a:solidFill>
                <a:effectLst>
                  <a:outerShdw blurRad="38100" dist="38100" dir="2700000" algn="tl">
                    <a:srgbClr val="C0C0C0"/>
                  </a:outerShdw>
                </a:effectLst>
                <a:ea typeface="仿宋_GB2312" pitchFamily="49" charset="-122"/>
              </a:rPr>
              <a:t>ch</a:t>
            </a:r>
            <a:r>
              <a:rPr lang="zh-CN" altLang="en-US" sz="2600" b="1" dirty="0" smtClean="0">
                <a:solidFill>
                  <a:srgbClr val="000099"/>
                </a:solidFill>
                <a:effectLst>
                  <a:outerShdw blurRad="38100" dist="38100" dir="2700000" algn="tl">
                    <a:srgbClr val="C0C0C0"/>
                  </a:outerShdw>
                </a:effectLst>
                <a:ea typeface="仿宋_GB2312" pitchFamily="49" charset="-122"/>
              </a:rPr>
              <a:t>。</a:t>
            </a:r>
          </a:p>
          <a:p>
            <a:pPr lvl="1" algn="just" eaLnBrk="1" hangingPunct="1">
              <a:buClr>
                <a:srgbClr val="006600"/>
              </a:buClr>
              <a:buSzPct val="50000"/>
              <a:buFont typeface="Wingdings" pitchFamily="2" charset="2"/>
              <a:buChar char="u"/>
              <a:defRPr/>
            </a:pPr>
            <a:r>
              <a:rPr lang="zh-CN" altLang="en-US" sz="2600" b="1" dirty="0" smtClean="0">
                <a:solidFill>
                  <a:srgbClr val="000099"/>
                </a:solidFill>
                <a:effectLst>
                  <a:outerShdw blurRad="38100" dist="38100" dir="2700000" algn="tl">
                    <a:srgbClr val="C0C0C0"/>
                  </a:outerShdw>
                </a:effectLst>
                <a:ea typeface="仿宋_GB2312" pitchFamily="49" charset="-122"/>
              </a:rPr>
              <a:t>若</a:t>
            </a:r>
            <a:r>
              <a:rPr lang="en-US" altLang="zh-CN" sz="2600" b="1" dirty="0" err="1" smtClean="0">
                <a:solidFill>
                  <a:schemeClr val="accent2"/>
                </a:solidFill>
                <a:effectLst>
                  <a:outerShdw blurRad="38100" dist="38100" dir="2700000" algn="tl">
                    <a:srgbClr val="C0C0C0"/>
                  </a:outerShdw>
                </a:effectLst>
                <a:ea typeface="仿宋_GB2312" pitchFamily="49" charset="-122"/>
              </a:rPr>
              <a:t>ch</a:t>
            </a:r>
            <a:r>
              <a:rPr lang="zh-CN" altLang="en-US" sz="2600" b="1" dirty="0" smtClean="0">
                <a:solidFill>
                  <a:srgbClr val="000099"/>
                </a:solidFill>
                <a:effectLst>
                  <a:outerShdw blurRad="38100" dist="38100" dir="2700000" algn="tl">
                    <a:srgbClr val="C0C0C0"/>
                  </a:outerShdw>
                </a:effectLst>
                <a:ea typeface="仿宋_GB2312" pitchFamily="49" charset="-122"/>
              </a:rPr>
              <a:t>是</a:t>
            </a:r>
            <a:r>
              <a:rPr lang="zh-CN" altLang="en-US" sz="2600" b="1" dirty="0" smtClean="0">
                <a:solidFill>
                  <a:schemeClr val="accent2"/>
                </a:solidFill>
                <a:effectLst>
                  <a:outerShdw blurRad="38100" dist="38100" dir="2700000" algn="tl">
                    <a:srgbClr val="C0C0C0"/>
                  </a:outerShdw>
                </a:effectLst>
                <a:ea typeface="仿宋_GB2312" pitchFamily="49" charset="-122"/>
              </a:rPr>
              <a:t>操作符</a:t>
            </a:r>
            <a:r>
              <a:rPr lang="zh-CN" altLang="en-US" sz="2600" b="1" dirty="0" smtClean="0">
                <a:solidFill>
                  <a:srgbClr val="000099"/>
                </a:solidFill>
                <a:effectLst>
                  <a:outerShdw blurRad="38100" dist="38100" dir="2700000" algn="tl">
                    <a:srgbClr val="C0C0C0"/>
                  </a:outerShdw>
                </a:effectLst>
                <a:ea typeface="仿宋_GB2312" pitchFamily="49" charset="-122"/>
              </a:rPr>
              <a:t>，判断</a:t>
            </a:r>
            <a:r>
              <a:rPr lang="en-US" altLang="zh-CN" sz="2600" b="1" dirty="0" err="1" smtClean="0">
                <a:solidFill>
                  <a:schemeClr val="tx2"/>
                </a:solidFill>
                <a:effectLst>
                  <a:outerShdw blurRad="38100" dist="38100" dir="2700000" algn="tl">
                    <a:srgbClr val="C0C0C0"/>
                  </a:outerShdw>
                </a:effectLst>
                <a:ea typeface="仿宋_GB2312" pitchFamily="49" charset="-122"/>
              </a:rPr>
              <a:t>ch</a:t>
            </a:r>
            <a:r>
              <a:rPr lang="zh-CN" altLang="en-US" sz="2600" b="1" dirty="0" smtClean="0">
                <a:solidFill>
                  <a:srgbClr val="000099"/>
                </a:solidFill>
                <a:effectLst>
                  <a:outerShdw blurRad="38100" dist="38100" dir="2700000" algn="tl">
                    <a:srgbClr val="C0C0C0"/>
                  </a:outerShdw>
                </a:effectLst>
                <a:ea typeface="仿宋_GB2312" pitchFamily="49" charset="-122"/>
              </a:rPr>
              <a:t>的优先级</a:t>
            </a:r>
            <a:r>
              <a:rPr lang="en-US" altLang="zh-CN" sz="2600" b="1" dirty="0" err="1" smtClean="0">
                <a:solidFill>
                  <a:schemeClr val="tx2"/>
                </a:solidFill>
                <a:effectLst>
                  <a:outerShdw blurRad="38100" dist="38100" dir="2700000" algn="tl">
                    <a:srgbClr val="C0C0C0"/>
                  </a:outerShdw>
                </a:effectLst>
                <a:ea typeface="仿宋_GB2312" pitchFamily="49" charset="-122"/>
              </a:rPr>
              <a:t>icp</a:t>
            </a:r>
            <a:r>
              <a:rPr lang="zh-CN" altLang="en-US" sz="2600" b="1" dirty="0" smtClean="0">
                <a:solidFill>
                  <a:srgbClr val="000099"/>
                </a:solidFill>
                <a:effectLst>
                  <a:outerShdw blurRad="38100" dist="38100" dir="2700000" algn="tl">
                    <a:srgbClr val="C0C0C0"/>
                  </a:outerShdw>
                </a:effectLst>
                <a:ea typeface="仿宋_GB2312" pitchFamily="49" charset="-122"/>
              </a:rPr>
              <a:t>和</a:t>
            </a:r>
            <a:r>
              <a:rPr lang="zh-CN" altLang="en-US" sz="2600" b="1" dirty="0" smtClean="0">
                <a:solidFill>
                  <a:srgbClr val="006600"/>
                </a:solidFill>
                <a:effectLst>
                  <a:outerShdw blurRad="38100" dist="38100" dir="2700000" algn="tl">
                    <a:srgbClr val="C0C0C0"/>
                  </a:outerShdw>
                </a:effectLst>
                <a:ea typeface="仿宋_GB2312" pitchFamily="49" charset="-122"/>
              </a:rPr>
              <a:t>位于栈顶</a:t>
            </a:r>
            <a:r>
              <a:rPr lang="zh-CN" altLang="en-US" sz="2600" b="1" dirty="0" smtClean="0">
                <a:solidFill>
                  <a:srgbClr val="000099"/>
                </a:solidFill>
                <a:effectLst>
                  <a:outerShdw blurRad="38100" dist="38100" dir="2700000" algn="tl">
                    <a:srgbClr val="C0C0C0"/>
                  </a:outerShdw>
                </a:effectLst>
                <a:ea typeface="仿宋_GB2312" pitchFamily="49" charset="-122"/>
              </a:rPr>
              <a:t>的</a:t>
            </a:r>
            <a:r>
              <a:rPr lang="zh-CN" altLang="en-US" sz="2600" b="1" dirty="0" smtClean="0">
                <a:solidFill>
                  <a:schemeClr val="tx2"/>
                </a:solidFill>
                <a:effectLst>
                  <a:outerShdw blurRad="38100" dist="38100" dir="2700000" algn="tl">
                    <a:srgbClr val="C0C0C0"/>
                  </a:outerShdw>
                </a:effectLst>
                <a:ea typeface="仿宋_GB2312" pitchFamily="49" charset="-122"/>
              </a:rPr>
              <a:t>操作符</a:t>
            </a:r>
            <a:r>
              <a:rPr lang="en-US" altLang="zh-CN" sz="2600" b="1" dirty="0" smtClean="0">
                <a:solidFill>
                  <a:schemeClr val="tx2"/>
                </a:solidFill>
                <a:effectLst>
                  <a:outerShdw blurRad="38100" dist="38100" dir="2700000" algn="tl">
                    <a:srgbClr val="C0C0C0"/>
                  </a:outerShdw>
                </a:effectLst>
                <a:ea typeface="仿宋_GB2312" pitchFamily="49" charset="-122"/>
              </a:rPr>
              <a:t>op</a:t>
            </a:r>
            <a:r>
              <a:rPr lang="zh-CN" altLang="en-US" sz="2600" b="1" dirty="0" smtClean="0">
                <a:solidFill>
                  <a:srgbClr val="000099"/>
                </a:solidFill>
                <a:effectLst>
                  <a:outerShdw blurRad="38100" dist="38100" dir="2700000" algn="tl">
                    <a:srgbClr val="C0C0C0"/>
                  </a:outerShdw>
                </a:effectLst>
                <a:ea typeface="仿宋_GB2312" pitchFamily="49" charset="-122"/>
              </a:rPr>
              <a:t>的优先级</a:t>
            </a:r>
            <a:r>
              <a:rPr lang="en-US" altLang="zh-CN" sz="2600" b="1" dirty="0" err="1" smtClean="0">
                <a:solidFill>
                  <a:schemeClr val="tx2"/>
                </a:solidFill>
                <a:effectLst>
                  <a:outerShdw blurRad="38100" dist="38100" dir="2700000" algn="tl">
                    <a:srgbClr val="C0C0C0"/>
                  </a:outerShdw>
                </a:effectLst>
                <a:ea typeface="仿宋_GB2312" pitchFamily="49" charset="-122"/>
              </a:rPr>
              <a:t>isp</a:t>
            </a:r>
            <a:r>
              <a:rPr lang="zh-CN" altLang="en-US" sz="2600" b="1" dirty="0" smtClean="0">
                <a:solidFill>
                  <a:srgbClr val="000099"/>
                </a:solidFill>
                <a:effectLst>
                  <a:outerShdw blurRad="38100" dist="38100" dir="2700000" algn="tl">
                    <a:srgbClr val="C0C0C0"/>
                  </a:outerShdw>
                </a:effectLst>
                <a:ea typeface="仿宋_GB2312" pitchFamily="49" charset="-122"/>
              </a:rPr>
              <a:t>：</a:t>
            </a:r>
          </a:p>
          <a:p>
            <a:pPr lvl="2" algn="just" eaLnBrk="1" hangingPunct="1">
              <a:buClr>
                <a:srgbClr val="006600"/>
              </a:buClr>
              <a:buSzPct val="50000"/>
              <a:buFont typeface="Wingdings" pitchFamily="2" charset="2"/>
              <a:buChar char="u"/>
              <a:defRPr/>
            </a:pPr>
            <a:r>
              <a:rPr lang="zh-CN" altLang="en-US" sz="2000" b="1" dirty="0" smtClean="0">
                <a:solidFill>
                  <a:srgbClr val="000099"/>
                </a:solidFill>
                <a:effectLst>
                  <a:outerShdw blurRad="38100" dist="38100" dir="2700000" algn="tl">
                    <a:srgbClr val="C0C0C0"/>
                  </a:outerShdw>
                </a:effectLst>
                <a:ea typeface="仿宋_GB2312" pitchFamily="49" charset="-122"/>
              </a:rPr>
              <a:t>若</a:t>
            </a:r>
            <a:r>
              <a:rPr lang="en-US" altLang="zh-CN" sz="2000" b="1" dirty="0" err="1" smtClean="0">
                <a:solidFill>
                  <a:schemeClr val="tx2"/>
                </a:solidFill>
                <a:effectLst>
                  <a:outerShdw blurRad="38100" dist="38100" dir="2700000" algn="tl">
                    <a:srgbClr val="C0C0C0"/>
                  </a:outerShdw>
                </a:effectLst>
                <a:ea typeface="仿宋_GB2312" pitchFamily="49" charset="-122"/>
              </a:rPr>
              <a:t>icp</a:t>
            </a:r>
            <a:r>
              <a:rPr lang="en-US" altLang="zh-CN" sz="2000" b="1" dirty="0" smtClean="0">
                <a:solidFill>
                  <a:schemeClr val="tx2"/>
                </a:solidFill>
                <a:effectLst>
                  <a:outerShdw blurRad="38100" dist="38100" dir="2700000" algn="tl">
                    <a:srgbClr val="C0C0C0"/>
                  </a:outerShdw>
                </a:effectLst>
                <a:ea typeface="仿宋_GB2312" pitchFamily="49" charset="-122"/>
              </a:rPr>
              <a:t> (</a:t>
            </a:r>
            <a:r>
              <a:rPr lang="en-US" altLang="zh-CN" sz="2000" b="1" dirty="0" err="1" smtClean="0">
                <a:solidFill>
                  <a:schemeClr val="tx2"/>
                </a:solidFill>
                <a:effectLst>
                  <a:outerShdw blurRad="38100" dist="38100" dir="2700000" algn="tl">
                    <a:srgbClr val="C0C0C0"/>
                  </a:outerShdw>
                </a:effectLst>
                <a:ea typeface="仿宋_GB2312" pitchFamily="49" charset="-122"/>
              </a:rPr>
              <a:t>ch</a:t>
            </a:r>
            <a:r>
              <a:rPr lang="en-US" altLang="zh-CN" sz="2000" b="1" dirty="0" smtClean="0">
                <a:solidFill>
                  <a:schemeClr val="tx2"/>
                </a:solidFill>
                <a:effectLst>
                  <a:outerShdw blurRad="38100" dist="38100" dir="2700000" algn="tl">
                    <a:srgbClr val="C0C0C0"/>
                  </a:outerShdw>
                </a:effectLst>
                <a:ea typeface="仿宋_GB2312" pitchFamily="49" charset="-122"/>
              </a:rPr>
              <a:t>)&gt;</a:t>
            </a:r>
            <a:r>
              <a:rPr lang="en-US" altLang="zh-CN" sz="2000" b="1" dirty="0" err="1" smtClean="0">
                <a:solidFill>
                  <a:schemeClr val="tx2"/>
                </a:solidFill>
                <a:effectLst>
                  <a:outerShdw blurRad="38100" dist="38100" dir="2700000" algn="tl">
                    <a:srgbClr val="C0C0C0"/>
                  </a:outerShdw>
                </a:effectLst>
                <a:ea typeface="仿宋_GB2312" pitchFamily="49" charset="-122"/>
              </a:rPr>
              <a:t>isp</a:t>
            </a:r>
            <a:r>
              <a:rPr lang="en-US" altLang="zh-CN" sz="2000" b="1" dirty="0" smtClean="0">
                <a:solidFill>
                  <a:schemeClr val="tx2"/>
                </a:solidFill>
                <a:effectLst>
                  <a:outerShdw blurRad="38100" dist="38100" dir="2700000" algn="tl">
                    <a:srgbClr val="C0C0C0"/>
                  </a:outerShdw>
                </a:effectLst>
                <a:ea typeface="仿宋_GB2312" pitchFamily="49" charset="-122"/>
              </a:rPr>
              <a:t>(op)</a:t>
            </a:r>
            <a:r>
              <a:rPr lang="zh-CN" altLang="en-US" sz="2000" b="1" dirty="0" smtClean="0">
                <a:solidFill>
                  <a:srgbClr val="000099"/>
                </a:solidFill>
                <a:effectLst>
                  <a:outerShdw blurRad="38100" dist="38100" dir="2700000" algn="tl">
                    <a:srgbClr val="C0C0C0"/>
                  </a:outerShdw>
                </a:effectLst>
                <a:ea typeface="仿宋_GB2312" pitchFamily="49" charset="-122"/>
              </a:rPr>
              <a:t>，令</a:t>
            </a:r>
            <a:r>
              <a:rPr lang="en-US" altLang="zh-CN" sz="2000" b="1" dirty="0" err="1" smtClean="0">
                <a:solidFill>
                  <a:schemeClr val="tx2"/>
                </a:solidFill>
                <a:effectLst>
                  <a:outerShdw blurRad="38100" dist="38100" dir="2700000" algn="tl">
                    <a:srgbClr val="C0C0C0"/>
                  </a:outerShdw>
                </a:effectLst>
                <a:ea typeface="仿宋_GB2312" pitchFamily="49" charset="-122"/>
              </a:rPr>
              <a:t>ch</a:t>
            </a:r>
            <a:r>
              <a:rPr lang="zh-CN" altLang="en-US" sz="2000" b="1" dirty="0" smtClean="0">
                <a:solidFill>
                  <a:srgbClr val="000099"/>
                </a:solidFill>
                <a:effectLst>
                  <a:outerShdw blurRad="38100" dist="38100" dir="2700000" algn="tl">
                    <a:srgbClr val="C0C0C0"/>
                  </a:outerShdw>
                </a:effectLst>
                <a:ea typeface="仿宋_GB2312" pitchFamily="49" charset="-122"/>
              </a:rPr>
              <a:t>进栈，读入下一个字符</a:t>
            </a:r>
            <a:r>
              <a:rPr lang="en-US" altLang="zh-CN" sz="2000" b="1" dirty="0" err="1" smtClean="0">
                <a:solidFill>
                  <a:schemeClr val="tx2"/>
                </a:solidFill>
                <a:effectLst>
                  <a:outerShdw blurRad="38100" dist="38100" dir="2700000" algn="tl">
                    <a:srgbClr val="C0C0C0"/>
                  </a:outerShdw>
                </a:effectLst>
                <a:ea typeface="仿宋_GB2312" pitchFamily="49" charset="-122"/>
              </a:rPr>
              <a:t>ch</a:t>
            </a:r>
            <a:r>
              <a:rPr lang="zh-CN" altLang="en-US" sz="2000" b="1" dirty="0" smtClean="0">
                <a:solidFill>
                  <a:srgbClr val="000099"/>
                </a:solidFill>
                <a:effectLst>
                  <a:outerShdw blurRad="38100" dist="38100" dir="2700000" algn="tl">
                    <a:srgbClr val="C0C0C0"/>
                  </a:outerShdw>
                </a:effectLst>
                <a:ea typeface="仿宋_GB2312" pitchFamily="49" charset="-122"/>
              </a:rPr>
              <a:t>。</a:t>
            </a:r>
          </a:p>
          <a:p>
            <a:pPr lvl="2" algn="just" eaLnBrk="1" hangingPunct="1">
              <a:buClr>
                <a:srgbClr val="006600"/>
              </a:buClr>
              <a:buSzPct val="50000"/>
              <a:buFont typeface="Wingdings" pitchFamily="2" charset="2"/>
              <a:buChar char="u"/>
              <a:defRPr/>
            </a:pPr>
            <a:r>
              <a:rPr lang="zh-CN" altLang="en-US" sz="2000" b="1" dirty="0" smtClean="0">
                <a:solidFill>
                  <a:srgbClr val="000099"/>
                </a:solidFill>
                <a:effectLst>
                  <a:outerShdw blurRad="38100" dist="38100" dir="2700000" algn="tl">
                    <a:srgbClr val="C0C0C0"/>
                  </a:outerShdw>
                </a:effectLst>
                <a:ea typeface="仿宋_GB2312" pitchFamily="49" charset="-122"/>
              </a:rPr>
              <a:t>若</a:t>
            </a:r>
            <a:r>
              <a:rPr lang="en-US" altLang="zh-CN" sz="2000" b="1" dirty="0" err="1" smtClean="0">
                <a:solidFill>
                  <a:schemeClr val="tx2"/>
                </a:solidFill>
                <a:effectLst>
                  <a:outerShdw blurRad="38100" dist="38100" dir="2700000" algn="tl">
                    <a:srgbClr val="C0C0C0"/>
                  </a:outerShdw>
                </a:effectLst>
                <a:ea typeface="仿宋_GB2312" pitchFamily="49" charset="-122"/>
              </a:rPr>
              <a:t>icp</a:t>
            </a:r>
            <a:r>
              <a:rPr lang="en-US" altLang="zh-CN" sz="2000" b="1" dirty="0" smtClean="0">
                <a:solidFill>
                  <a:schemeClr val="tx2"/>
                </a:solidFill>
                <a:effectLst>
                  <a:outerShdw blurRad="38100" dist="38100" dir="2700000" algn="tl">
                    <a:srgbClr val="C0C0C0"/>
                  </a:outerShdw>
                </a:effectLst>
                <a:ea typeface="仿宋_GB2312" pitchFamily="49" charset="-122"/>
              </a:rPr>
              <a:t> (</a:t>
            </a:r>
            <a:r>
              <a:rPr lang="en-US" altLang="zh-CN" sz="2000" b="1" dirty="0" err="1" smtClean="0">
                <a:solidFill>
                  <a:schemeClr val="tx2"/>
                </a:solidFill>
                <a:effectLst>
                  <a:outerShdw blurRad="38100" dist="38100" dir="2700000" algn="tl">
                    <a:srgbClr val="C0C0C0"/>
                  </a:outerShdw>
                </a:effectLst>
                <a:ea typeface="仿宋_GB2312" pitchFamily="49" charset="-122"/>
              </a:rPr>
              <a:t>ch</a:t>
            </a:r>
            <a:r>
              <a:rPr lang="en-US" altLang="zh-CN" sz="2000" b="1" dirty="0" smtClean="0">
                <a:solidFill>
                  <a:schemeClr val="tx2"/>
                </a:solidFill>
                <a:effectLst>
                  <a:outerShdw blurRad="38100" dist="38100" dir="2700000" algn="tl">
                    <a:srgbClr val="C0C0C0"/>
                  </a:outerShdw>
                </a:effectLst>
                <a:ea typeface="仿宋_GB2312" pitchFamily="49" charset="-122"/>
              </a:rPr>
              <a:t>)&lt;</a:t>
            </a:r>
            <a:r>
              <a:rPr lang="en-US" altLang="zh-CN" sz="2000" b="1" dirty="0" err="1" smtClean="0">
                <a:solidFill>
                  <a:schemeClr val="tx2"/>
                </a:solidFill>
                <a:effectLst>
                  <a:outerShdw blurRad="38100" dist="38100" dir="2700000" algn="tl">
                    <a:srgbClr val="C0C0C0"/>
                  </a:outerShdw>
                </a:effectLst>
                <a:ea typeface="仿宋_GB2312" pitchFamily="49" charset="-122"/>
              </a:rPr>
              <a:t>isp</a:t>
            </a:r>
            <a:r>
              <a:rPr lang="en-US" altLang="zh-CN" sz="2000" b="1" dirty="0" smtClean="0">
                <a:solidFill>
                  <a:schemeClr val="tx2"/>
                </a:solidFill>
                <a:effectLst>
                  <a:outerShdw blurRad="38100" dist="38100" dir="2700000" algn="tl">
                    <a:srgbClr val="C0C0C0"/>
                  </a:outerShdw>
                </a:effectLst>
                <a:ea typeface="仿宋_GB2312" pitchFamily="49" charset="-122"/>
              </a:rPr>
              <a:t>(op)</a:t>
            </a:r>
            <a:r>
              <a:rPr lang="zh-CN" altLang="en-US" sz="2000" b="1" dirty="0" smtClean="0">
                <a:solidFill>
                  <a:srgbClr val="000099"/>
                </a:solidFill>
                <a:effectLst>
                  <a:outerShdw blurRad="38100" dist="38100" dir="2700000" algn="tl">
                    <a:srgbClr val="C0C0C0"/>
                  </a:outerShdw>
                </a:effectLst>
                <a:ea typeface="仿宋_GB2312" pitchFamily="49" charset="-122"/>
              </a:rPr>
              <a:t>，退栈并输出。</a:t>
            </a:r>
          </a:p>
          <a:p>
            <a:pPr lvl="2" algn="just" eaLnBrk="1" hangingPunct="1">
              <a:buClr>
                <a:srgbClr val="006600"/>
              </a:buClr>
              <a:buSzPct val="50000"/>
              <a:buFont typeface="Wingdings" pitchFamily="2" charset="2"/>
              <a:buChar char="u"/>
              <a:defRPr/>
            </a:pPr>
            <a:r>
              <a:rPr lang="zh-CN" altLang="en-US" sz="2000" b="1" dirty="0" smtClean="0">
                <a:solidFill>
                  <a:srgbClr val="000099"/>
                </a:solidFill>
                <a:effectLst>
                  <a:outerShdw blurRad="38100" dist="38100" dir="2700000" algn="tl">
                    <a:srgbClr val="C0C0C0"/>
                  </a:outerShdw>
                </a:effectLst>
                <a:ea typeface="仿宋_GB2312" pitchFamily="49" charset="-122"/>
              </a:rPr>
              <a:t>若</a:t>
            </a:r>
            <a:r>
              <a:rPr lang="en-US" altLang="zh-CN" sz="2000" b="1" dirty="0" err="1" smtClean="0">
                <a:solidFill>
                  <a:schemeClr val="tx2"/>
                </a:solidFill>
                <a:effectLst>
                  <a:outerShdw blurRad="38100" dist="38100" dir="2700000" algn="tl">
                    <a:srgbClr val="C0C0C0"/>
                  </a:outerShdw>
                </a:effectLst>
                <a:ea typeface="仿宋_GB2312" pitchFamily="49" charset="-122"/>
              </a:rPr>
              <a:t>icp</a:t>
            </a:r>
            <a:r>
              <a:rPr lang="en-US" altLang="zh-CN" sz="2000" b="1" dirty="0" smtClean="0">
                <a:solidFill>
                  <a:schemeClr val="tx2"/>
                </a:solidFill>
                <a:effectLst>
                  <a:outerShdw blurRad="38100" dist="38100" dir="2700000" algn="tl">
                    <a:srgbClr val="C0C0C0"/>
                  </a:outerShdw>
                </a:effectLst>
                <a:ea typeface="仿宋_GB2312" pitchFamily="49" charset="-122"/>
              </a:rPr>
              <a:t>(</a:t>
            </a:r>
            <a:r>
              <a:rPr lang="en-US" altLang="zh-CN" sz="2000" b="1" dirty="0" err="1" smtClean="0">
                <a:solidFill>
                  <a:schemeClr val="tx2"/>
                </a:solidFill>
                <a:effectLst>
                  <a:outerShdw blurRad="38100" dist="38100" dir="2700000" algn="tl">
                    <a:srgbClr val="C0C0C0"/>
                  </a:outerShdw>
                </a:effectLst>
                <a:ea typeface="仿宋_GB2312" pitchFamily="49" charset="-122"/>
              </a:rPr>
              <a:t>ch</a:t>
            </a:r>
            <a:r>
              <a:rPr lang="en-US" altLang="zh-CN" sz="2000" b="1" dirty="0" smtClean="0">
                <a:solidFill>
                  <a:schemeClr val="tx2"/>
                </a:solidFill>
                <a:effectLst>
                  <a:outerShdw blurRad="38100" dist="38100" dir="2700000" algn="tl">
                    <a:srgbClr val="C0C0C0"/>
                  </a:outerShdw>
                </a:effectLst>
                <a:ea typeface="仿宋_GB2312" pitchFamily="49" charset="-122"/>
              </a:rPr>
              <a:t>)</a:t>
            </a:r>
            <a:r>
              <a:rPr lang="en-US" altLang="zh-CN" sz="2000" b="1" i="1" dirty="0" smtClean="0">
                <a:solidFill>
                  <a:schemeClr val="tx2"/>
                </a:solidFill>
                <a:effectLst>
                  <a:outerShdw blurRad="38100" dist="38100" dir="2700000" algn="tl">
                    <a:srgbClr val="C0C0C0"/>
                  </a:outerShdw>
                </a:effectLst>
                <a:ea typeface="仿宋_GB2312" pitchFamily="49" charset="-122"/>
              </a:rPr>
              <a:t>==</a:t>
            </a:r>
            <a:r>
              <a:rPr lang="en-US" altLang="zh-CN" sz="2000" b="1" dirty="0" err="1" smtClean="0">
                <a:solidFill>
                  <a:schemeClr val="tx2"/>
                </a:solidFill>
                <a:effectLst>
                  <a:outerShdw blurRad="38100" dist="38100" dir="2700000" algn="tl">
                    <a:srgbClr val="C0C0C0"/>
                  </a:outerShdw>
                </a:effectLst>
                <a:ea typeface="仿宋_GB2312" pitchFamily="49" charset="-122"/>
              </a:rPr>
              <a:t>isp</a:t>
            </a:r>
            <a:r>
              <a:rPr lang="en-US" altLang="zh-CN" sz="2000" b="1" dirty="0" smtClean="0">
                <a:solidFill>
                  <a:schemeClr val="tx2"/>
                </a:solidFill>
                <a:effectLst>
                  <a:outerShdw blurRad="38100" dist="38100" dir="2700000" algn="tl">
                    <a:srgbClr val="C0C0C0"/>
                  </a:outerShdw>
                </a:effectLst>
                <a:ea typeface="仿宋_GB2312" pitchFamily="49" charset="-122"/>
              </a:rPr>
              <a:t>(op)</a:t>
            </a:r>
            <a:r>
              <a:rPr lang="zh-CN" altLang="en-US" sz="2000" b="1" dirty="0" smtClean="0">
                <a:solidFill>
                  <a:srgbClr val="000099"/>
                </a:solidFill>
                <a:effectLst>
                  <a:outerShdw blurRad="38100" dist="38100" dir="2700000" algn="tl">
                    <a:srgbClr val="C0C0C0"/>
                  </a:outerShdw>
                </a:effectLst>
                <a:ea typeface="仿宋_GB2312" pitchFamily="49" charset="-122"/>
              </a:rPr>
              <a:t>，退栈但不输出，若退出的是</a:t>
            </a:r>
            <a:r>
              <a:rPr lang="en-US" altLang="zh-CN" sz="2000" b="1" dirty="0" smtClean="0">
                <a:solidFill>
                  <a:schemeClr val="accent2"/>
                </a:solidFill>
                <a:effectLst>
                  <a:outerShdw blurRad="38100" dist="38100" dir="2700000" algn="tl">
                    <a:srgbClr val="C0C0C0"/>
                  </a:outerShdw>
                </a:effectLst>
                <a:ea typeface="仿宋_GB2312" pitchFamily="49" charset="-122"/>
              </a:rPr>
              <a:t>‘</a:t>
            </a:r>
            <a:r>
              <a:rPr lang="en-US" altLang="zh-CN" sz="2000" b="1" dirty="0" smtClean="0">
                <a:solidFill>
                  <a:schemeClr val="tx2"/>
                </a:solidFill>
                <a:effectLst>
                  <a:outerShdw blurRad="38100" dist="38100" dir="2700000" algn="tl">
                    <a:srgbClr val="C0C0C0"/>
                  </a:outerShdw>
                </a:effectLst>
                <a:ea typeface="仿宋_GB2312" pitchFamily="49" charset="-122"/>
              </a:rPr>
              <a:t>(’</a:t>
            </a:r>
            <a:r>
              <a:rPr lang="zh-CN" altLang="en-US" sz="2000" b="1" dirty="0" smtClean="0">
                <a:solidFill>
                  <a:srgbClr val="000099"/>
                </a:solidFill>
                <a:effectLst>
                  <a:outerShdw blurRad="38100" dist="38100" dir="2700000" algn="tl">
                    <a:srgbClr val="C0C0C0"/>
                  </a:outerShdw>
                </a:effectLst>
                <a:ea typeface="仿宋_GB2312" pitchFamily="49" charset="-122"/>
              </a:rPr>
              <a:t>号，读入下一个字符</a:t>
            </a:r>
            <a:r>
              <a:rPr lang="en-US" altLang="zh-CN" sz="2000" b="1" dirty="0" err="1" smtClean="0">
                <a:solidFill>
                  <a:schemeClr val="tx2"/>
                </a:solidFill>
                <a:effectLst>
                  <a:outerShdw blurRad="38100" dist="38100" dir="2700000" algn="tl">
                    <a:srgbClr val="C0C0C0"/>
                  </a:outerShdw>
                </a:effectLst>
                <a:ea typeface="仿宋_GB2312" pitchFamily="49" charset="-122"/>
              </a:rPr>
              <a:t>ch</a:t>
            </a:r>
            <a:r>
              <a:rPr lang="zh-CN" altLang="en-US" sz="2000" b="1" dirty="0" smtClean="0">
                <a:solidFill>
                  <a:srgbClr val="000099"/>
                </a:solidFill>
                <a:effectLst>
                  <a:outerShdw blurRad="38100" dist="38100" dir="2700000" algn="tl">
                    <a:srgbClr val="C0C0C0"/>
                  </a:outerShdw>
                </a:effectLst>
                <a:ea typeface="仿宋_GB2312" pitchFamily="49" charset="-122"/>
              </a:rPr>
              <a:t>。</a:t>
            </a:r>
          </a:p>
          <a:p>
            <a:pPr eaLnBrk="1" hangingPunct="1">
              <a:buClr>
                <a:srgbClr val="FF6600"/>
              </a:buClr>
              <a:buSzPct val="50000"/>
              <a:buFont typeface="Wingdings" pitchFamily="2" charset="2"/>
              <a:buChar char="n"/>
              <a:defRPr/>
            </a:pPr>
            <a:r>
              <a:rPr lang="zh-CN" altLang="en-US" sz="2800" b="1" dirty="0" smtClean="0">
                <a:solidFill>
                  <a:srgbClr val="000099"/>
                </a:solidFill>
                <a:effectLst>
                  <a:outerShdw blurRad="38100" dist="38100" dir="2700000" algn="tl">
                    <a:srgbClr val="C0C0C0"/>
                  </a:outerShdw>
                </a:effectLst>
                <a:ea typeface="仿宋_GB2312" pitchFamily="49" charset="-122"/>
              </a:rPr>
              <a:t>算法结束，输出序列即为所需的后缀表达式。</a:t>
            </a: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48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checkerboard(across)">
                                      <p:cBhvr>
                                        <p:cTn id="7" dur="5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checkerboard(across)">
                                      <p:cBhvr>
                                        <p:cTn id="12" dur="500"/>
                                        <p:tgtEl>
                                          <p:spTgt spid="105475">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animEffect transition="in" filter="checkerboard(across)">
                                      <p:cBhvr>
                                        <p:cTn id="15" dur="500"/>
                                        <p:tgtEl>
                                          <p:spTgt spid="10547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05475">
                                            <p:txEl>
                                              <p:pRg st="3" end="3"/>
                                            </p:txEl>
                                          </p:spTgt>
                                        </p:tgtEl>
                                        <p:attrNameLst>
                                          <p:attrName>style.visibility</p:attrName>
                                        </p:attrNameLst>
                                      </p:cBhvr>
                                      <p:to>
                                        <p:strVal val="visible"/>
                                      </p:to>
                                    </p:set>
                                    <p:animEffect transition="in" filter="checkerboard(across)">
                                      <p:cBhvr>
                                        <p:cTn id="18" dur="500"/>
                                        <p:tgtEl>
                                          <p:spTgt spid="10547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05475">
                                            <p:txEl>
                                              <p:pRg st="4" end="4"/>
                                            </p:txEl>
                                          </p:spTgt>
                                        </p:tgtEl>
                                        <p:attrNameLst>
                                          <p:attrName>style.visibility</p:attrName>
                                        </p:attrNameLst>
                                      </p:cBhvr>
                                      <p:to>
                                        <p:strVal val="visible"/>
                                      </p:to>
                                    </p:set>
                                    <p:animEffect transition="in" filter="checkerboard(across)">
                                      <p:cBhvr>
                                        <p:cTn id="21" dur="500"/>
                                        <p:tgtEl>
                                          <p:spTgt spid="10547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05475">
                                            <p:txEl>
                                              <p:pRg st="5" end="5"/>
                                            </p:txEl>
                                          </p:spTgt>
                                        </p:tgtEl>
                                        <p:attrNameLst>
                                          <p:attrName>style.visibility</p:attrName>
                                        </p:attrNameLst>
                                      </p:cBhvr>
                                      <p:to>
                                        <p:strVal val="visible"/>
                                      </p:to>
                                    </p:set>
                                    <p:animEffect transition="in" filter="checkerboard(across)">
                                      <p:cBhvr>
                                        <p:cTn id="24" dur="500"/>
                                        <p:tgtEl>
                                          <p:spTgt spid="105475">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05475">
                                            <p:txEl>
                                              <p:pRg st="6" end="6"/>
                                            </p:txEl>
                                          </p:spTgt>
                                        </p:tgtEl>
                                        <p:attrNameLst>
                                          <p:attrName>style.visibility</p:attrName>
                                        </p:attrNameLst>
                                      </p:cBhvr>
                                      <p:to>
                                        <p:strVal val="visible"/>
                                      </p:to>
                                    </p:set>
                                    <p:animEffect transition="in" filter="checkerboard(across)">
                                      <p:cBhvr>
                                        <p:cTn id="27" dur="500"/>
                                        <p:tgtEl>
                                          <p:spTgt spid="1054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5475">
                                            <p:txEl>
                                              <p:pRg st="7" end="7"/>
                                            </p:txEl>
                                          </p:spTgt>
                                        </p:tgtEl>
                                        <p:attrNameLst>
                                          <p:attrName>style.visibility</p:attrName>
                                        </p:attrNameLst>
                                      </p:cBhvr>
                                      <p:to>
                                        <p:strVal val="visible"/>
                                      </p:to>
                                    </p:set>
                                    <p:animEffect transition="in" filter="checkerboard(across)">
                                      <p:cBhvr>
                                        <p:cTn id="32" dur="500"/>
                                        <p:tgtEl>
                                          <p:spTgt spid="1054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347663" y="493713"/>
          <a:ext cx="8839200" cy="7227887"/>
        </p:xfrm>
        <a:graphic>
          <a:graphicData uri="http://schemas.openxmlformats.org/presentationml/2006/ole">
            <p:oleObj spid="_x0000_s4098" name="文档" r:id="rId3" imgW="8919023" imgH="7305989" progId="Word.Document.8">
              <p:embed/>
            </p:oleObj>
          </a:graphicData>
        </a:graphic>
      </p:graphicFrame>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49</a:t>
            </a:fld>
            <a:endParaRPr lang="en-US" altLang="zh-CN"/>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33400" y="803275"/>
            <a:ext cx="8610600" cy="4832092"/>
          </a:xfrm>
          <a:prstGeom prst="rect">
            <a:avLst/>
          </a:prstGeom>
          <a:noFill/>
          <a:ln w="9525">
            <a:noFill/>
            <a:miter lim="800000"/>
            <a:headEnd/>
            <a:tailEnd/>
          </a:ln>
        </p:spPr>
        <p:txBody>
          <a:bodyPr wrap="square">
            <a:spAutoFit/>
          </a:bodyPr>
          <a:lstStyle/>
          <a:p>
            <a:r>
              <a:rPr lang="en-US" altLang="zh-CN" sz="2800" b="1" dirty="0">
                <a:solidFill>
                  <a:srgbClr val="CC3300"/>
                </a:solidFill>
                <a:latin typeface="+mn-lt"/>
                <a:ea typeface="仿宋_GB2312" pitchFamily="49" charset="-122"/>
              </a:rPr>
              <a:t> </a:t>
            </a:r>
            <a:r>
              <a:rPr lang="en-US" altLang="zh-CN" sz="2800" b="1" dirty="0">
                <a:solidFill>
                  <a:schemeClr val="tx2"/>
                </a:solidFill>
                <a:latin typeface="+mn-lt"/>
                <a:ea typeface="仿宋_GB2312" pitchFamily="49" charset="-122"/>
              </a:rPr>
              <a:t>public:</a:t>
            </a:r>
            <a:endParaRPr lang="en-US" altLang="zh-CN" sz="2800" dirty="0">
              <a:solidFill>
                <a:schemeClr val="tx2"/>
              </a:solidFill>
              <a:latin typeface="+mn-lt"/>
              <a:ea typeface="仿宋_GB2312" pitchFamily="49" charset="-122"/>
            </a:endParaRPr>
          </a:p>
          <a:p>
            <a:r>
              <a:rPr lang="en-US" altLang="zh-CN" sz="2800" dirty="0" smtClean="0">
                <a:solidFill>
                  <a:schemeClr val="tx2"/>
                </a:solidFill>
                <a:latin typeface="+mn-lt"/>
                <a:ea typeface="仿宋_GB2312" pitchFamily="49" charset="-122"/>
              </a:rPr>
              <a:t>     Stack</a:t>
            </a:r>
            <a:r>
              <a:rPr lang="en-US" altLang="zh-CN" sz="2800" b="1" dirty="0" smtClean="0">
                <a:solidFill>
                  <a:schemeClr val="tx2"/>
                </a:solidFill>
                <a:latin typeface="+mn-lt"/>
                <a:ea typeface="仿宋_GB2312" pitchFamily="49" charset="-122"/>
              </a:rPr>
              <a:t>(</a:t>
            </a:r>
            <a:r>
              <a:rPr lang="en-US" altLang="zh-CN" sz="2800" b="1" dirty="0" err="1" smtClean="0">
                <a:solidFill>
                  <a:schemeClr val="tx2"/>
                </a:solidFill>
                <a:latin typeface="+mn-lt"/>
                <a:ea typeface="仿宋_GB2312" pitchFamily="49" charset="-122"/>
              </a:rPr>
              <a:t>int</a:t>
            </a:r>
            <a:r>
              <a:rPr lang="en-US" altLang="zh-CN" sz="2800" b="1" dirty="0" smtClean="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size</a:t>
            </a:r>
            <a:r>
              <a:rPr lang="en-US" altLang="zh-CN" sz="2800" b="1" dirty="0" smtClean="0">
                <a:solidFill>
                  <a:schemeClr val="tx2"/>
                </a:solidFill>
                <a:latin typeface="+mn-lt"/>
                <a:ea typeface="仿宋_GB2312" pitchFamily="49" charset="-122"/>
              </a:rPr>
              <a:t>)</a:t>
            </a:r>
          </a:p>
          <a:p>
            <a:r>
              <a:rPr lang="en-US" altLang="zh-CN" sz="2800" b="1" dirty="0" smtClean="0">
                <a:solidFill>
                  <a:schemeClr val="tx2"/>
                </a:solidFill>
                <a:latin typeface="+mn-lt"/>
                <a:ea typeface="仿宋_GB2312" pitchFamily="49" charset="-122"/>
              </a:rPr>
              <a:t>        </a:t>
            </a:r>
            <a:r>
              <a:rPr lang="en-US" altLang="zh-CN" sz="2800" dirty="0" smtClean="0">
                <a:solidFill>
                  <a:schemeClr val="tx2"/>
                </a:solidFill>
                <a:latin typeface="+mn-lt"/>
                <a:ea typeface="仿宋_GB2312" pitchFamily="49" charset="-122"/>
              </a:rPr>
              <a:t>  </a:t>
            </a:r>
            <a:r>
              <a:rPr lang="en-US" altLang="zh-CN" sz="2800" b="1" dirty="0" smtClean="0">
                <a:solidFill>
                  <a:srgbClr val="FF0000"/>
                </a:solidFill>
              </a:rPr>
              <a:t>{</a:t>
            </a:r>
            <a:r>
              <a:rPr lang="en-US" altLang="zh-CN" sz="2800" dirty="0" smtClean="0">
                <a:solidFill>
                  <a:srgbClr val="FF0000"/>
                </a:solidFill>
              </a:rPr>
              <a:t> MAXN</a:t>
            </a:r>
            <a:r>
              <a:rPr lang="en-US" altLang="zh-CN" sz="2800" b="1" dirty="0" smtClean="0">
                <a:solidFill>
                  <a:srgbClr val="FF0000"/>
                </a:solidFill>
              </a:rPr>
              <a:t>=</a:t>
            </a:r>
            <a:r>
              <a:rPr lang="en-US" altLang="zh-CN" sz="2800" dirty="0" smtClean="0">
                <a:solidFill>
                  <a:srgbClr val="FF0000"/>
                </a:solidFill>
              </a:rPr>
              <a:t>size</a:t>
            </a:r>
            <a:r>
              <a:rPr lang="en-US" altLang="zh-CN" sz="2800" b="1" dirty="0" smtClean="0">
                <a:solidFill>
                  <a:srgbClr val="FF0000"/>
                </a:solidFill>
              </a:rPr>
              <a:t>;</a:t>
            </a:r>
            <a:r>
              <a:rPr lang="en-US" altLang="zh-CN" sz="2800" dirty="0" smtClean="0">
                <a:solidFill>
                  <a:srgbClr val="FF0000"/>
                </a:solidFill>
              </a:rPr>
              <a:t> </a:t>
            </a:r>
            <a:r>
              <a:rPr lang="en-US" altLang="zh-CN" sz="2800" dirty="0" err="1" smtClean="0">
                <a:solidFill>
                  <a:srgbClr val="FF0000"/>
                </a:solidFill>
              </a:rPr>
              <a:t>stk</a:t>
            </a:r>
            <a:r>
              <a:rPr lang="en-US" altLang="zh-CN" sz="2800" b="1" dirty="0" smtClean="0">
                <a:solidFill>
                  <a:srgbClr val="FF0000"/>
                </a:solidFill>
              </a:rPr>
              <a:t>=new</a:t>
            </a:r>
            <a:r>
              <a:rPr lang="en-US" altLang="zh-CN" sz="2800" dirty="0" smtClean="0">
                <a:solidFill>
                  <a:srgbClr val="FF0000"/>
                </a:solidFill>
              </a:rPr>
              <a:t> </a:t>
            </a:r>
            <a:r>
              <a:rPr lang="en-US" altLang="zh-CN" sz="2800" b="1" dirty="0" smtClean="0">
                <a:solidFill>
                  <a:srgbClr val="FF0000"/>
                </a:solidFill>
              </a:rPr>
              <a:t>Type[</a:t>
            </a:r>
            <a:r>
              <a:rPr lang="en-US" altLang="zh-CN" sz="2800" dirty="0" smtClean="0">
                <a:solidFill>
                  <a:srgbClr val="FF0000"/>
                </a:solidFill>
              </a:rPr>
              <a:t>MAXN</a:t>
            </a:r>
            <a:r>
              <a:rPr lang="en-US" altLang="zh-CN" sz="2800" b="1" dirty="0" smtClean="0">
                <a:solidFill>
                  <a:srgbClr val="FF0000"/>
                </a:solidFill>
              </a:rPr>
              <a:t>];</a:t>
            </a:r>
            <a:r>
              <a:rPr lang="en-US" altLang="zh-CN" sz="2800" dirty="0" smtClean="0">
                <a:solidFill>
                  <a:srgbClr val="FF0000"/>
                </a:solidFill>
              </a:rPr>
              <a:t>  top</a:t>
            </a:r>
            <a:r>
              <a:rPr lang="en-US" altLang="zh-CN" sz="2800" b="1" dirty="0" smtClean="0">
                <a:solidFill>
                  <a:srgbClr val="FF0000"/>
                </a:solidFill>
              </a:rPr>
              <a:t>=-</a:t>
            </a:r>
            <a:r>
              <a:rPr lang="en-US" altLang="zh-CN" sz="2800" dirty="0" smtClean="0">
                <a:solidFill>
                  <a:srgbClr val="FF0000"/>
                </a:solidFill>
              </a:rPr>
              <a:t>1</a:t>
            </a:r>
            <a:r>
              <a:rPr lang="en-US" altLang="zh-CN" sz="2800" b="1" dirty="0" smtClean="0">
                <a:solidFill>
                  <a:srgbClr val="FF0000"/>
                </a:solidFill>
              </a:rPr>
              <a:t>; }</a:t>
            </a:r>
            <a:r>
              <a:rPr lang="en-US" altLang="zh-CN" sz="2800" b="1" dirty="0" smtClean="0">
                <a:solidFill>
                  <a:srgbClr val="CC3300"/>
                </a:solidFill>
                <a:latin typeface="+mn-lt"/>
                <a:ea typeface="仿宋_GB2312" pitchFamily="49" charset="-122"/>
              </a:rPr>
              <a:t>  </a:t>
            </a:r>
          </a:p>
          <a:p>
            <a:r>
              <a:rPr lang="en-US" altLang="zh-CN" sz="2800" b="1" dirty="0" smtClean="0">
                <a:solidFill>
                  <a:srgbClr val="CC3300"/>
                </a:solidFill>
                <a:latin typeface="+mn-lt"/>
                <a:ea typeface="仿宋_GB2312" pitchFamily="49" charset="-122"/>
              </a:rPr>
              <a:t>     </a:t>
            </a:r>
            <a:r>
              <a:rPr lang="en-US" altLang="zh-CN" sz="2800" b="1" dirty="0" smtClean="0">
                <a:solidFill>
                  <a:srgbClr val="0000FF"/>
                </a:solidFill>
                <a:latin typeface="+mn-lt"/>
                <a:ea typeface="仿宋_GB2312" pitchFamily="49" charset="-122"/>
              </a:rPr>
              <a:t>//</a:t>
            </a:r>
            <a:r>
              <a:rPr lang="zh-CN" altLang="en-US" sz="2800" dirty="0">
                <a:solidFill>
                  <a:srgbClr val="0000FF"/>
                </a:solidFill>
                <a:latin typeface="+mn-lt"/>
                <a:ea typeface="隶书" pitchFamily="49" charset="-122"/>
              </a:rPr>
              <a:t>构造</a:t>
            </a:r>
            <a:r>
              <a:rPr lang="zh-CN" altLang="en-US" sz="2800" dirty="0" smtClean="0">
                <a:solidFill>
                  <a:srgbClr val="0000FF"/>
                </a:solidFill>
                <a:latin typeface="+mn-lt"/>
                <a:ea typeface="隶书" pitchFamily="49" charset="-122"/>
              </a:rPr>
              <a:t>函数</a:t>
            </a:r>
            <a:endParaRPr lang="en-US" altLang="zh-CN" sz="2800" dirty="0" smtClean="0">
              <a:solidFill>
                <a:srgbClr val="0000FF"/>
              </a:solidFill>
              <a:latin typeface="+mn-lt"/>
              <a:ea typeface="隶书" pitchFamily="49" charset="-122"/>
            </a:endParaRPr>
          </a:p>
          <a:p>
            <a:pPr>
              <a:buFontTx/>
              <a:buNone/>
            </a:pPr>
            <a:r>
              <a:rPr lang="zh-CN" altLang="en-US"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Stack</a:t>
            </a:r>
            <a:r>
              <a:rPr lang="en-US" altLang="zh-CN" sz="2800" b="1" dirty="0" smtClean="0">
                <a:solidFill>
                  <a:srgbClr val="FF0000"/>
                </a:solidFill>
                <a:latin typeface="+mn-lt"/>
                <a:ea typeface="隶书" pitchFamily="49" charset="-122"/>
              </a:rPr>
              <a:t>( )</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delete</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MAXN</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dirty="0" err="1" smtClean="0">
                <a:solidFill>
                  <a:srgbClr val="FF0000"/>
                </a:solidFill>
                <a:latin typeface="+mn-lt"/>
                <a:ea typeface="隶书" pitchFamily="49" charset="-122"/>
              </a:rPr>
              <a:t>stk</a:t>
            </a:r>
            <a:r>
              <a:rPr lang="en-US" altLang="zh-CN" sz="2800" b="1" dirty="0" smtClean="0">
                <a:solidFill>
                  <a:srgbClr val="FF0000"/>
                </a:solidFill>
                <a:latin typeface="+mn-lt"/>
                <a:ea typeface="隶书" pitchFamily="49" charset="-122"/>
              </a:rPr>
              <a:t>; }</a:t>
            </a:r>
          </a:p>
          <a:p>
            <a:pPr>
              <a:buFontTx/>
              <a:buNone/>
            </a:pPr>
            <a:r>
              <a:rPr lang="en-US" altLang="zh-CN" sz="2800" dirty="0" smtClean="0">
                <a:solidFill>
                  <a:srgbClr val="FF0000"/>
                </a:solidFill>
                <a:latin typeface="+mn-lt"/>
                <a:ea typeface="隶书" pitchFamily="49" charset="-122"/>
              </a:rPr>
              <a:t>     </a:t>
            </a:r>
            <a:r>
              <a:rPr lang="en-US" altLang="zh-CN" sz="2800" b="1" dirty="0" err="1" smtClean="0">
                <a:solidFill>
                  <a:srgbClr val="FF0000"/>
                </a:solidFill>
                <a:latin typeface="+mn-lt"/>
                <a:ea typeface="隶书" pitchFamily="49" charset="-122"/>
              </a:rPr>
              <a:t>int</a:t>
            </a:r>
            <a:r>
              <a:rPr lang="en-US" altLang="zh-CN" sz="2800" dirty="0" smtClean="0">
                <a:solidFill>
                  <a:srgbClr val="FF0000"/>
                </a:solidFill>
                <a:latin typeface="+mn-lt"/>
                <a:ea typeface="隶书" pitchFamily="49" charset="-122"/>
              </a:rPr>
              <a:t> push</a:t>
            </a:r>
            <a:r>
              <a:rPr lang="en-US" altLang="zh-CN" sz="2800" b="1" dirty="0" smtClean="0">
                <a:solidFill>
                  <a:srgbClr val="FF0000"/>
                </a:solidFill>
                <a:latin typeface="+mn-lt"/>
                <a:ea typeface="隶书" pitchFamily="49" charset="-122"/>
              </a:rPr>
              <a:t>(Type</a:t>
            </a:r>
            <a:r>
              <a:rPr lang="en-US" altLang="zh-CN" sz="2800" dirty="0" smtClean="0">
                <a:solidFill>
                  <a:srgbClr val="FF0000"/>
                </a:solidFill>
                <a:latin typeface="+mn-lt"/>
                <a:ea typeface="隶书" pitchFamily="49" charset="-122"/>
              </a:rPr>
              <a:t> x</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en-US" sz="2800" dirty="0" smtClean="0">
                <a:solidFill>
                  <a:srgbClr val="0000FF"/>
                </a:solidFill>
                <a:latin typeface="+mn-lt"/>
                <a:ea typeface="隶书" pitchFamily="49" charset="-122"/>
              </a:rPr>
              <a:t>进栈</a:t>
            </a:r>
            <a:r>
              <a:rPr lang="zh-CN" altLang="en-US" sz="2800" dirty="0" smtClean="0">
                <a:solidFill>
                  <a:srgbClr val="FF0000"/>
                </a:solidFill>
                <a:latin typeface="+mn-lt"/>
                <a:ea typeface="隶书" pitchFamily="49" charset="-122"/>
              </a:rPr>
              <a:t>    </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if (</a:t>
            </a:r>
            <a:r>
              <a:rPr lang="en-US" altLang="zh-CN" sz="2800" dirty="0" smtClean="0">
                <a:solidFill>
                  <a:srgbClr val="FF0000"/>
                </a:solidFill>
                <a:latin typeface="+mn-lt"/>
                <a:ea typeface="隶书" pitchFamily="49" charset="-122"/>
              </a:rPr>
              <a:t>top</a:t>
            </a:r>
            <a:r>
              <a:rPr lang="en-US" altLang="zh-CN" sz="2800" b="1" dirty="0" smtClean="0">
                <a:solidFill>
                  <a:srgbClr val="FF0000"/>
                </a:solidFill>
                <a:latin typeface="+mn-lt"/>
                <a:ea typeface="隶书" pitchFamily="49" charset="-122"/>
              </a:rPr>
              <a:t>&gt;=</a:t>
            </a:r>
            <a:r>
              <a:rPr lang="en-US" altLang="zh-CN" sz="2800" dirty="0" smtClean="0">
                <a:solidFill>
                  <a:srgbClr val="FF0000"/>
                </a:solidFill>
                <a:latin typeface="+mn-lt"/>
                <a:ea typeface="隶书" pitchFamily="49" charset="-122"/>
              </a:rPr>
              <a:t>MAXN</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1</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return</a:t>
            </a:r>
            <a:r>
              <a:rPr lang="en-US" altLang="zh-CN" sz="2800" dirty="0" smtClean="0">
                <a:solidFill>
                  <a:srgbClr val="FF0000"/>
                </a:solidFill>
                <a:latin typeface="+mn-lt"/>
                <a:ea typeface="隶书" pitchFamily="49" charset="-122"/>
              </a:rPr>
              <a:t>1</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en-US" sz="2800" dirty="0" smtClean="0">
                <a:solidFill>
                  <a:srgbClr val="0000FF"/>
                </a:solidFill>
                <a:latin typeface="+mn-lt"/>
                <a:ea typeface="隶书" pitchFamily="49" charset="-122"/>
              </a:rPr>
              <a:t>栈满，进栈失败</a:t>
            </a:r>
          </a:p>
          <a:p>
            <a:pPr>
              <a:buFontTx/>
              <a:buNone/>
            </a:pPr>
            <a:r>
              <a:rPr lang="zh-CN" altLang="en-US" sz="2800" dirty="0" smtClean="0">
                <a:solidFill>
                  <a:srgbClr val="FF0000"/>
                </a:solidFill>
                <a:latin typeface="+mn-lt"/>
                <a:ea typeface="隶书" pitchFamily="49" charset="-122"/>
              </a:rPr>
              <a:t>          </a:t>
            </a:r>
            <a:r>
              <a:rPr lang="en-US" altLang="zh-CN" sz="2800" dirty="0" err="1" smtClean="0">
                <a:solidFill>
                  <a:srgbClr val="FF0000"/>
                </a:solidFill>
                <a:latin typeface="+mn-lt"/>
                <a:ea typeface="隶书" pitchFamily="49" charset="-122"/>
              </a:rPr>
              <a:t>stk</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top</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x</a:t>
            </a:r>
            <a:r>
              <a:rPr lang="en-US" altLang="zh-CN" sz="2800" b="1" dirty="0" smtClean="0">
                <a:solidFill>
                  <a:srgbClr val="FF0000"/>
                </a:solidFill>
                <a:latin typeface="+mn-lt"/>
                <a:ea typeface="隶书" pitchFamily="49" charset="-122"/>
              </a:rPr>
              <a:t>;</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return</a:t>
            </a:r>
            <a:r>
              <a:rPr lang="en-US" altLang="zh-CN" sz="2800" dirty="0" smtClean="0">
                <a:solidFill>
                  <a:srgbClr val="FF0000"/>
                </a:solidFill>
                <a:latin typeface="+mn-lt"/>
                <a:ea typeface="隶书" pitchFamily="49" charset="-122"/>
              </a:rPr>
              <a:t> 0</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endParaRPr lang="en-US" altLang="zh-CN" sz="2800" b="1" dirty="0">
              <a:solidFill>
                <a:schemeClr val="tx2"/>
              </a:solidFill>
              <a:latin typeface="+mn-lt"/>
              <a:ea typeface="仿宋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a:t>
            </a:fld>
            <a:endParaRPr lang="en-US" altLang="zh-CN"/>
          </a:p>
        </p:txBody>
      </p:sp>
    </p:spTree>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122" name="Object 2048"/>
          <p:cNvGraphicFramePr>
            <a:graphicFrameLocks noChangeAspect="1"/>
          </p:cNvGraphicFramePr>
          <p:nvPr/>
        </p:nvGraphicFramePr>
        <p:xfrm>
          <a:off x="304800" y="1016000"/>
          <a:ext cx="8413750" cy="6191250"/>
        </p:xfrm>
        <a:graphic>
          <a:graphicData uri="http://schemas.openxmlformats.org/presentationml/2006/ole">
            <p:oleObj spid="_x0000_s5122" name="文档" r:id="rId3" imgW="8335653" imgH="6191351" progId="Word.Document.8">
              <p:embed/>
            </p:oleObj>
          </a:graphicData>
        </a:graphic>
      </p:graphicFrame>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50</a:t>
            </a:fld>
            <a:endParaRPr lang="en-US" altLang="zh-CN"/>
          </a:p>
        </p:txBody>
      </p:sp>
    </p:spTree>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609600" y="287338"/>
            <a:ext cx="7772400" cy="5791200"/>
          </a:xfrm>
          <a:prstGeom prst="rect">
            <a:avLst/>
          </a:prstGeom>
          <a:noFill/>
          <a:ln w="9525">
            <a:noFill/>
            <a:miter lim="800000"/>
            <a:headEnd/>
            <a:tailEnd/>
          </a:ln>
        </p:spPr>
        <p:txBody>
          <a:bodyPr/>
          <a:lstStyle/>
          <a:p>
            <a:pPr marL="342900" indent="-342900">
              <a:buClr>
                <a:schemeClr val="tx1"/>
              </a:buClr>
            </a:pPr>
            <a:r>
              <a:rPr lang="en-US" altLang="zh-CN" sz="2600" b="1" dirty="0">
                <a:solidFill>
                  <a:srgbClr val="FF0000"/>
                </a:solidFill>
              </a:rPr>
              <a:t>void</a:t>
            </a:r>
            <a:r>
              <a:rPr lang="en-US" altLang="zh-CN" sz="2600" dirty="0">
                <a:solidFill>
                  <a:srgbClr val="FF0000"/>
                </a:solidFill>
              </a:rPr>
              <a:t> </a:t>
            </a:r>
            <a:r>
              <a:rPr lang="en-US" altLang="zh-CN" sz="2600" dirty="0" smtClean="0">
                <a:solidFill>
                  <a:srgbClr val="FF0000"/>
                </a:solidFill>
              </a:rPr>
              <a:t>Postfix</a:t>
            </a:r>
            <a:r>
              <a:rPr lang="en-US" altLang="zh-CN" sz="2600" b="1" dirty="0" smtClean="0">
                <a:solidFill>
                  <a:srgbClr val="FF0000"/>
                </a:solidFill>
              </a:rPr>
              <a:t>(</a:t>
            </a:r>
            <a:r>
              <a:rPr lang="en-US" altLang="zh-CN" sz="2600" dirty="0" smtClean="0">
                <a:solidFill>
                  <a:srgbClr val="FF0000"/>
                </a:solidFill>
              </a:rPr>
              <a:t>expression e</a:t>
            </a:r>
            <a:r>
              <a:rPr lang="en-US" altLang="zh-CN" sz="2600" b="1" dirty="0" smtClean="0">
                <a:solidFill>
                  <a:srgbClr val="FF0000"/>
                </a:solidFill>
              </a:rPr>
              <a:t>)</a:t>
            </a:r>
            <a:r>
              <a:rPr lang="en-US" altLang="zh-CN" sz="2600" dirty="0" smtClean="0">
                <a:solidFill>
                  <a:srgbClr val="FF0000"/>
                </a:solidFill>
              </a:rPr>
              <a:t> </a:t>
            </a:r>
            <a:r>
              <a:rPr lang="en-US" altLang="zh-CN" sz="2600" b="1" dirty="0">
                <a:solidFill>
                  <a:srgbClr val="FF0000"/>
                </a:solidFill>
              </a:rPr>
              <a:t>{</a:t>
            </a:r>
            <a:endParaRPr lang="en-US" altLang="zh-CN" sz="2600" dirty="0">
              <a:solidFill>
                <a:srgbClr val="FF0000"/>
              </a:solidFill>
            </a:endParaRPr>
          </a:p>
          <a:p>
            <a:pPr marL="342900" indent="-342900">
              <a:buClr>
                <a:schemeClr val="tx1"/>
              </a:buClr>
            </a:pPr>
            <a:r>
              <a:rPr lang="en-US" altLang="zh-CN" sz="2600" dirty="0">
                <a:solidFill>
                  <a:srgbClr val="FF0000"/>
                </a:solidFill>
              </a:rPr>
              <a:t>   Stack </a:t>
            </a:r>
            <a:r>
              <a:rPr lang="en-US" altLang="zh-CN" sz="2600" b="1" dirty="0">
                <a:solidFill>
                  <a:srgbClr val="FF0000"/>
                </a:solidFill>
              </a:rPr>
              <a:t>&lt;char&gt;</a:t>
            </a:r>
            <a:r>
              <a:rPr lang="en-US" altLang="zh-CN" sz="2600" dirty="0">
                <a:solidFill>
                  <a:srgbClr val="FF0000"/>
                </a:solidFill>
              </a:rPr>
              <a:t> s</a:t>
            </a:r>
            <a:r>
              <a:rPr lang="en-US" altLang="zh-CN" sz="2600" b="1" dirty="0">
                <a:solidFill>
                  <a:srgbClr val="FF0000"/>
                </a:solidFill>
              </a:rPr>
              <a:t>;   char</a:t>
            </a:r>
            <a:r>
              <a:rPr lang="en-US" altLang="zh-CN" sz="2600" dirty="0">
                <a:solidFill>
                  <a:srgbClr val="FF0000"/>
                </a:solidFill>
              </a:rPr>
              <a:t> </a:t>
            </a:r>
            <a:r>
              <a:rPr lang="en-US" altLang="zh-CN" sz="2600" dirty="0" err="1">
                <a:solidFill>
                  <a:srgbClr val="FF0000"/>
                </a:solidFill>
              </a:rPr>
              <a:t>ch</a:t>
            </a:r>
            <a:r>
              <a:rPr lang="en-US" altLang="zh-CN" sz="2600" b="1" dirty="0">
                <a:solidFill>
                  <a:srgbClr val="FF0000"/>
                </a:solidFill>
              </a:rPr>
              <a:t>, </a:t>
            </a:r>
            <a:r>
              <a:rPr lang="en-US" altLang="zh-CN" sz="2600" dirty="0">
                <a:solidFill>
                  <a:srgbClr val="FF0000"/>
                </a:solidFill>
              </a:rPr>
              <a:t>op</a:t>
            </a:r>
            <a:r>
              <a:rPr lang="en-US" altLang="zh-CN" sz="2600" b="1" dirty="0">
                <a:solidFill>
                  <a:srgbClr val="FF0000"/>
                </a:solidFill>
              </a:rPr>
              <a:t>;</a:t>
            </a:r>
          </a:p>
          <a:p>
            <a:pPr marL="342900" indent="-342900">
              <a:buClr>
                <a:schemeClr val="tx1"/>
              </a:buClr>
            </a:pPr>
            <a:r>
              <a:rPr lang="en-US" altLang="zh-CN" sz="2600" dirty="0">
                <a:solidFill>
                  <a:srgbClr val="FF0000"/>
                </a:solidFill>
              </a:rPr>
              <a:t>   </a:t>
            </a:r>
            <a:r>
              <a:rPr lang="en-US" altLang="zh-CN" sz="2600" dirty="0" err="1" smtClean="0">
                <a:solidFill>
                  <a:srgbClr val="FF0000"/>
                </a:solidFill>
              </a:rPr>
              <a:t>s.Push</a:t>
            </a:r>
            <a:r>
              <a:rPr lang="en-US" altLang="zh-CN" sz="2600" b="1" dirty="0" smtClean="0">
                <a:solidFill>
                  <a:srgbClr val="FF0000"/>
                </a:solidFill>
              </a:rPr>
              <a:t>(‘#’);  </a:t>
            </a:r>
            <a:r>
              <a:rPr lang="en-US" altLang="zh-CN" sz="2600" b="1" dirty="0" err="1" smtClean="0">
                <a:solidFill>
                  <a:srgbClr val="FF0000"/>
                </a:solidFill>
              </a:rPr>
              <a:t>cin.</a:t>
            </a:r>
            <a:r>
              <a:rPr lang="en-US" altLang="zh-CN" sz="2600" dirty="0" err="1" smtClean="0">
                <a:solidFill>
                  <a:srgbClr val="FF0000"/>
                </a:solidFill>
              </a:rPr>
              <a:t>Get</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a:t>
            </a:r>
            <a:endParaRPr lang="en-US" altLang="zh-CN" sz="2600" dirty="0">
              <a:solidFill>
                <a:srgbClr val="FF0000"/>
              </a:solidFill>
            </a:endParaRPr>
          </a:p>
          <a:p>
            <a:pPr marL="342900" indent="-342900">
              <a:buClr>
                <a:schemeClr val="tx1"/>
              </a:buClr>
            </a:pPr>
            <a:r>
              <a:rPr lang="en-US" altLang="zh-CN" sz="2600" b="1" dirty="0">
                <a:solidFill>
                  <a:srgbClr val="FF0000"/>
                </a:solidFill>
              </a:rPr>
              <a:t>  while</a:t>
            </a:r>
            <a:r>
              <a:rPr lang="en-US" altLang="zh-CN" sz="2600" dirty="0">
                <a:solidFill>
                  <a:srgbClr val="FF0000"/>
                </a:solidFill>
              </a:rPr>
              <a:t> </a:t>
            </a:r>
            <a:r>
              <a:rPr lang="en-US" altLang="zh-CN" sz="2600" b="1" dirty="0" smtClean="0">
                <a:solidFill>
                  <a:srgbClr val="FF0000"/>
                </a:solidFill>
              </a:rPr>
              <a:t>(</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IsEmpty</a:t>
            </a:r>
            <a:r>
              <a:rPr lang="en-US" altLang="zh-CN" sz="2600" b="1" dirty="0" smtClean="0">
                <a:solidFill>
                  <a:srgbClr val="FF0000"/>
                </a:solidFill>
              </a:rPr>
              <a:t>( )==</a:t>
            </a:r>
            <a:r>
              <a:rPr lang="en-US" altLang="zh-CN" sz="2600" dirty="0" smtClean="0">
                <a:solidFill>
                  <a:srgbClr val="FF0000"/>
                </a:solidFill>
              </a:rPr>
              <a:t>false </a:t>
            </a:r>
            <a:r>
              <a:rPr lang="en-US" altLang="zh-CN" sz="2600" b="1" dirty="0">
                <a:solidFill>
                  <a:srgbClr val="FF0000"/>
                </a:solidFill>
              </a:rPr>
              <a:t>&amp;&amp;</a:t>
            </a:r>
            <a:r>
              <a:rPr lang="en-US" altLang="zh-CN" sz="2600" dirty="0">
                <a:solidFill>
                  <a:srgbClr val="FF0000"/>
                </a:solidFill>
              </a:rPr>
              <a:t> </a:t>
            </a:r>
            <a:r>
              <a:rPr lang="en-US" altLang="zh-CN" sz="2600" dirty="0" err="1" smtClean="0">
                <a:solidFill>
                  <a:srgbClr val="FF0000"/>
                </a:solidFill>
              </a:rPr>
              <a:t>ch</a:t>
            </a:r>
            <a:r>
              <a:rPr lang="en-US" altLang="zh-CN" sz="2600" b="1" dirty="0" smtClean="0">
                <a:solidFill>
                  <a:srgbClr val="FF0000"/>
                </a:solidFill>
              </a:rPr>
              <a:t>!=‘#’)</a:t>
            </a:r>
            <a:endParaRPr lang="en-US" altLang="zh-CN" sz="2600" b="1" dirty="0">
              <a:solidFill>
                <a:srgbClr val="FF0000"/>
              </a:solidFill>
            </a:endParaRPr>
          </a:p>
          <a:p>
            <a:pPr marL="342900" indent="-342900">
              <a:buClr>
                <a:schemeClr val="tx1"/>
              </a:buClr>
            </a:pPr>
            <a:r>
              <a:rPr lang="en-US" altLang="zh-CN" sz="2600" dirty="0">
                <a:solidFill>
                  <a:srgbClr val="FF0000"/>
                </a:solidFill>
              </a:rPr>
              <a:t>        </a:t>
            </a:r>
            <a:r>
              <a:rPr lang="en-US" altLang="zh-CN" sz="2600" b="1" dirty="0">
                <a:solidFill>
                  <a:srgbClr val="FF0000"/>
                </a:solidFill>
              </a:rPr>
              <a:t>if </a:t>
            </a:r>
            <a:r>
              <a:rPr lang="en-US" altLang="zh-CN" sz="2600" b="1" dirty="0" smtClean="0">
                <a:solidFill>
                  <a:srgbClr val="FF0000"/>
                </a:solidFill>
              </a:rPr>
              <a:t>(</a:t>
            </a:r>
            <a:r>
              <a:rPr lang="en-US" altLang="zh-CN" sz="2600" b="1" dirty="0" err="1" smtClean="0">
                <a:solidFill>
                  <a:srgbClr val="FF0000"/>
                </a:solidFill>
              </a:rPr>
              <a:t>isdigit</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a:t>
            </a:r>
            <a:r>
              <a:rPr lang="en-US" altLang="zh-CN" sz="2600" dirty="0" smtClean="0">
                <a:solidFill>
                  <a:srgbClr val="FF0000"/>
                </a:solidFill>
              </a:rPr>
              <a:t> </a:t>
            </a:r>
            <a:endParaRPr lang="en-US" altLang="zh-CN" sz="2600" dirty="0">
              <a:solidFill>
                <a:srgbClr val="FF0000"/>
              </a:solidFill>
            </a:endParaRPr>
          </a:p>
          <a:p>
            <a:pPr marL="342900" indent="-342900">
              <a:buClr>
                <a:schemeClr val="tx1"/>
              </a:buClr>
            </a:pPr>
            <a:r>
              <a:rPr lang="en-US" altLang="zh-CN" sz="2600" dirty="0">
                <a:solidFill>
                  <a:srgbClr val="FF0000"/>
                </a:solidFill>
              </a:rPr>
              <a:t>          </a:t>
            </a:r>
            <a:r>
              <a:rPr lang="en-US" altLang="zh-CN" sz="2600" b="1" dirty="0">
                <a:solidFill>
                  <a:srgbClr val="FF0000"/>
                </a:solidFill>
              </a:rPr>
              <a:t>{</a:t>
            </a:r>
            <a:r>
              <a:rPr lang="en-US" altLang="zh-CN" sz="2600" dirty="0">
                <a:solidFill>
                  <a:srgbClr val="FF0000"/>
                </a:solidFill>
              </a:rPr>
              <a:t> </a:t>
            </a:r>
            <a:r>
              <a:rPr lang="en-US" altLang="zh-CN" sz="2600" b="1" dirty="0" err="1" smtClean="0">
                <a:solidFill>
                  <a:srgbClr val="FF0000"/>
                </a:solidFill>
              </a:rPr>
              <a:t>cout</a:t>
            </a:r>
            <a:r>
              <a:rPr lang="en-US" altLang="zh-CN" sz="2600" b="1" dirty="0" smtClean="0">
                <a:solidFill>
                  <a:srgbClr val="FF0000"/>
                </a:solidFill>
              </a:rPr>
              <a:t>&lt;&lt;</a:t>
            </a:r>
            <a:r>
              <a:rPr lang="en-US" altLang="zh-CN" sz="2600" dirty="0" err="1" smtClean="0">
                <a:solidFill>
                  <a:srgbClr val="FF0000"/>
                </a:solidFill>
              </a:rPr>
              <a:t>ch</a:t>
            </a:r>
            <a:r>
              <a:rPr lang="en-US" altLang="zh-CN" sz="2600" b="1" dirty="0">
                <a:solidFill>
                  <a:srgbClr val="FF0000"/>
                </a:solidFill>
              </a:rPr>
              <a:t>;  </a:t>
            </a:r>
            <a:r>
              <a:rPr lang="en-US" altLang="zh-CN" sz="2600" b="1" dirty="0" err="1" smtClean="0">
                <a:solidFill>
                  <a:srgbClr val="FF0000"/>
                </a:solidFill>
              </a:rPr>
              <a:t>cin.</a:t>
            </a:r>
            <a:r>
              <a:rPr lang="en-US" altLang="zh-CN" sz="2600" dirty="0" err="1" smtClean="0">
                <a:solidFill>
                  <a:srgbClr val="FF0000"/>
                </a:solidFill>
              </a:rPr>
              <a:t>Get</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 </a:t>
            </a:r>
            <a:r>
              <a:rPr lang="en-US" altLang="zh-CN" sz="2600" b="1" dirty="0">
                <a:solidFill>
                  <a:srgbClr val="FF0000"/>
                </a:solidFill>
              </a:rPr>
              <a:t>}</a:t>
            </a:r>
          </a:p>
          <a:p>
            <a:pPr marL="342900" indent="-342900">
              <a:buClr>
                <a:schemeClr val="tx1"/>
              </a:buClr>
            </a:pPr>
            <a:r>
              <a:rPr lang="en-US" altLang="zh-CN" sz="2600" dirty="0">
                <a:solidFill>
                  <a:srgbClr val="FF0000"/>
                </a:solidFill>
              </a:rPr>
              <a:t>       </a:t>
            </a:r>
            <a:r>
              <a:rPr lang="en-US" altLang="zh-CN" sz="2600" b="1" dirty="0">
                <a:solidFill>
                  <a:srgbClr val="FF0000"/>
                </a:solidFill>
              </a:rPr>
              <a:t>else {</a:t>
            </a:r>
            <a:r>
              <a:rPr lang="en-US" altLang="zh-CN" sz="2600" dirty="0">
                <a:solidFill>
                  <a:srgbClr val="FF0000"/>
                </a:solidFill>
              </a:rPr>
              <a:t>  </a:t>
            </a:r>
          </a:p>
          <a:p>
            <a:pPr marL="342900" indent="-342900">
              <a:buClr>
                <a:schemeClr val="tx1"/>
              </a:buClr>
            </a:pPr>
            <a:r>
              <a:rPr lang="en-US" altLang="zh-CN" sz="2600" dirty="0">
                <a:solidFill>
                  <a:srgbClr val="FF0000"/>
                </a:solidFill>
              </a:rPr>
              <a:t>          </a:t>
            </a:r>
            <a:r>
              <a:rPr lang="en-US" altLang="zh-CN" sz="2600" b="1" dirty="0">
                <a:solidFill>
                  <a:srgbClr val="FF0000"/>
                </a:solidFill>
              </a:rPr>
              <a:t>if </a:t>
            </a:r>
            <a:r>
              <a:rPr lang="en-US" altLang="zh-CN" sz="2600" b="1" dirty="0" smtClean="0">
                <a:solidFill>
                  <a:srgbClr val="FF0000"/>
                </a:solidFill>
              </a:rPr>
              <a:t>(</a:t>
            </a:r>
            <a:r>
              <a:rPr lang="en-US" altLang="zh-CN" sz="2600" dirty="0" err="1" smtClean="0">
                <a:solidFill>
                  <a:srgbClr val="FF0000"/>
                </a:solidFill>
              </a:rPr>
              <a:t>isp</a:t>
            </a:r>
            <a:r>
              <a:rPr lang="en-US" altLang="zh-CN" sz="2600" b="1" dirty="0" smtClean="0">
                <a:solidFill>
                  <a:srgbClr val="FF0000"/>
                </a:solidFill>
              </a:rPr>
              <a:t>(</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GetTop</a:t>
            </a:r>
            <a:r>
              <a:rPr lang="en-US" altLang="zh-CN" sz="2600" b="1" dirty="0" smtClean="0">
                <a:solidFill>
                  <a:srgbClr val="FF0000"/>
                </a:solidFill>
              </a:rPr>
              <a:t>( ))&lt;</a:t>
            </a:r>
            <a:r>
              <a:rPr lang="en-US" altLang="zh-CN" sz="2600" dirty="0" err="1" smtClean="0">
                <a:solidFill>
                  <a:srgbClr val="FF0000"/>
                </a:solidFill>
              </a:rPr>
              <a:t>icp</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a:t>
            </a:r>
            <a:endParaRPr lang="en-US" altLang="zh-CN" sz="2600" b="1" dirty="0">
              <a:solidFill>
                <a:srgbClr val="FF0000"/>
              </a:solidFill>
            </a:endParaRPr>
          </a:p>
          <a:p>
            <a:pPr marL="342900" indent="-342900">
              <a:buClr>
                <a:schemeClr val="tx1"/>
              </a:buClr>
            </a:pPr>
            <a:r>
              <a:rPr lang="en-US" altLang="zh-CN" sz="2600" b="1" dirty="0">
                <a:solidFill>
                  <a:srgbClr val="FF0000"/>
                </a:solidFill>
              </a:rPr>
              <a:t>             {</a:t>
            </a:r>
            <a:r>
              <a:rPr lang="en-US" altLang="zh-CN" sz="2600" dirty="0">
                <a:solidFill>
                  <a:srgbClr val="FF0000"/>
                </a:solidFill>
              </a:rPr>
              <a:t> </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Push</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 </a:t>
            </a:r>
            <a:r>
              <a:rPr lang="en-US" altLang="zh-CN" sz="2600" dirty="0" smtClean="0">
                <a:solidFill>
                  <a:srgbClr val="FF0000"/>
                </a:solidFill>
              </a:rPr>
              <a:t> </a:t>
            </a:r>
            <a:r>
              <a:rPr lang="en-US" altLang="zh-CN" sz="2600" b="1" dirty="0" err="1" smtClean="0">
                <a:solidFill>
                  <a:srgbClr val="FF0000"/>
                </a:solidFill>
              </a:rPr>
              <a:t>cin.</a:t>
            </a:r>
            <a:r>
              <a:rPr lang="en-US" altLang="zh-CN" sz="2600" dirty="0" err="1" smtClean="0">
                <a:solidFill>
                  <a:srgbClr val="FF0000"/>
                </a:solidFill>
              </a:rPr>
              <a:t>Get</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 </a:t>
            </a:r>
            <a:r>
              <a:rPr lang="en-US" altLang="zh-CN" sz="2600" b="1" dirty="0">
                <a:solidFill>
                  <a:srgbClr val="FF0000"/>
                </a:solidFill>
              </a:rPr>
              <a:t>}</a:t>
            </a:r>
          </a:p>
          <a:p>
            <a:pPr marL="342900" indent="-342900">
              <a:buClr>
                <a:schemeClr val="tx1"/>
              </a:buClr>
            </a:pPr>
            <a:r>
              <a:rPr lang="en-US" altLang="zh-CN" sz="2600" dirty="0">
                <a:solidFill>
                  <a:srgbClr val="FF0000"/>
                </a:solidFill>
              </a:rPr>
              <a:t>          </a:t>
            </a:r>
            <a:r>
              <a:rPr lang="en-US" altLang="zh-CN" sz="2600" b="1" dirty="0">
                <a:solidFill>
                  <a:srgbClr val="FF0000"/>
                </a:solidFill>
              </a:rPr>
              <a:t>else</a:t>
            </a:r>
            <a:r>
              <a:rPr lang="en-US" altLang="zh-CN" sz="2600" dirty="0">
                <a:solidFill>
                  <a:srgbClr val="FF0000"/>
                </a:solidFill>
              </a:rPr>
              <a:t> </a:t>
            </a:r>
            <a:r>
              <a:rPr lang="en-US" altLang="zh-CN" sz="2600" b="1" dirty="0">
                <a:solidFill>
                  <a:srgbClr val="FF0000"/>
                </a:solidFill>
              </a:rPr>
              <a:t>if </a:t>
            </a:r>
            <a:r>
              <a:rPr lang="en-US" altLang="zh-CN" sz="2600" b="1" dirty="0" smtClean="0">
                <a:solidFill>
                  <a:srgbClr val="FF0000"/>
                </a:solidFill>
              </a:rPr>
              <a:t>(</a:t>
            </a:r>
            <a:r>
              <a:rPr lang="en-US" altLang="zh-CN" sz="2600" dirty="0" err="1" smtClean="0">
                <a:solidFill>
                  <a:srgbClr val="FF0000"/>
                </a:solidFill>
              </a:rPr>
              <a:t>isp</a:t>
            </a:r>
            <a:r>
              <a:rPr lang="en-US" altLang="zh-CN" sz="2600" b="1" dirty="0" smtClean="0">
                <a:solidFill>
                  <a:srgbClr val="FF0000"/>
                </a:solidFill>
              </a:rPr>
              <a:t>(</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GetTop</a:t>
            </a:r>
            <a:r>
              <a:rPr lang="en-US" altLang="zh-CN" sz="2600" b="1" dirty="0" smtClean="0">
                <a:solidFill>
                  <a:srgbClr val="FF0000"/>
                </a:solidFill>
              </a:rPr>
              <a:t>( ))&gt;</a:t>
            </a:r>
            <a:r>
              <a:rPr lang="en-US" altLang="zh-CN" sz="2600" dirty="0" err="1" smtClean="0">
                <a:solidFill>
                  <a:srgbClr val="FF0000"/>
                </a:solidFill>
              </a:rPr>
              <a:t>icp</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a:t>
            </a:r>
            <a:endParaRPr lang="en-US" altLang="zh-CN" sz="2600" b="1" dirty="0">
              <a:solidFill>
                <a:srgbClr val="FF0000"/>
              </a:solidFill>
            </a:endParaRPr>
          </a:p>
          <a:p>
            <a:pPr marL="342900" indent="-342900">
              <a:buClr>
                <a:schemeClr val="tx1"/>
              </a:buClr>
            </a:pPr>
            <a:r>
              <a:rPr lang="en-US" altLang="zh-CN" sz="2600" b="1" dirty="0">
                <a:solidFill>
                  <a:srgbClr val="FF0000"/>
                </a:solidFill>
              </a:rPr>
              <a:t>             { </a:t>
            </a:r>
            <a:r>
              <a:rPr lang="en-US" altLang="zh-CN" sz="2600" dirty="0" smtClean="0">
                <a:solidFill>
                  <a:srgbClr val="FF0000"/>
                </a:solidFill>
              </a:rPr>
              <a:t>op</a:t>
            </a:r>
            <a:r>
              <a:rPr lang="en-US" altLang="zh-CN" sz="2600" b="1" dirty="0" smtClean="0">
                <a:solidFill>
                  <a:srgbClr val="FF0000"/>
                </a:solidFill>
              </a:rPr>
              <a:t>=</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GetTop</a:t>
            </a:r>
            <a:r>
              <a:rPr lang="en-US" altLang="zh-CN" sz="2600" b="1" dirty="0" smtClean="0">
                <a:solidFill>
                  <a:srgbClr val="FF0000"/>
                </a:solidFill>
              </a:rPr>
              <a:t>( </a:t>
            </a:r>
            <a:r>
              <a:rPr lang="en-US" altLang="zh-CN" sz="2600" b="1" dirty="0">
                <a:solidFill>
                  <a:srgbClr val="FF0000"/>
                </a:solidFill>
              </a:rPr>
              <a:t>); </a:t>
            </a:r>
            <a:r>
              <a:rPr lang="en-US" altLang="zh-CN" sz="2600" dirty="0">
                <a:solidFill>
                  <a:srgbClr val="FF0000"/>
                </a:solidFill>
              </a:rPr>
              <a:t> </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Pop</a:t>
            </a:r>
            <a:r>
              <a:rPr lang="en-US" altLang="zh-CN" sz="2600" b="1" dirty="0" smtClean="0">
                <a:solidFill>
                  <a:srgbClr val="FF0000"/>
                </a:solidFill>
              </a:rPr>
              <a:t>( </a:t>
            </a:r>
            <a:r>
              <a:rPr lang="en-US" altLang="zh-CN" sz="2600" b="1" dirty="0">
                <a:solidFill>
                  <a:srgbClr val="FF0000"/>
                </a:solidFill>
              </a:rPr>
              <a:t>);  </a:t>
            </a:r>
          </a:p>
          <a:p>
            <a:pPr marL="342900" indent="-342900">
              <a:buClr>
                <a:schemeClr val="tx1"/>
              </a:buClr>
            </a:pPr>
            <a:r>
              <a:rPr lang="en-US" altLang="zh-CN" sz="2600" b="1" dirty="0">
                <a:solidFill>
                  <a:srgbClr val="FF0000"/>
                </a:solidFill>
              </a:rPr>
              <a:t>                </a:t>
            </a:r>
            <a:r>
              <a:rPr lang="en-US" altLang="zh-CN" sz="2600" b="1" dirty="0" err="1" smtClean="0">
                <a:solidFill>
                  <a:srgbClr val="FF0000"/>
                </a:solidFill>
              </a:rPr>
              <a:t>cout</a:t>
            </a:r>
            <a:r>
              <a:rPr lang="en-US" altLang="zh-CN" sz="2600" b="1" dirty="0" smtClean="0">
                <a:solidFill>
                  <a:srgbClr val="FF0000"/>
                </a:solidFill>
              </a:rPr>
              <a:t>&lt;&lt;</a:t>
            </a:r>
            <a:r>
              <a:rPr lang="en-US" altLang="zh-CN" sz="2600" dirty="0" smtClean="0">
                <a:solidFill>
                  <a:srgbClr val="FF0000"/>
                </a:solidFill>
              </a:rPr>
              <a:t>op</a:t>
            </a:r>
            <a:r>
              <a:rPr lang="en-US" altLang="zh-CN" sz="2600" b="1" dirty="0">
                <a:solidFill>
                  <a:srgbClr val="FF0000"/>
                </a:solidFill>
              </a:rPr>
              <a:t>; }</a:t>
            </a:r>
          </a:p>
          <a:p>
            <a:pPr marL="342900" indent="-342900">
              <a:buClr>
                <a:schemeClr val="tx1"/>
              </a:buClr>
            </a:pPr>
            <a:r>
              <a:rPr lang="en-US" altLang="zh-CN" sz="2600" b="1" dirty="0">
                <a:solidFill>
                  <a:srgbClr val="FF0000"/>
                </a:solidFill>
              </a:rPr>
              <a:t>   	       else { </a:t>
            </a:r>
            <a:r>
              <a:rPr lang="en-US" altLang="zh-CN" sz="2600" dirty="0" smtClean="0">
                <a:solidFill>
                  <a:srgbClr val="FF0000"/>
                </a:solidFill>
              </a:rPr>
              <a:t>op</a:t>
            </a:r>
            <a:r>
              <a:rPr lang="en-US" altLang="zh-CN" sz="2600" b="1" dirty="0" smtClean="0">
                <a:solidFill>
                  <a:srgbClr val="FF0000"/>
                </a:solidFill>
              </a:rPr>
              <a:t>=</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GetTop</a:t>
            </a:r>
            <a:r>
              <a:rPr lang="en-US" altLang="zh-CN" sz="2600" b="1" dirty="0" smtClean="0">
                <a:solidFill>
                  <a:srgbClr val="FF0000"/>
                </a:solidFill>
              </a:rPr>
              <a:t>( </a:t>
            </a:r>
            <a:r>
              <a:rPr lang="en-US" altLang="zh-CN" sz="2600" b="1" dirty="0">
                <a:solidFill>
                  <a:srgbClr val="FF0000"/>
                </a:solidFill>
              </a:rPr>
              <a:t>);  </a:t>
            </a:r>
            <a:r>
              <a:rPr lang="en-US" altLang="zh-CN" sz="2600" dirty="0" err="1" smtClean="0">
                <a:solidFill>
                  <a:srgbClr val="FF0000"/>
                </a:solidFill>
              </a:rPr>
              <a:t>s</a:t>
            </a:r>
            <a:r>
              <a:rPr lang="en-US" altLang="zh-CN" sz="2600" b="1" dirty="0" err="1" smtClean="0">
                <a:solidFill>
                  <a:srgbClr val="FF0000"/>
                </a:solidFill>
              </a:rPr>
              <a:t>.</a:t>
            </a:r>
            <a:r>
              <a:rPr lang="en-US" altLang="zh-CN" sz="2600" dirty="0" err="1" smtClean="0">
                <a:solidFill>
                  <a:srgbClr val="FF0000"/>
                </a:solidFill>
              </a:rPr>
              <a:t>Pop</a:t>
            </a:r>
            <a:r>
              <a:rPr lang="en-US" altLang="zh-CN" sz="2600" b="1" dirty="0" smtClean="0">
                <a:solidFill>
                  <a:srgbClr val="FF0000"/>
                </a:solidFill>
              </a:rPr>
              <a:t>( </a:t>
            </a:r>
            <a:r>
              <a:rPr lang="en-US" altLang="zh-CN" sz="2600" b="1" dirty="0">
                <a:solidFill>
                  <a:srgbClr val="FF0000"/>
                </a:solidFill>
              </a:rPr>
              <a:t>);	</a:t>
            </a:r>
          </a:p>
          <a:p>
            <a:pPr marL="342900" indent="-342900">
              <a:buClr>
                <a:schemeClr val="tx1"/>
              </a:buClr>
            </a:pPr>
            <a:r>
              <a:rPr lang="en-US" altLang="zh-CN" sz="2600" b="1" dirty="0">
                <a:solidFill>
                  <a:srgbClr val="FF0000"/>
                </a:solidFill>
              </a:rPr>
              <a:t>                     if </a:t>
            </a:r>
            <a:r>
              <a:rPr lang="en-US" altLang="zh-CN" sz="2600" b="1" dirty="0" smtClean="0">
                <a:solidFill>
                  <a:srgbClr val="FF0000"/>
                </a:solidFill>
              </a:rPr>
              <a:t>(</a:t>
            </a:r>
            <a:r>
              <a:rPr lang="en-US" altLang="zh-CN" sz="2600" dirty="0" smtClean="0">
                <a:solidFill>
                  <a:srgbClr val="FF0000"/>
                </a:solidFill>
              </a:rPr>
              <a:t>op</a:t>
            </a:r>
            <a:r>
              <a:rPr lang="en-US" altLang="zh-CN" sz="2600" b="1" i="1" dirty="0" smtClean="0">
                <a:solidFill>
                  <a:srgbClr val="FF0000"/>
                </a:solidFill>
              </a:rPr>
              <a:t>==</a:t>
            </a:r>
            <a:r>
              <a:rPr lang="en-US" altLang="zh-CN" sz="2600" b="1" dirty="0" smtClean="0">
                <a:solidFill>
                  <a:srgbClr val="FF0000"/>
                </a:solidFill>
              </a:rPr>
              <a:t>‘</a:t>
            </a:r>
            <a:r>
              <a:rPr lang="en-US" altLang="zh-CN" sz="2600" dirty="0" smtClean="0">
                <a:solidFill>
                  <a:srgbClr val="FF0000"/>
                </a:solidFill>
              </a:rPr>
              <a:t>(</a:t>
            </a:r>
            <a:r>
              <a:rPr lang="en-US" altLang="zh-CN" sz="2600" b="1" dirty="0" smtClean="0">
                <a:solidFill>
                  <a:srgbClr val="FF0000"/>
                </a:solidFill>
              </a:rPr>
              <a:t>’) </a:t>
            </a:r>
            <a:r>
              <a:rPr lang="en-US" altLang="zh-CN" sz="2600" b="1" dirty="0" err="1" smtClean="0">
                <a:solidFill>
                  <a:srgbClr val="FF0000"/>
                </a:solidFill>
              </a:rPr>
              <a:t>cin.Get</a:t>
            </a:r>
            <a:r>
              <a:rPr lang="en-US" altLang="zh-CN" sz="2600" b="1" dirty="0" smtClean="0">
                <a:solidFill>
                  <a:srgbClr val="FF0000"/>
                </a:solidFill>
              </a:rPr>
              <a:t>(</a:t>
            </a:r>
            <a:r>
              <a:rPr lang="en-US" altLang="zh-CN" sz="2600" dirty="0" err="1" smtClean="0">
                <a:solidFill>
                  <a:srgbClr val="FF0000"/>
                </a:solidFill>
              </a:rPr>
              <a:t>ch</a:t>
            </a:r>
            <a:r>
              <a:rPr lang="en-US" altLang="zh-CN" sz="2600" b="1" dirty="0" smtClean="0">
                <a:solidFill>
                  <a:srgbClr val="FF0000"/>
                </a:solidFill>
              </a:rPr>
              <a:t>); </a:t>
            </a:r>
            <a:r>
              <a:rPr lang="en-US" altLang="zh-CN" sz="2600" b="1" dirty="0">
                <a:solidFill>
                  <a:srgbClr val="FF0000"/>
                </a:solidFill>
              </a:rPr>
              <a:t>}</a:t>
            </a:r>
          </a:p>
          <a:p>
            <a:pPr marL="342900" indent="-342900">
              <a:buClr>
                <a:schemeClr val="tx1"/>
              </a:buClr>
            </a:pPr>
            <a:r>
              <a:rPr lang="en-US" altLang="zh-CN" sz="2600" b="1" dirty="0">
                <a:solidFill>
                  <a:srgbClr val="FF0000"/>
                </a:solidFill>
              </a:rPr>
              <a:t>       }</a:t>
            </a:r>
          </a:p>
          <a:p>
            <a:pPr marL="342900" indent="-342900">
              <a:buClr>
                <a:schemeClr val="tx1"/>
              </a:buClr>
            </a:pPr>
            <a:r>
              <a:rPr lang="en-US" altLang="zh-CN" sz="2600" b="1" dirty="0">
                <a:solidFill>
                  <a:srgbClr val="FF0000"/>
                </a:solidFill>
              </a:rPr>
              <a:t>}  </a:t>
            </a:r>
            <a:r>
              <a:rPr lang="en-US" altLang="zh-CN" sz="2600" dirty="0">
                <a:solidFill>
                  <a:srgbClr val="FF0000"/>
                </a:solidFill>
              </a:rPr>
              <a:t>  </a:t>
            </a:r>
            <a:r>
              <a:rPr lang="en-US" altLang="zh-CN" sz="2600" b="1" dirty="0">
                <a:solidFill>
                  <a:srgbClr val="FF0000"/>
                </a:solidFill>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51</a:t>
            </a:fld>
            <a:endParaRPr lang="en-US" altLang="zh-CN"/>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524000" y="457200"/>
            <a:ext cx="6324600" cy="685800"/>
          </a:xfrm>
          <a:prstGeom prst="rect">
            <a:avLst/>
          </a:prstGeom>
          <a:noFill/>
          <a:ln w="9525">
            <a:noFill/>
            <a:miter lim="800000"/>
            <a:headEnd/>
            <a:tailEnd/>
          </a:ln>
          <a:effectLst/>
        </p:spPr>
        <p:txBody>
          <a:bodyPr anchor="ctr"/>
          <a:lstStyle/>
          <a:p>
            <a:pPr>
              <a:defRPr/>
            </a:pPr>
            <a:r>
              <a:rPr lang="zh-CN" altLang="en-US" sz="3600" b="1">
                <a:solidFill>
                  <a:schemeClr val="tx2"/>
                </a:solidFill>
                <a:effectLst>
                  <a:outerShdw blurRad="38100" dist="38100" dir="2700000" algn="tl">
                    <a:srgbClr val="C0C0C0"/>
                  </a:outerShdw>
                </a:effectLst>
                <a:ea typeface="仿宋_GB2312" pitchFamily="49" charset="-122"/>
              </a:rPr>
              <a:t>应用中缀表示计算表达式的值</a:t>
            </a:r>
            <a:endParaRPr lang="zh-CN" altLang="en-US" sz="3600">
              <a:solidFill>
                <a:schemeClr val="tx2"/>
              </a:solidFill>
            </a:endParaRPr>
          </a:p>
        </p:txBody>
      </p:sp>
      <p:sp>
        <p:nvSpPr>
          <p:cNvPr id="125955" name="Rectangle 3"/>
          <p:cNvSpPr>
            <a:spLocks noChangeArrowheads="1"/>
          </p:cNvSpPr>
          <p:nvPr/>
        </p:nvSpPr>
        <p:spPr bwMode="auto">
          <a:xfrm>
            <a:off x="762000" y="1219200"/>
            <a:ext cx="8180388" cy="4724400"/>
          </a:xfrm>
          <a:prstGeom prst="rect">
            <a:avLst/>
          </a:prstGeom>
          <a:noFill/>
          <a:ln w="9525">
            <a:noFill/>
            <a:miter lim="800000"/>
            <a:headEnd/>
            <a:tailEnd/>
          </a:ln>
          <a:effectLst/>
        </p:spPr>
        <p:txBody>
          <a:bodyPr/>
          <a:lstStyle/>
          <a:p>
            <a:pPr marL="342900" indent="-342900" algn="just">
              <a:spcBef>
                <a:spcPct val="5000"/>
              </a:spcBef>
              <a:buClr>
                <a:srgbClr val="FF6600"/>
              </a:buClr>
              <a:buSzPct val="50000"/>
              <a:buFont typeface="Wingdings" pitchFamily="2" charset="2"/>
              <a:buNone/>
              <a:defRPr/>
            </a:pPr>
            <a:r>
              <a:rPr lang="en-US" altLang="en-US" sz="3200" b="1" dirty="0">
                <a:solidFill>
                  <a:srgbClr val="0000FF"/>
                </a:solidFill>
                <a:effectLst>
                  <a:outerShdw blurRad="38100" dist="38100" dir="2700000" algn="tl">
                    <a:srgbClr val="C0C0C0"/>
                  </a:outerShdw>
                </a:effectLst>
                <a:latin typeface="+mn-lt"/>
                <a:ea typeface="仿宋_GB2312" pitchFamily="49" charset="-122"/>
              </a:rPr>
              <a:t>        </a:t>
            </a:r>
            <a:r>
              <a:rPr lang="en-US" altLang="zh-CN" sz="3200" b="1" dirty="0">
                <a:solidFill>
                  <a:srgbClr val="0000FF"/>
                </a:solidFill>
                <a:effectLst>
                  <a:outerShdw blurRad="38100" dist="38100" dir="2700000" algn="tl">
                    <a:srgbClr val="C0C0C0"/>
                  </a:outerShdw>
                </a:effectLst>
                <a:latin typeface="+mn-lt"/>
                <a:ea typeface="仿宋_GB2312" pitchFamily="49" charset="-122"/>
              </a:rPr>
              <a:t>         A </a:t>
            </a:r>
            <a:r>
              <a:rPr lang="en-US" altLang="zh-CN" sz="3200" b="1" dirty="0">
                <a:solidFill>
                  <a:srgbClr val="008000"/>
                </a:solidFill>
                <a:effectLst>
                  <a:outerShdw blurRad="38100" dist="38100" dir="2700000" algn="tl">
                    <a:srgbClr val="C0C0C0"/>
                  </a:outerShdw>
                </a:effectLst>
                <a:latin typeface="+mn-lt"/>
                <a:ea typeface="仿宋_GB2312" pitchFamily="49" charset="-122"/>
              </a:rPr>
              <a:t>+</a:t>
            </a:r>
            <a:r>
              <a:rPr lang="en-US" altLang="zh-CN" sz="3200" b="1" dirty="0">
                <a:solidFill>
                  <a:srgbClr val="0000FF"/>
                </a:solidFill>
                <a:effectLst>
                  <a:outerShdw blurRad="38100" dist="38100" dir="2700000" algn="tl">
                    <a:srgbClr val="C0C0C0"/>
                  </a:outerShdw>
                </a:effectLst>
                <a:latin typeface="+mn-lt"/>
                <a:ea typeface="仿宋_GB2312" pitchFamily="49" charset="-122"/>
              </a:rPr>
              <a:t> B </a:t>
            </a:r>
            <a:r>
              <a:rPr lang="en-US" altLang="zh-CN" sz="3200" b="1" dirty="0">
                <a:solidFill>
                  <a:srgbClr val="008000"/>
                </a:solidFill>
                <a:effectLst>
                  <a:outerShdw blurRad="38100" dist="38100" dir="2700000" algn="tl">
                    <a:srgbClr val="C0C0C0"/>
                  </a:outerShdw>
                </a:effectLst>
                <a:latin typeface="+mn-lt"/>
                <a:ea typeface="仿宋_GB2312" pitchFamily="49" charset="-122"/>
              </a:rPr>
              <a:t>*</a:t>
            </a:r>
            <a:r>
              <a:rPr lang="en-US" altLang="zh-CN" sz="3200" b="1" dirty="0">
                <a:solidFill>
                  <a:srgbClr val="0000FF"/>
                </a:solidFill>
                <a:effectLst>
                  <a:outerShdw blurRad="38100" dist="38100" dir="2700000" algn="tl">
                    <a:srgbClr val="C0C0C0"/>
                  </a:outerShdw>
                </a:effectLst>
                <a:latin typeface="+mn-lt"/>
                <a:ea typeface="仿宋_GB2312" pitchFamily="49" charset="-122"/>
              </a:rPr>
              <a:t> </a:t>
            </a:r>
            <a:r>
              <a:rPr lang="en-US" altLang="zh-CN" sz="3200" b="1" dirty="0">
                <a:solidFill>
                  <a:srgbClr val="008000"/>
                </a:solidFill>
                <a:effectLst>
                  <a:outerShdw blurRad="38100" dist="38100" dir="2700000" algn="tl">
                    <a:srgbClr val="C0C0C0"/>
                  </a:outerShdw>
                </a:effectLst>
                <a:latin typeface="+mn-lt"/>
                <a:ea typeface="仿宋_GB2312" pitchFamily="49" charset="-122"/>
              </a:rPr>
              <a:t>(</a:t>
            </a:r>
            <a:r>
              <a:rPr lang="en-US" altLang="zh-CN" sz="3200" b="1" dirty="0">
                <a:solidFill>
                  <a:srgbClr val="0000FF"/>
                </a:solidFill>
                <a:effectLst>
                  <a:outerShdw blurRad="38100" dist="38100" dir="2700000" algn="tl">
                    <a:srgbClr val="C0C0C0"/>
                  </a:outerShdw>
                </a:effectLst>
                <a:latin typeface="+mn-lt"/>
                <a:ea typeface="仿宋_GB2312" pitchFamily="49" charset="-122"/>
              </a:rPr>
              <a:t> C </a:t>
            </a:r>
            <a:r>
              <a:rPr lang="en-US" altLang="zh-CN" sz="3200" b="1" dirty="0">
                <a:solidFill>
                  <a:srgbClr val="008000"/>
                </a:solidFill>
                <a:effectLst>
                  <a:outerShdw blurRad="38100" dist="38100" dir="2700000" algn="tl">
                    <a:srgbClr val="C0C0C0"/>
                  </a:outerShdw>
                </a:effectLst>
                <a:latin typeface="+mn-lt"/>
                <a:ea typeface="楷体_GB2312" pitchFamily="49" charset="-122"/>
              </a:rPr>
              <a:t>-</a:t>
            </a:r>
            <a:r>
              <a:rPr lang="en-US" altLang="zh-CN" sz="3200" b="1" dirty="0">
                <a:solidFill>
                  <a:srgbClr val="0000FF"/>
                </a:solidFill>
                <a:effectLst>
                  <a:outerShdw blurRad="38100" dist="38100" dir="2700000" algn="tl">
                    <a:srgbClr val="C0C0C0"/>
                  </a:outerShdw>
                </a:effectLst>
                <a:latin typeface="+mn-lt"/>
                <a:ea typeface="仿宋_GB2312" pitchFamily="49" charset="-122"/>
              </a:rPr>
              <a:t> D </a:t>
            </a:r>
            <a:r>
              <a:rPr lang="en-US" altLang="zh-CN" sz="3200" b="1" dirty="0">
                <a:solidFill>
                  <a:srgbClr val="008000"/>
                </a:solidFill>
                <a:effectLst>
                  <a:outerShdw blurRad="38100" dist="38100" dir="2700000" algn="tl">
                    <a:srgbClr val="C0C0C0"/>
                  </a:outerShdw>
                </a:effectLst>
                <a:latin typeface="+mn-lt"/>
                <a:ea typeface="仿宋_GB2312" pitchFamily="49" charset="-122"/>
              </a:rPr>
              <a:t>) </a:t>
            </a:r>
            <a:r>
              <a:rPr lang="en-US" altLang="zh-CN" sz="3200" b="1" dirty="0">
                <a:solidFill>
                  <a:srgbClr val="008000"/>
                </a:solidFill>
                <a:effectLst>
                  <a:outerShdw blurRad="38100" dist="38100" dir="2700000" algn="tl">
                    <a:srgbClr val="C0C0C0"/>
                  </a:outerShdw>
                </a:effectLst>
                <a:latin typeface="+mn-lt"/>
                <a:ea typeface="楷体_GB2312" pitchFamily="49" charset="-122"/>
              </a:rPr>
              <a:t>-</a:t>
            </a:r>
            <a:r>
              <a:rPr lang="en-US" altLang="zh-CN" sz="3200" b="1" dirty="0">
                <a:solidFill>
                  <a:srgbClr val="0000FF"/>
                </a:solidFill>
                <a:effectLst>
                  <a:outerShdw blurRad="38100" dist="38100" dir="2700000" algn="tl">
                    <a:srgbClr val="C0C0C0"/>
                  </a:outerShdw>
                </a:effectLst>
                <a:latin typeface="+mn-lt"/>
                <a:ea typeface="仿宋_GB2312" pitchFamily="49" charset="-122"/>
              </a:rPr>
              <a:t> E </a:t>
            </a:r>
            <a:r>
              <a:rPr lang="en-US" altLang="zh-CN" sz="3200" b="1" dirty="0">
                <a:solidFill>
                  <a:srgbClr val="008000"/>
                </a:solidFill>
                <a:effectLst>
                  <a:outerShdw blurRad="38100" dist="38100" dir="2700000" algn="tl">
                    <a:srgbClr val="C0C0C0"/>
                  </a:outerShdw>
                </a:effectLst>
                <a:latin typeface="+mn-lt"/>
                <a:ea typeface="仿宋_GB2312" pitchFamily="49" charset="-122"/>
              </a:rPr>
              <a:t>/</a:t>
            </a:r>
            <a:r>
              <a:rPr lang="en-US" altLang="zh-CN" sz="3200" b="1" dirty="0">
                <a:solidFill>
                  <a:srgbClr val="0000FF"/>
                </a:solidFill>
                <a:effectLst>
                  <a:outerShdw blurRad="38100" dist="38100" dir="2700000" algn="tl">
                    <a:srgbClr val="C0C0C0"/>
                  </a:outerShdw>
                </a:effectLst>
                <a:latin typeface="+mn-lt"/>
                <a:ea typeface="仿宋_GB2312" pitchFamily="49" charset="-122"/>
              </a:rPr>
              <a:t> F </a:t>
            </a:r>
          </a:p>
          <a:p>
            <a:pPr marL="342900" indent="-342900" algn="just">
              <a:spcBef>
                <a:spcPct val="5000"/>
              </a:spcBef>
              <a:buClr>
                <a:srgbClr val="FF6600"/>
              </a:buClr>
              <a:buSzPct val="50000"/>
              <a:buFont typeface="Wingdings" pitchFamily="2" charset="2"/>
              <a:buChar char="n"/>
              <a:defRPr/>
            </a:pPr>
            <a:endParaRPr lang="en-US" altLang="zh-CN" sz="3200" b="1" dirty="0">
              <a:solidFill>
                <a:srgbClr val="0000FF"/>
              </a:solidFill>
              <a:effectLst>
                <a:outerShdw blurRad="38100" dist="38100" dir="2700000" algn="tl">
                  <a:srgbClr val="C0C0C0"/>
                </a:outerShdw>
              </a:effectLst>
              <a:latin typeface="+mn-lt"/>
              <a:ea typeface="仿宋_GB2312" pitchFamily="49" charset="-122"/>
            </a:endParaRPr>
          </a:p>
          <a:p>
            <a:pPr marL="342900" indent="-342900" algn="just">
              <a:spcBef>
                <a:spcPct val="5000"/>
              </a:spcBef>
              <a:buClr>
                <a:srgbClr val="FF6600"/>
              </a:buClr>
              <a:buSzPct val="50000"/>
              <a:buFont typeface="Wingdings" pitchFamily="2" charset="2"/>
              <a:buChar char="n"/>
              <a:defRPr/>
            </a:pPr>
            <a:endParaRPr lang="en-US" altLang="zh-CN" sz="3200" b="1" dirty="0">
              <a:solidFill>
                <a:srgbClr val="0000FF"/>
              </a:solidFill>
              <a:effectLst>
                <a:outerShdw blurRad="38100" dist="38100" dir="2700000" algn="tl">
                  <a:srgbClr val="C0C0C0"/>
                </a:outerShdw>
              </a:effectLst>
              <a:latin typeface="+mn-lt"/>
              <a:ea typeface="仿宋_GB2312" pitchFamily="49" charset="-122"/>
            </a:endParaRPr>
          </a:p>
          <a:p>
            <a:pPr marL="342900" indent="-342900" algn="just">
              <a:spcBef>
                <a:spcPct val="5000"/>
              </a:spcBef>
              <a:buClr>
                <a:srgbClr val="FF6600"/>
              </a:buClr>
              <a:buSzPct val="50000"/>
              <a:buFont typeface="Wingdings" pitchFamily="2" charset="2"/>
              <a:buChar char="n"/>
              <a:defRPr/>
            </a:pPr>
            <a:endParaRPr lang="en-US" altLang="zh-CN" sz="3200" b="1" dirty="0">
              <a:solidFill>
                <a:srgbClr val="0000FF"/>
              </a:solidFill>
              <a:effectLst>
                <a:outerShdw blurRad="38100" dist="38100" dir="2700000" algn="tl">
                  <a:srgbClr val="C0C0C0"/>
                </a:outerShdw>
              </a:effectLst>
              <a:latin typeface="+mn-lt"/>
              <a:ea typeface="仿宋_GB2312" pitchFamily="49" charset="-122"/>
            </a:endParaRPr>
          </a:p>
          <a:p>
            <a:pPr marL="342900" indent="-342900" algn="just">
              <a:spcBef>
                <a:spcPct val="5000"/>
              </a:spcBef>
              <a:buClr>
                <a:srgbClr val="FF6600"/>
              </a:buClr>
              <a:buSzPct val="50000"/>
              <a:buFont typeface="Wingdings" pitchFamily="2" charset="2"/>
              <a:buChar char="n"/>
              <a:defRPr/>
            </a:pPr>
            <a:endParaRPr lang="en-US" altLang="zh-CN" sz="3200" b="1" dirty="0">
              <a:solidFill>
                <a:srgbClr val="0000FF"/>
              </a:solidFill>
              <a:effectLst>
                <a:outerShdw blurRad="38100" dist="38100" dir="2700000" algn="tl">
                  <a:srgbClr val="C0C0C0"/>
                </a:outerShdw>
              </a:effectLst>
              <a:latin typeface="+mn-lt"/>
              <a:ea typeface="仿宋_GB2312" pitchFamily="49" charset="-122"/>
            </a:endParaRPr>
          </a:p>
          <a:p>
            <a:pPr marL="342900" indent="-342900">
              <a:spcBef>
                <a:spcPct val="20000"/>
              </a:spcBef>
              <a:buClr>
                <a:srgbClr val="FF6600"/>
              </a:buClr>
              <a:buSzPct val="55000"/>
              <a:buFont typeface="Wingdings" pitchFamily="2" charset="2"/>
              <a:buChar char="n"/>
              <a:defRPr/>
            </a:pPr>
            <a:r>
              <a:rPr lang="zh-CN" altLang="en-US" sz="3200" b="1" dirty="0">
                <a:solidFill>
                  <a:srgbClr val="000099"/>
                </a:solidFill>
                <a:effectLst>
                  <a:outerShdw blurRad="38100" dist="38100" dir="2700000" algn="tl">
                    <a:srgbClr val="C0C0C0"/>
                  </a:outerShdw>
                </a:effectLst>
                <a:latin typeface="+mn-lt"/>
                <a:ea typeface="仿宋_GB2312" pitchFamily="49" charset="-122"/>
              </a:rPr>
              <a:t>使用两个栈，</a:t>
            </a:r>
            <a:r>
              <a:rPr lang="zh-CN" altLang="en-US" sz="3200" b="1" dirty="0">
                <a:solidFill>
                  <a:srgbClr val="006600"/>
                </a:solidFill>
                <a:effectLst>
                  <a:outerShdw blurRad="38100" dist="38100" dir="2700000" algn="tl">
                    <a:srgbClr val="C0C0C0"/>
                  </a:outerShdw>
                </a:effectLst>
                <a:latin typeface="+mn-lt"/>
                <a:ea typeface="仿宋_GB2312" pitchFamily="49" charset="-122"/>
              </a:rPr>
              <a:t>操作符栈</a:t>
            </a:r>
            <a:r>
              <a:rPr lang="en-US" altLang="zh-CN" sz="3200" b="1" dirty="0">
                <a:solidFill>
                  <a:schemeClr val="tx2"/>
                </a:solidFill>
                <a:effectLst>
                  <a:outerShdw blurRad="38100" dist="38100" dir="2700000" algn="tl">
                    <a:srgbClr val="C0C0C0"/>
                  </a:outerShdw>
                </a:effectLst>
                <a:latin typeface="+mn-lt"/>
                <a:ea typeface="仿宋_GB2312" pitchFamily="49" charset="-122"/>
              </a:rPr>
              <a:t>OPTR</a:t>
            </a:r>
            <a:r>
              <a:rPr lang="en-US" altLang="zh-CN" sz="3200" b="1" dirty="0">
                <a:solidFill>
                  <a:srgbClr val="000099"/>
                </a:solidFill>
                <a:effectLst>
                  <a:outerShdw blurRad="38100" dist="38100" dir="2700000" algn="tl">
                    <a:srgbClr val="C0C0C0"/>
                  </a:outerShdw>
                </a:effectLst>
                <a:latin typeface="+mn-lt"/>
                <a:ea typeface="仿宋_GB2312" pitchFamily="49" charset="-122"/>
              </a:rPr>
              <a:t> (Operator)</a:t>
            </a:r>
            <a:r>
              <a:rPr lang="zh-CN" altLang="en-US" sz="3200" b="1" dirty="0">
                <a:solidFill>
                  <a:srgbClr val="000099"/>
                </a:solidFill>
                <a:effectLst>
                  <a:outerShdw blurRad="38100" dist="38100" dir="2700000" algn="tl">
                    <a:srgbClr val="C0C0C0"/>
                  </a:outerShdw>
                </a:effectLst>
                <a:latin typeface="+mn-lt"/>
                <a:ea typeface="仿宋_GB2312" pitchFamily="49" charset="-122"/>
              </a:rPr>
              <a:t>，</a:t>
            </a:r>
            <a:r>
              <a:rPr lang="zh-CN" altLang="en-US" sz="3200" b="1" dirty="0">
                <a:solidFill>
                  <a:srgbClr val="006600"/>
                </a:solidFill>
                <a:effectLst>
                  <a:outerShdw blurRad="38100" dist="38100" dir="2700000" algn="tl">
                    <a:srgbClr val="C0C0C0"/>
                  </a:outerShdw>
                </a:effectLst>
                <a:latin typeface="+mn-lt"/>
                <a:ea typeface="仿宋_GB2312" pitchFamily="49" charset="-122"/>
              </a:rPr>
              <a:t>操作数栈</a:t>
            </a:r>
            <a:r>
              <a:rPr lang="en-US" altLang="zh-CN" sz="3200" b="1" dirty="0">
                <a:solidFill>
                  <a:schemeClr val="tx2"/>
                </a:solidFill>
                <a:effectLst>
                  <a:outerShdw blurRad="38100" dist="38100" dir="2700000" algn="tl">
                    <a:srgbClr val="C0C0C0"/>
                  </a:outerShdw>
                </a:effectLst>
                <a:latin typeface="+mn-lt"/>
                <a:ea typeface="仿宋_GB2312" pitchFamily="49" charset="-122"/>
              </a:rPr>
              <a:t>OPND </a:t>
            </a:r>
            <a:r>
              <a:rPr lang="en-US" altLang="zh-CN" sz="3200" b="1" dirty="0">
                <a:solidFill>
                  <a:srgbClr val="000099"/>
                </a:solidFill>
                <a:effectLst>
                  <a:outerShdw blurRad="38100" dist="38100" dir="2700000" algn="tl">
                    <a:srgbClr val="C0C0C0"/>
                  </a:outerShdw>
                </a:effectLst>
                <a:latin typeface="+mn-lt"/>
                <a:ea typeface="仿宋_GB2312" pitchFamily="49" charset="-122"/>
              </a:rPr>
              <a:t>(Operand)</a:t>
            </a:r>
            <a:r>
              <a:rPr lang="zh-CN" altLang="en-US" sz="3200" b="1" dirty="0">
                <a:solidFill>
                  <a:srgbClr val="000099"/>
                </a:solidFill>
                <a:effectLst>
                  <a:outerShdw blurRad="38100" dist="38100" dir="2700000" algn="tl">
                    <a:srgbClr val="C0C0C0"/>
                  </a:outerShdw>
                </a:effectLst>
                <a:latin typeface="+mn-lt"/>
                <a:ea typeface="仿宋_GB2312" pitchFamily="49" charset="-122"/>
              </a:rPr>
              <a:t>。</a:t>
            </a:r>
          </a:p>
          <a:p>
            <a:pPr marL="342900" indent="-342900">
              <a:spcBef>
                <a:spcPct val="20000"/>
              </a:spcBef>
              <a:buClr>
                <a:srgbClr val="FF6600"/>
              </a:buClr>
              <a:buSzPct val="55000"/>
              <a:buFont typeface="Wingdings" pitchFamily="2" charset="2"/>
              <a:buChar char="n"/>
              <a:defRPr/>
            </a:pPr>
            <a:r>
              <a:rPr lang="zh-CN" altLang="en-US" sz="3200" b="1" dirty="0">
                <a:solidFill>
                  <a:srgbClr val="000099"/>
                </a:solidFill>
                <a:effectLst>
                  <a:outerShdw blurRad="38100" dist="38100" dir="2700000" algn="tl">
                    <a:srgbClr val="C0C0C0"/>
                  </a:outerShdw>
                </a:effectLst>
                <a:latin typeface="+mn-lt"/>
                <a:ea typeface="仿宋_GB2312" pitchFamily="49" charset="-122"/>
              </a:rPr>
              <a:t>为了实现这种计算，需要考虑各操作符的优先级。</a:t>
            </a:r>
          </a:p>
        </p:txBody>
      </p:sp>
      <p:sp>
        <p:nvSpPr>
          <p:cNvPr id="125956" name="AutoShape 4"/>
          <p:cNvSpPr>
            <a:spLocks/>
          </p:cNvSpPr>
          <p:nvPr/>
        </p:nvSpPr>
        <p:spPr bwMode="auto">
          <a:xfrm rot="-5400000">
            <a:off x="4571872" y="1338748"/>
            <a:ext cx="152400" cy="900113"/>
          </a:xfrm>
          <a:prstGeom prst="leftBrace">
            <a:avLst>
              <a:gd name="adj1" fmla="val 49219"/>
              <a:gd name="adj2" fmla="val 51120"/>
            </a:avLst>
          </a:prstGeom>
          <a:noFill/>
          <a:ln w="28575">
            <a:solidFill>
              <a:schemeClr val="tx2"/>
            </a:solidFill>
            <a:round/>
            <a:headEnd/>
            <a:tailEnd/>
          </a:ln>
        </p:spPr>
        <p:txBody>
          <a:bodyPr vert="eaVert" wrap="none" anchor="ctr"/>
          <a:lstStyle/>
          <a:p>
            <a:pPr algn="ctr"/>
            <a:endParaRPr lang="zh-CN" altLang="zh-CN">
              <a:solidFill>
                <a:srgbClr val="008000"/>
              </a:solidFill>
            </a:endParaRPr>
          </a:p>
        </p:txBody>
      </p:sp>
      <p:sp>
        <p:nvSpPr>
          <p:cNvPr id="125957" name="Text Box 5"/>
          <p:cNvSpPr txBox="1">
            <a:spLocks noChangeArrowheads="1"/>
          </p:cNvSpPr>
          <p:nvPr/>
        </p:nvSpPr>
        <p:spPr bwMode="auto">
          <a:xfrm>
            <a:off x="4394200" y="1768475"/>
            <a:ext cx="561975" cy="519113"/>
          </a:xfrm>
          <a:prstGeom prst="rect">
            <a:avLst/>
          </a:prstGeom>
          <a:noFill/>
          <a:ln w="9525">
            <a:noFill/>
            <a:miter lim="800000"/>
            <a:headEnd/>
            <a:tailEnd/>
          </a:ln>
        </p:spPr>
        <p:txBody>
          <a:bodyPr wrap="none">
            <a:spAutoFit/>
          </a:bodyPr>
          <a:lstStyle/>
          <a:p>
            <a:r>
              <a:rPr lang="en-US" altLang="zh-CN" sz="2800" b="1" dirty="0">
                <a:solidFill>
                  <a:srgbClr val="0000FF"/>
                </a:solidFill>
              </a:rPr>
              <a:t>R</a:t>
            </a:r>
            <a:r>
              <a:rPr lang="en-US" altLang="zh-CN" sz="2800" b="1" baseline="-25000" dirty="0">
                <a:solidFill>
                  <a:srgbClr val="0000FF"/>
                </a:solidFill>
              </a:rPr>
              <a:t>1</a:t>
            </a:r>
          </a:p>
        </p:txBody>
      </p:sp>
      <p:sp>
        <p:nvSpPr>
          <p:cNvPr id="125958" name="AutoShape 6"/>
          <p:cNvSpPr>
            <a:spLocks/>
          </p:cNvSpPr>
          <p:nvPr/>
        </p:nvSpPr>
        <p:spPr bwMode="auto">
          <a:xfrm rot="-5400000">
            <a:off x="4156278" y="1322233"/>
            <a:ext cx="127000" cy="1814513"/>
          </a:xfrm>
          <a:prstGeom prst="leftBrace">
            <a:avLst>
              <a:gd name="adj1" fmla="val 119063"/>
              <a:gd name="adj2" fmla="val 51037"/>
            </a:avLst>
          </a:prstGeom>
          <a:noFill/>
          <a:ln w="28575">
            <a:solidFill>
              <a:schemeClr val="tx2"/>
            </a:solidFill>
            <a:round/>
            <a:headEnd/>
            <a:tailEnd/>
          </a:ln>
        </p:spPr>
        <p:txBody>
          <a:bodyPr vert="eaVert" wrap="none" anchor="ctr"/>
          <a:lstStyle/>
          <a:p>
            <a:pPr algn="ctr"/>
            <a:endParaRPr lang="zh-CN" altLang="zh-CN" b="1">
              <a:solidFill>
                <a:srgbClr val="008000"/>
              </a:solidFill>
            </a:endParaRPr>
          </a:p>
        </p:txBody>
      </p:sp>
      <p:sp>
        <p:nvSpPr>
          <p:cNvPr id="125959" name="Text Box 7"/>
          <p:cNvSpPr txBox="1">
            <a:spLocks noChangeArrowheads="1"/>
          </p:cNvSpPr>
          <p:nvPr/>
        </p:nvSpPr>
        <p:spPr bwMode="auto">
          <a:xfrm>
            <a:off x="4093546" y="2238044"/>
            <a:ext cx="561975" cy="519113"/>
          </a:xfrm>
          <a:prstGeom prst="rect">
            <a:avLst/>
          </a:prstGeom>
          <a:noFill/>
          <a:ln w="9525">
            <a:noFill/>
            <a:miter lim="800000"/>
            <a:headEnd/>
            <a:tailEnd/>
          </a:ln>
        </p:spPr>
        <p:txBody>
          <a:bodyPr wrap="none">
            <a:spAutoFit/>
          </a:bodyPr>
          <a:lstStyle/>
          <a:p>
            <a:r>
              <a:rPr lang="en-US" altLang="zh-CN" sz="2800" b="1" dirty="0">
                <a:solidFill>
                  <a:srgbClr val="0000FF"/>
                </a:solidFill>
              </a:rPr>
              <a:t>R</a:t>
            </a:r>
            <a:r>
              <a:rPr lang="en-US" altLang="zh-CN" sz="2800" b="1" baseline="-25000" dirty="0">
                <a:solidFill>
                  <a:srgbClr val="0000FF"/>
                </a:solidFill>
              </a:rPr>
              <a:t>2</a:t>
            </a:r>
          </a:p>
        </p:txBody>
      </p:sp>
      <p:sp>
        <p:nvSpPr>
          <p:cNvPr id="125960" name="AutoShape 8"/>
          <p:cNvSpPr>
            <a:spLocks/>
          </p:cNvSpPr>
          <p:nvPr/>
        </p:nvSpPr>
        <p:spPr bwMode="auto">
          <a:xfrm rot="-5400000">
            <a:off x="3881438" y="1363663"/>
            <a:ext cx="155575" cy="2613025"/>
          </a:xfrm>
          <a:prstGeom prst="leftBrace">
            <a:avLst>
              <a:gd name="adj1" fmla="val 139966"/>
              <a:gd name="adj2" fmla="val 51037"/>
            </a:avLst>
          </a:prstGeom>
          <a:noFill/>
          <a:ln w="28575">
            <a:solidFill>
              <a:schemeClr val="tx2"/>
            </a:solidFill>
            <a:round/>
            <a:headEnd/>
            <a:tailEnd/>
          </a:ln>
        </p:spPr>
        <p:txBody>
          <a:bodyPr vert="eaVert" wrap="none" anchor="ctr"/>
          <a:lstStyle/>
          <a:p>
            <a:pPr algn="ctr"/>
            <a:endParaRPr lang="zh-CN" altLang="zh-CN" b="1">
              <a:solidFill>
                <a:srgbClr val="008000"/>
              </a:solidFill>
            </a:endParaRPr>
          </a:p>
        </p:txBody>
      </p:sp>
      <p:sp>
        <p:nvSpPr>
          <p:cNvPr id="125961" name="Text Box 9"/>
          <p:cNvSpPr txBox="1">
            <a:spLocks noChangeArrowheads="1"/>
          </p:cNvSpPr>
          <p:nvPr/>
        </p:nvSpPr>
        <p:spPr bwMode="auto">
          <a:xfrm>
            <a:off x="3784600" y="2668588"/>
            <a:ext cx="561975" cy="519112"/>
          </a:xfrm>
          <a:prstGeom prst="rect">
            <a:avLst/>
          </a:prstGeom>
          <a:noFill/>
          <a:ln w="9525">
            <a:noFill/>
            <a:miter lim="800000"/>
            <a:headEnd/>
            <a:tailEnd/>
          </a:ln>
        </p:spPr>
        <p:txBody>
          <a:bodyPr wrap="none">
            <a:spAutoFit/>
          </a:bodyPr>
          <a:lstStyle/>
          <a:p>
            <a:r>
              <a:rPr lang="en-US" altLang="zh-CN" sz="2800" b="1">
                <a:solidFill>
                  <a:srgbClr val="0000FF"/>
                </a:solidFill>
              </a:rPr>
              <a:t>R</a:t>
            </a:r>
            <a:r>
              <a:rPr lang="en-US" altLang="zh-CN" sz="2800" b="1" baseline="-25000">
                <a:solidFill>
                  <a:srgbClr val="0000FF"/>
                </a:solidFill>
              </a:rPr>
              <a:t>3</a:t>
            </a:r>
          </a:p>
        </p:txBody>
      </p:sp>
      <p:sp>
        <p:nvSpPr>
          <p:cNvPr id="125962" name="AutoShape 10"/>
          <p:cNvSpPr>
            <a:spLocks/>
          </p:cNvSpPr>
          <p:nvPr/>
        </p:nvSpPr>
        <p:spPr bwMode="auto">
          <a:xfrm rot="-5400000">
            <a:off x="5996390" y="1422401"/>
            <a:ext cx="152400" cy="730250"/>
          </a:xfrm>
          <a:prstGeom prst="leftBrace">
            <a:avLst>
              <a:gd name="adj1" fmla="val 39931"/>
              <a:gd name="adj2" fmla="val 51120"/>
            </a:avLst>
          </a:prstGeom>
          <a:noFill/>
          <a:ln w="28575">
            <a:solidFill>
              <a:schemeClr val="tx2"/>
            </a:solidFill>
            <a:round/>
            <a:headEnd/>
            <a:tailEnd/>
          </a:ln>
        </p:spPr>
        <p:txBody>
          <a:bodyPr vert="eaVert" wrap="none" anchor="ctr"/>
          <a:lstStyle/>
          <a:p>
            <a:pPr algn="ctr"/>
            <a:endParaRPr lang="zh-CN" altLang="zh-CN">
              <a:solidFill>
                <a:srgbClr val="008000"/>
              </a:solidFill>
            </a:endParaRPr>
          </a:p>
        </p:txBody>
      </p:sp>
      <p:sp>
        <p:nvSpPr>
          <p:cNvPr id="125963" name="Text Box 11"/>
          <p:cNvSpPr txBox="1">
            <a:spLocks noChangeArrowheads="1"/>
          </p:cNvSpPr>
          <p:nvPr/>
        </p:nvSpPr>
        <p:spPr bwMode="auto">
          <a:xfrm>
            <a:off x="5825888" y="1754188"/>
            <a:ext cx="561975" cy="519112"/>
          </a:xfrm>
          <a:prstGeom prst="rect">
            <a:avLst/>
          </a:prstGeom>
          <a:noFill/>
          <a:ln w="9525">
            <a:noFill/>
            <a:miter lim="800000"/>
            <a:headEnd/>
            <a:tailEnd/>
          </a:ln>
        </p:spPr>
        <p:txBody>
          <a:bodyPr wrap="none">
            <a:spAutoFit/>
          </a:bodyPr>
          <a:lstStyle/>
          <a:p>
            <a:r>
              <a:rPr lang="en-US" altLang="zh-CN" sz="2800" b="1" dirty="0">
                <a:solidFill>
                  <a:srgbClr val="0000FF"/>
                </a:solidFill>
              </a:rPr>
              <a:t>R</a:t>
            </a:r>
            <a:r>
              <a:rPr lang="en-US" altLang="zh-CN" sz="2800" b="1" baseline="-25000" dirty="0">
                <a:solidFill>
                  <a:srgbClr val="0000FF"/>
                </a:solidFill>
              </a:rPr>
              <a:t>4</a:t>
            </a:r>
          </a:p>
        </p:txBody>
      </p:sp>
      <p:sp>
        <p:nvSpPr>
          <p:cNvPr id="125966" name="AutoShape 14"/>
          <p:cNvSpPr>
            <a:spLocks/>
          </p:cNvSpPr>
          <p:nvPr/>
        </p:nvSpPr>
        <p:spPr bwMode="auto">
          <a:xfrm rot="-5400000">
            <a:off x="4573163" y="1232183"/>
            <a:ext cx="125555" cy="3966453"/>
          </a:xfrm>
          <a:prstGeom prst="leftBrace">
            <a:avLst>
              <a:gd name="adj1" fmla="val 226562"/>
              <a:gd name="adj2" fmla="val 51037"/>
            </a:avLst>
          </a:prstGeom>
          <a:noFill/>
          <a:ln w="28575">
            <a:solidFill>
              <a:schemeClr val="tx2"/>
            </a:solidFill>
            <a:round/>
            <a:headEnd/>
            <a:tailEnd/>
          </a:ln>
        </p:spPr>
        <p:txBody>
          <a:bodyPr vert="eaVert" wrap="none" anchor="ctr"/>
          <a:lstStyle/>
          <a:p>
            <a:pPr algn="ctr"/>
            <a:endParaRPr lang="zh-CN" altLang="zh-CN" b="1">
              <a:solidFill>
                <a:srgbClr val="008000"/>
              </a:solidFill>
            </a:endParaRPr>
          </a:p>
        </p:txBody>
      </p:sp>
      <p:sp>
        <p:nvSpPr>
          <p:cNvPr id="125967" name="Text Box 15"/>
          <p:cNvSpPr txBox="1">
            <a:spLocks noChangeArrowheads="1"/>
          </p:cNvSpPr>
          <p:nvPr/>
        </p:nvSpPr>
        <p:spPr bwMode="auto">
          <a:xfrm>
            <a:off x="4391025" y="3216275"/>
            <a:ext cx="561975" cy="519113"/>
          </a:xfrm>
          <a:prstGeom prst="rect">
            <a:avLst/>
          </a:prstGeom>
          <a:noFill/>
          <a:ln w="9525">
            <a:noFill/>
            <a:miter lim="800000"/>
            <a:headEnd/>
            <a:tailEnd/>
          </a:ln>
        </p:spPr>
        <p:txBody>
          <a:bodyPr wrap="none">
            <a:spAutoFit/>
          </a:bodyPr>
          <a:lstStyle/>
          <a:p>
            <a:r>
              <a:rPr lang="en-US" altLang="zh-CN" sz="2800" b="1">
                <a:solidFill>
                  <a:srgbClr val="0000FF"/>
                </a:solidFill>
              </a:rPr>
              <a:t>R</a:t>
            </a:r>
            <a:r>
              <a:rPr lang="en-US" altLang="zh-CN" sz="2800" b="1" baseline="-25000">
                <a:solidFill>
                  <a:srgbClr val="0000FF"/>
                </a:solidFill>
              </a:rPr>
              <a:t>5</a:t>
            </a:r>
          </a:p>
        </p:txBody>
      </p:sp>
      <p:sp>
        <p:nvSpPr>
          <p:cNvPr id="14" name="灯片编号占位符 13"/>
          <p:cNvSpPr>
            <a:spLocks noGrp="1"/>
          </p:cNvSpPr>
          <p:nvPr>
            <p:ph type="sldNum" sz="quarter" idx="12"/>
          </p:nvPr>
        </p:nvSpPr>
        <p:spPr/>
        <p:txBody>
          <a:bodyPr/>
          <a:lstStyle/>
          <a:p>
            <a:pPr>
              <a:defRPr/>
            </a:pPr>
            <a:fld id="{2ACD63A2-D538-4F3E-8819-685F5BF9F291}" type="slidenum">
              <a:rPr lang="en-US" altLang="zh-CN" smtClean="0"/>
              <a:pPr>
                <a:defRPr/>
              </a:pPr>
              <a:t>52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5956"/>
                                        </p:tgtEl>
                                        <p:attrNameLst>
                                          <p:attrName>style.visibility</p:attrName>
                                        </p:attrNameLst>
                                      </p:cBhvr>
                                      <p:to>
                                        <p:strVal val="visible"/>
                                      </p:to>
                                    </p:set>
                                    <p:anim calcmode="lin" valueType="num">
                                      <p:cBhvr additive="base">
                                        <p:cTn id="13" dur="500" fill="hold"/>
                                        <p:tgtEl>
                                          <p:spTgt spid="125956"/>
                                        </p:tgtEl>
                                        <p:attrNameLst>
                                          <p:attrName>ppt_x</p:attrName>
                                        </p:attrNameLst>
                                      </p:cBhvr>
                                      <p:tavLst>
                                        <p:tav tm="0">
                                          <p:val>
                                            <p:strVal val="#ppt_x"/>
                                          </p:val>
                                        </p:tav>
                                        <p:tav tm="100000">
                                          <p:val>
                                            <p:strVal val="#ppt_x"/>
                                          </p:val>
                                        </p:tav>
                                      </p:tavLst>
                                    </p:anim>
                                    <p:anim calcmode="lin" valueType="num">
                                      <p:cBhvr additive="base">
                                        <p:cTn id="14" dur="500" fill="hold"/>
                                        <p:tgtEl>
                                          <p:spTgt spid="12595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5957"/>
                                        </p:tgtEl>
                                        <p:attrNameLst>
                                          <p:attrName>style.visibility</p:attrName>
                                        </p:attrNameLst>
                                      </p:cBhvr>
                                      <p:to>
                                        <p:strVal val="visible"/>
                                      </p:to>
                                    </p:set>
                                    <p:anim calcmode="lin" valueType="num">
                                      <p:cBhvr additive="base">
                                        <p:cTn id="17" dur="500" fill="hold"/>
                                        <p:tgtEl>
                                          <p:spTgt spid="125957"/>
                                        </p:tgtEl>
                                        <p:attrNameLst>
                                          <p:attrName>ppt_x</p:attrName>
                                        </p:attrNameLst>
                                      </p:cBhvr>
                                      <p:tavLst>
                                        <p:tav tm="0">
                                          <p:val>
                                            <p:strVal val="#ppt_x"/>
                                          </p:val>
                                        </p:tav>
                                        <p:tav tm="100000">
                                          <p:val>
                                            <p:strVal val="#ppt_x"/>
                                          </p:val>
                                        </p:tav>
                                      </p:tavLst>
                                    </p:anim>
                                    <p:anim calcmode="lin" valueType="num">
                                      <p:cBhvr additive="base">
                                        <p:cTn id="18" dur="500" fill="hold"/>
                                        <p:tgtEl>
                                          <p:spTgt spid="12595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5958"/>
                                        </p:tgtEl>
                                        <p:attrNameLst>
                                          <p:attrName>style.visibility</p:attrName>
                                        </p:attrNameLst>
                                      </p:cBhvr>
                                      <p:to>
                                        <p:strVal val="visible"/>
                                      </p:to>
                                    </p:set>
                                    <p:anim calcmode="lin" valueType="num">
                                      <p:cBhvr additive="base">
                                        <p:cTn id="21" dur="500" fill="hold"/>
                                        <p:tgtEl>
                                          <p:spTgt spid="125958"/>
                                        </p:tgtEl>
                                        <p:attrNameLst>
                                          <p:attrName>ppt_x</p:attrName>
                                        </p:attrNameLst>
                                      </p:cBhvr>
                                      <p:tavLst>
                                        <p:tav tm="0">
                                          <p:val>
                                            <p:strVal val="#ppt_x"/>
                                          </p:val>
                                        </p:tav>
                                        <p:tav tm="100000">
                                          <p:val>
                                            <p:strVal val="#ppt_x"/>
                                          </p:val>
                                        </p:tav>
                                      </p:tavLst>
                                    </p:anim>
                                    <p:anim calcmode="lin" valueType="num">
                                      <p:cBhvr additive="base">
                                        <p:cTn id="22" dur="500" fill="hold"/>
                                        <p:tgtEl>
                                          <p:spTgt spid="12595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5959"/>
                                        </p:tgtEl>
                                        <p:attrNameLst>
                                          <p:attrName>style.visibility</p:attrName>
                                        </p:attrNameLst>
                                      </p:cBhvr>
                                      <p:to>
                                        <p:strVal val="visible"/>
                                      </p:to>
                                    </p:set>
                                    <p:anim calcmode="lin" valueType="num">
                                      <p:cBhvr additive="base">
                                        <p:cTn id="25" dur="500" fill="hold"/>
                                        <p:tgtEl>
                                          <p:spTgt spid="125959"/>
                                        </p:tgtEl>
                                        <p:attrNameLst>
                                          <p:attrName>ppt_x</p:attrName>
                                        </p:attrNameLst>
                                      </p:cBhvr>
                                      <p:tavLst>
                                        <p:tav tm="0">
                                          <p:val>
                                            <p:strVal val="#ppt_x"/>
                                          </p:val>
                                        </p:tav>
                                        <p:tav tm="100000">
                                          <p:val>
                                            <p:strVal val="#ppt_x"/>
                                          </p:val>
                                        </p:tav>
                                      </p:tavLst>
                                    </p:anim>
                                    <p:anim calcmode="lin" valueType="num">
                                      <p:cBhvr additive="base">
                                        <p:cTn id="26" dur="500" fill="hold"/>
                                        <p:tgtEl>
                                          <p:spTgt spid="12595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5960"/>
                                        </p:tgtEl>
                                        <p:attrNameLst>
                                          <p:attrName>style.visibility</p:attrName>
                                        </p:attrNameLst>
                                      </p:cBhvr>
                                      <p:to>
                                        <p:strVal val="visible"/>
                                      </p:to>
                                    </p:set>
                                    <p:anim calcmode="lin" valueType="num">
                                      <p:cBhvr additive="base">
                                        <p:cTn id="29" dur="500" fill="hold"/>
                                        <p:tgtEl>
                                          <p:spTgt spid="125960"/>
                                        </p:tgtEl>
                                        <p:attrNameLst>
                                          <p:attrName>ppt_x</p:attrName>
                                        </p:attrNameLst>
                                      </p:cBhvr>
                                      <p:tavLst>
                                        <p:tav tm="0">
                                          <p:val>
                                            <p:strVal val="#ppt_x"/>
                                          </p:val>
                                        </p:tav>
                                        <p:tav tm="100000">
                                          <p:val>
                                            <p:strVal val="#ppt_x"/>
                                          </p:val>
                                        </p:tav>
                                      </p:tavLst>
                                    </p:anim>
                                    <p:anim calcmode="lin" valueType="num">
                                      <p:cBhvr additive="base">
                                        <p:cTn id="30" dur="500" fill="hold"/>
                                        <p:tgtEl>
                                          <p:spTgt spid="12596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5961"/>
                                        </p:tgtEl>
                                        <p:attrNameLst>
                                          <p:attrName>style.visibility</p:attrName>
                                        </p:attrNameLst>
                                      </p:cBhvr>
                                      <p:to>
                                        <p:strVal val="visible"/>
                                      </p:to>
                                    </p:set>
                                    <p:anim calcmode="lin" valueType="num">
                                      <p:cBhvr additive="base">
                                        <p:cTn id="33" dur="500" fill="hold"/>
                                        <p:tgtEl>
                                          <p:spTgt spid="125961"/>
                                        </p:tgtEl>
                                        <p:attrNameLst>
                                          <p:attrName>ppt_x</p:attrName>
                                        </p:attrNameLst>
                                      </p:cBhvr>
                                      <p:tavLst>
                                        <p:tav tm="0">
                                          <p:val>
                                            <p:strVal val="#ppt_x"/>
                                          </p:val>
                                        </p:tav>
                                        <p:tav tm="100000">
                                          <p:val>
                                            <p:strVal val="#ppt_x"/>
                                          </p:val>
                                        </p:tav>
                                      </p:tavLst>
                                    </p:anim>
                                    <p:anim calcmode="lin" valueType="num">
                                      <p:cBhvr additive="base">
                                        <p:cTn id="34" dur="500" fill="hold"/>
                                        <p:tgtEl>
                                          <p:spTgt spid="12596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5962"/>
                                        </p:tgtEl>
                                        <p:attrNameLst>
                                          <p:attrName>style.visibility</p:attrName>
                                        </p:attrNameLst>
                                      </p:cBhvr>
                                      <p:to>
                                        <p:strVal val="visible"/>
                                      </p:to>
                                    </p:set>
                                    <p:anim calcmode="lin" valueType="num">
                                      <p:cBhvr additive="base">
                                        <p:cTn id="37" dur="500" fill="hold"/>
                                        <p:tgtEl>
                                          <p:spTgt spid="125962"/>
                                        </p:tgtEl>
                                        <p:attrNameLst>
                                          <p:attrName>ppt_x</p:attrName>
                                        </p:attrNameLst>
                                      </p:cBhvr>
                                      <p:tavLst>
                                        <p:tav tm="0">
                                          <p:val>
                                            <p:strVal val="#ppt_x"/>
                                          </p:val>
                                        </p:tav>
                                        <p:tav tm="100000">
                                          <p:val>
                                            <p:strVal val="#ppt_x"/>
                                          </p:val>
                                        </p:tav>
                                      </p:tavLst>
                                    </p:anim>
                                    <p:anim calcmode="lin" valueType="num">
                                      <p:cBhvr additive="base">
                                        <p:cTn id="38" dur="500" fill="hold"/>
                                        <p:tgtEl>
                                          <p:spTgt spid="12596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5963"/>
                                        </p:tgtEl>
                                        <p:attrNameLst>
                                          <p:attrName>style.visibility</p:attrName>
                                        </p:attrNameLst>
                                      </p:cBhvr>
                                      <p:to>
                                        <p:strVal val="visible"/>
                                      </p:to>
                                    </p:set>
                                    <p:anim calcmode="lin" valueType="num">
                                      <p:cBhvr additive="base">
                                        <p:cTn id="41" dur="500" fill="hold"/>
                                        <p:tgtEl>
                                          <p:spTgt spid="125963"/>
                                        </p:tgtEl>
                                        <p:attrNameLst>
                                          <p:attrName>ppt_x</p:attrName>
                                        </p:attrNameLst>
                                      </p:cBhvr>
                                      <p:tavLst>
                                        <p:tav tm="0">
                                          <p:val>
                                            <p:strVal val="#ppt_x"/>
                                          </p:val>
                                        </p:tav>
                                        <p:tav tm="100000">
                                          <p:val>
                                            <p:strVal val="#ppt_x"/>
                                          </p:val>
                                        </p:tav>
                                      </p:tavLst>
                                    </p:anim>
                                    <p:anim calcmode="lin" valueType="num">
                                      <p:cBhvr additive="base">
                                        <p:cTn id="42" dur="500" fill="hold"/>
                                        <p:tgtEl>
                                          <p:spTgt spid="12596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5966"/>
                                        </p:tgtEl>
                                        <p:attrNameLst>
                                          <p:attrName>style.visibility</p:attrName>
                                        </p:attrNameLst>
                                      </p:cBhvr>
                                      <p:to>
                                        <p:strVal val="visible"/>
                                      </p:to>
                                    </p:set>
                                    <p:anim calcmode="lin" valueType="num">
                                      <p:cBhvr additive="base">
                                        <p:cTn id="45" dur="500" fill="hold"/>
                                        <p:tgtEl>
                                          <p:spTgt spid="125966"/>
                                        </p:tgtEl>
                                        <p:attrNameLst>
                                          <p:attrName>ppt_x</p:attrName>
                                        </p:attrNameLst>
                                      </p:cBhvr>
                                      <p:tavLst>
                                        <p:tav tm="0">
                                          <p:val>
                                            <p:strVal val="#ppt_x"/>
                                          </p:val>
                                        </p:tav>
                                        <p:tav tm="100000">
                                          <p:val>
                                            <p:strVal val="#ppt_x"/>
                                          </p:val>
                                        </p:tav>
                                      </p:tavLst>
                                    </p:anim>
                                    <p:anim calcmode="lin" valueType="num">
                                      <p:cBhvr additive="base">
                                        <p:cTn id="46" dur="500" fill="hold"/>
                                        <p:tgtEl>
                                          <p:spTgt spid="12596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5967"/>
                                        </p:tgtEl>
                                        <p:attrNameLst>
                                          <p:attrName>style.visibility</p:attrName>
                                        </p:attrNameLst>
                                      </p:cBhvr>
                                      <p:to>
                                        <p:strVal val="visible"/>
                                      </p:to>
                                    </p:set>
                                    <p:anim calcmode="lin" valueType="num">
                                      <p:cBhvr additive="base">
                                        <p:cTn id="49" dur="500" fill="hold"/>
                                        <p:tgtEl>
                                          <p:spTgt spid="125967"/>
                                        </p:tgtEl>
                                        <p:attrNameLst>
                                          <p:attrName>ppt_x</p:attrName>
                                        </p:attrNameLst>
                                      </p:cBhvr>
                                      <p:tavLst>
                                        <p:tav tm="0">
                                          <p:val>
                                            <p:strVal val="#ppt_x"/>
                                          </p:val>
                                        </p:tav>
                                        <p:tav tm="100000">
                                          <p:val>
                                            <p:strVal val="#ppt_x"/>
                                          </p:val>
                                        </p:tav>
                                      </p:tavLst>
                                    </p:anim>
                                    <p:anim calcmode="lin" valueType="num">
                                      <p:cBhvr additive="base">
                                        <p:cTn id="50" dur="500" fill="hold"/>
                                        <p:tgtEl>
                                          <p:spTgt spid="12596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125955">
                                            <p:txEl>
                                              <p:pRg st="5" end="5"/>
                                            </p:txEl>
                                          </p:spTgt>
                                        </p:tgtEl>
                                        <p:attrNameLst>
                                          <p:attrName>style.visibility</p:attrName>
                                        </p:attrNameLst>
                                      </p:cBhvr>
                                      <p:to>
                                        <p:strVal val="visible"/>
                                      </p:to>
                                    </p:set>
                                    <p:animEffect transition="in" filter="checkerboard(across)">
                                      <p:cBhvr>
                                        <p:cTn id="55" dur="500"/>
                                        <p:tgtEl>
                                          <p:spTgt spid="125955">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25955">
                                            <p:txEl>
                                              <p:pRg st="6" end="6"/>
                                            </p:txEl>
                                          </p:spTgt>
                                        </p:tgtEl>
                                        <p:attrNameLst>
                                          <p:attrName>style.visibility</p:attrName>
                                        </p:attrNameLst>
                                      </p:cBhvr>
                                      <p:to>
                                        <p:strVal val="visible"/>
                                      </p:to>
                                    </p:set>
                                    <p:animEffect transition="in" filter="checkerboard(across)">
                                      <p:cBhvr>
                                        <p:cTn id="60" dur="500"/>
                                        <p:tgtEl>
                                          <p:spTgt spid="125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p:bldP spid="125957" grpId="0"/>
      <p:bldP spid="125958" grpId="0" animBg="1"/>
      <p:bldP spid="125959" grpId="0"/>
      <p:bldP spid="125960" grpId="0" animBg="1"/>
      <p:bldP spid="125961" grpId="0"/>
      <p:bldP spid="125962" grpId="0" animBg="1"/>
      <p:bldP spid="125963" grpId="0"/>
      <p:bldP spid="125966" grpId="0" animBg="1"/>
      <p:bldP spid="125967"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1981200" y="457200"/>
            <a:ext cx="5334000" cy="762000"/>
          </a:xfrm>
          <a:prstGeom prst="rect">
            <a:avLst/>
          </a:prstGeom>
          <a:noFill/>
          <a:ln w="9525">
            <a:noFill/>
            <a:miter lim="800000"/>
            <a:headEnd/>
            <a:tailEnd/>
          </a:ln>
          <a:effectLst/>
        </p:spPr>
        <p:txBody>
          <a:bodyPr anchor="ctr"/>
          <a:lstStyle/>
          <a:p>
            <a:pPr>
              <a:defRPr/>
            </a:pPr>
            <a:r>
              <a:rPr lang="zh-CN" altLang="en-US" sz="3600" b="1" dirty="0">
                <a:solidFill>
                  <a:schemeClr val="tx2"/>
                </a:solidFill>
                <a:effectLst>
                  <a:outerShdw blurRad="38100" dist="38100" dir="2700000" algn="tl">
                    <a:srgbClr val="C0C0C0"/>
                  </a:outerShdw>
                </a:effectLst>
                <a:ea typeface="仿宋_GB2312" pitchFamily="49" charset="-122"/>
              </a:rPr>
              <a:t>各个算术操作符的优先级</a:t>
            </a:r>
            <a:endParaRPr lang="zh-CN" altLang="en-US" sz="4400" dirty="0">
              <a:solidFill>
                <a:schemeClr val="tx2"/>
              </a:solidFill>
            </a:endParaRPr>
          </a:p>
        </p:txBody>
      </p:sp>
      <p:sp>
        <p:nvSpPr>
          <p:cNvPr id="126979" name="Rectangle 3"/>
          <p:cNvSpPr>
            <a:spLocks noChangeArrowheads="1"/>
          </p:cNvSpPr>
          <p:nvPr/>
        </p:nvSpPr>
        <p:spPr bwMode="auto">
          <a:xfrm>
            <a:off x="838200" y="3352800"/>
            <a:ext cx="7772400" cy="2819400"/>
          </a:xfrm>
          <a:prstGeom prst="rect">
            <a:avLst/>
          </a:prstGeom>
          <a:noFill/>
          <a:ln w="9525">
            <a:noFill/>
            <a:miter lim="800000"/>
            <a:headEnd/>
            <a:tailEnd/>
          </a:ln>
          <a:effectLst/>
        </p:spPr>
        <p:txBody>
          <a:bodyPr/>
          <a:lstStyle/>
          <a:p>
            <a:pPr marL="342900" indent="-342900" algn="just">
              <a:spcBef>
                <a:spcPct val="20000"/>
              </a:spcBef>
              <a:buClr>
                <a:srgbClr val="FF9900"/>
              </a:buClr>
              <a:buSzPct val="50000"/>
              <a:buFont typeface="Wingdings" pitchFamily="2" charset="2"/>
              <a:buChar char="n"/>
              <a:defRPr/>
            </a:pPr>
            <a:r>
              <a:rPr lang="en-US" altLang="zh-CN" sz="3200" b="1" dirty="0" err="1">
                <a:solidFill>
                  <a:schemeClr val="tx2"/>
                </a:solidFill>
                <a:effectLst>
                  <a:outerShdw blurRad="38100" dist="38100" dir="2700000" algn="tl">
                    <a:srgbClr val="C0C0C0"/>
                  </a:outerShdw>
                </a:effectLst>
                <a:ea typeface="仿宋_GB2312" pitchFamily="49" charset="-122"/>
              </a:rPr>
              <a:t>isp</a:t>
            </a:r>
            <a:r>
              <a:rPr lang="zh-CN" altLang="en-US" sz="3200" b="1" dirty="0">
                <a:effectLst>
                  <a:outerShdw blurRad="38100" dist="38100" dir="2700000" algn="tl">
                    <a:srgbClr val="C0C0C0"/>
                  </a:outerShdw>
                </a:effectLst>
                <a:ea typeface="仿宋_GB2312" pitchFamily="49" charset="-122"/>
              </a:rPr>
              <a:t>叫做栈内</a:t>
            </a:r>
            <a:r>
              <a:rPr lang="en-US" altLang="zh-CN" sz="3200" b="1" dirty="0">
                <a:solidFill>
                  <a:schemeClr val="tx2"/>
                </a:solidFill>
                <a:effectLst>
                  <a:outerShdw blurRad="38100" dist="38100" dir="2700000" algn="tl">
                    <a:srgbClr val="C0C0C0"/>
                  </a:outerShdw>
                </a:effectLst>
                <a:ea typeface="仿宋_GB2312" pitchFamily="49" charset="-122"/>
              </a:rPr>
              <a:t>(in stack priority)</a:t>
            </a:r>
            <a:r>
              <a:rPr lang="zh-CN" altLang="en-US" sz="3200" b="1" dirty="0">
                <a:effectLst>
                  <a:outerShdw blurRad="38100" dist="38100" dir="2700000" algn="tl">
                    <a:srgbClr val="C0C0C0"/>
                  </a:outerShdw>
                </a:effectLst>
                <a:ea typeface="仿宋_GB2312" pitchFamily="49" charset="-122"/>
              </a:rPr>
              <a:t>优先数，</a:t>
            </a:r>
          </a:p>
          <a:p>
            <a:pPr marL="342900" indent="-342900" algn="just">
              <a:spcBef>
                <a:spcPct val="20000"/>
              </a:spcBef>
              <a:buClr>
                <a:srgbClr val="FF9900"/>
              </a:buClr>
              <a:buSzPct val="50000"/>
              <a:buFont typeface="Wingdings" pitchFamily="2" charset="2"/>
              <a:buNone/>
              <a:defRPr/>
            </a:pPr>
            <a:r>
              <a:rPr lang="zh-CN" altLang="en-US" sz="3200" b="1" dirty="0">
                <a:solidFill>
                  <a:schemeClr val="tx2"/>
                </a:solidFill>
                <a:effectLst>
                  <a:outerShdw blurRad="38100" dist="38100" dir="2700000" algn="tl">
                    <a:srgbClr val="C0C0C0"/>
                  </a:outerShdw>
                </a:effectLst>
                <a:ea typeface="仿宋_GB2312" pitchFamily="49" charset="-122"/>
              </a:rPr>
              <a:t>   </a:t>
            </a:r>
            <a:r>
              <a:rPr lang="en-US" altLang="zh-CN" sz="3200" b="1" dirty="0" err="1">
                <a:solidFill>
                  <a:schemeClr val="tx2"/>
                </a:solidFill>
                <a:effectLst>
                  <a:outerShdw blurRad="38100" dist="38100" dir="2700000" algn="tl">
                    <a:srgbClr val="C0C0C0"/>
                  </a:outerShdw>
                </a:effectLst>
                <a:ea typeface="仿宋_GB2312" pitchFamily="49" charset="-122"/>
              </a:rPr>
              <a:t>icp</a:t>
            </a:r>
            <a:r>
              <a:rPr lang="zh-CN" altLang="en-US" sz="3200" b="1" dirty="0">
                <a:effectLst>
                  <a:outerShdw blurRad="38100" dist="38100" dir="2700000" algn="tl">
                    <a:srgbClr val="C0C0C0"/>
                  </a:outerShdw>
                </a:effectLst>
                <a:ea typeface="仿宋_GB2312" pitchFamily="49" charset="-122"/>
              </a:rPr>
              <a:t>叫做栈外</a:t>
            </a:r>
            <a:r>
              <a:rPr lang="en-US" altLang="zh-CN" sz="3200" b="1" dirty="0">
                <a:solidFill>
                  <a:schemeClr val="tx2"/>
                </a:solidFill>
                <a:effectLst>
                  <a:outerShdw blurRad="38100" dist="38100" dir="2700000" algn="tl">
                    <a:srgbClr val="C0C0C0"/>
                  </a:outerShdw>
                </a:effectLst>
                <a:ea typeface="仿宋_GB2312" pitchFamily="49" charset="-122"/>
              </a:rPr>
              <a:t>(in coming priority)</a:t>
            </a:r>
            <a:r>
              <a:rPr lang="zh-CN" altLang="en-US" sz="3200" b="1" dirty="0">
                <a:effectLst>
                  <a:outerShdw blurRad="38100" dist="38100" dir="2700000" algn="tl">
                    <a:srgbClr val="C0C0C0"/>
                  </a:outerShdw>
                </a:effectLst>
                <a:ea typeface="仿宋_GB2312" pitchFamily="49" charset="-122"/>
              </a:rPr>
              <a:t>优先数。</a:t>
            </a:r>
          </a:p>
          <a:p>
            <a:pPr marL="342900" indent="-342900" algn="just">
              <a:spcBef>
                <a:spcPct val="20000"/>
              </a:spcBef>
              <a:buClr>
                <a:srgbClr val="FF990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ea typeface="仿宋_GB2312" pitchFamily="49" charset="-122"/>
              </a:rPr>
              <a:t>操作符优先数相等的情况只出现在</a:t>
            </a:r>
            <a:r>
              <a:rPr lang="zh-CN" altLang="en-US" sz="3200" b="1" dirty="0">
                <a:solidFill>
                  <a:srgbClr val="CC0000"/>
                </a:solidFill>
                <a:effectLst>
                  <a:outerShdw blurRad="38100" dist="38100" dir="2700000" algn="tl">
                    <a:srgbClr val="C0C0C0"/>
                  </a:outerShdw>
                </a:effectLst>
                <a:ea typeface="仿宋_GB2312" pitchFamily="49" charset="-122"/>
              </a:rPr>
              <a:t>括号配对</a:t>
            </a:r>
            <a:r>
              <a:rPr lang="zh-CN" altLang="en-US" sz="3200" b="1" dirty="0">
                <a:solidFill>
                  <a:srgbClr val="000099"/>
                </a:solidFill>
                <a:effectLst>
                  <a:outerShdw blurRad="38100" dist="38100" dir="2700000" algn="tl">
                    <a:srgbClr val="C0C0C0"/>
                  </a:outerShdw>
                </a:effectLst>
                <a:ea typeface="仿宋_GB2312" pitchFamily="49" charset="-122"/>
              </a:rPr>
              <a:t>或</a:t>
            </a:r>
            <a:r>
              <a:rPr lang="zh-CN" altLang="en-US" sz="3200" b="1" dirty="0">
                <a:solidFill>
                  <a:srgbClr val="006600"/>
                </a:solidFill>
                <a:effectLst>
                  <a:outerShdw blurRad="38100" dist="38100" dir="2700000" algn="tl">
                    <a:srgbClr val="C0C0C0"/>
                  </a:outerShdw>
                </a:effectLst>
                <a:ea typeface="仿宋_GB2312" pitchFamily="49" charset="-122"/>
              </a:rPr>
              <a:t>栈底</a:t>
            </a:r>
            <a:r>
              <a:rPr lang="zh-CN" altLang="en-US" sz="3200" b="1" dirty="0" smtClean="0">
                <a:solidFill>
                  <a:srgbClr val="006600"/>
                </a:solidFill>
                <a:effectLst>
                  <a:outerShdw blurRad="38100" dist="38100" dir="2700000" algn="tl">
                    <a:srgbClr val="C0C0C0"/>
                  </a:outerShdw>
                </a:effectLst>
                <a:ea typeface="仿宋_GB2312" pitchFamily="49" charset="-122"/>
              </a:rPr>
              <a:t>的</a:t>
            </a:r>
            <a:r>
              <a:rPr lang="en-US" altLang="zh-CN" sz="3200" b="1" dirty="0" smtClean="0">
                <a:solidFill>
                  <a:srgbClr val="FF0000"/>
                </a:solidFill>
                <a:effectLst>
                  <a:outerShdw blurRad="38100" dist="38100" dir="2700000" algn="tl">
                    <a:srgbClr val="000000">
                      <a:alpha val="43137"/>
                    </a:srgbClr>
                  </a:outerShdw>
                </a:effectLst>
                <a:ea typeface="隶书" pitchFamily="49" charset="-122"/>
              </a:rPr>
              <a:t>“</a:t>
            </a:r>
            <a:r>
              <a:rPr lang="en-US" altLang="zh-CN" sz="3200" b="1" dirty="0" smtClean="0">
                <a:solidFill>
                  <a:schemeClr val="tx2"/>
                </a:solidFill>
                <a:effectLst>
                  <a:outerShdw blurRad="38100" dist="38100" dir="2700000" algn="tl">
                    <a:srgbClr val="C0C0C0"/>
                  </a:outerShdw>
                </a:effectLst>
                <a:ea typeface="仿宋_GB2312" pitchFamily="49" charset="-122"/>
              </a:rPr>
              <a:t>#”</a:t>
            </a:r>
            <a:r>
              <a:rPr lang="zh-CN" altLang="en-US" sz="3200" b="1" dirty="0">
                <a:solidFill>
                  <a:srgbClr val="006600"/>
                </a:solidFill>
                <a:effectLst>
                  <a:outerShdw blurRad="38100" dist="38100" dir="2700000" algn="tl">
                    <a:srgbClr val="C0C0C0"/>
                  </a:outerShdw>
                </a:effectLst>
                <a:ea typeface="仿宋_GB2312" pitchFamily="49" charset="-122"/>
              </a:rPr>
              <a:t>号与输入流最后</a:t>
            </a:r>
            <a:r>
              <a:rPr lang="zh-CN" altLang="en-US" sz="3200" b="1" dirty="0" smtClean="0">
                <a:solidFill>
                  <a:srgbClr val="006600"/>
                </a:solidFill>
                <a:effectLst>
                  <a:outerShdw blurRad="38100" dist="38100" dir="2700000" algn="tl">
                    <a:srgbClr val="C0C0C0"/>
                  </a:outerShdw>
                </a:effectLst>
                <a:ea typeface="仿宋_GB2312" pitchFamily="49" charset="-122"/>
              </a:rPr>
              <a:t>的</a:t>
            </a:r>
            <a:r>
              <a:rPr lang="en-US" altLang="zh-CN" sz="3200" b="1" dirty="0" smtClean="0">
                <a:solidFill>
                  <a:srgbClr val="FF0000"/>
                </a:solidFill>
                <a:effectLst>
                  <a:outerShdw blurRad="38100" dist="38100" dir="2700000" algn="tl">
                    <a:srgbClr val="000000">
                      <a:alpha val="43137"/>
                    </a:srgbClr>
                  </a:outerShdw>
                </a:effectLst>
                <a:ea typeface="隶书" pitchFamily="49" charset="-122"/>
              </a:rPr>
              <a:t>“</a:t>
            </a:r>
            <a:r>
              <a:rPr lang="en-US" altLang="zh-CN" sz="3200" b="1" dirty="0" smtClean="0">
                <a:solidFill>
                  <a:schemeClr val="tx2"/>
                </a:solidFill>
                <a:effectLst>
                  <a:outerShdw blurRad="38100" dist="38100" dir="2700000" algn="tl">
                    <a:srgbClr val="C0C0C0"/>
                  </a:outerShdw>
                </a:effectLst>
                <a:ea typeface="仿宋_GB2312" pitchFamily="49" charset="-122"/>
              </a:rPr>
              <a:t>#”</a:t>
            </a:r>
            <a:r>
              <a:rPr lang="zh-CN" altLang="en-US" sz="3200" b="1" dirty="0">
                <a:solidFill>
                  <a:srgbClr val="006600"/>
                </a:solidFill>
                <a:effectLst>
                  <a:outerShdw blurRad="38100" dist="38100" dir="2700000" algn="tl">
                    <a:srgbClr val="C0C0C0"/>
                  </a:outerShdw>
                </a:effectLst>
                <a:ea typeface="仿宋_GB2312" pitchFamily="49" charset="-122"/>
              </a:rPr>
              <a:t>号配对</a:t>
            </a:r>
            <a:r>
              <a:rPr lang="zh-CN" altLang="en-US" sz="3200" b="1" dirty="0">
                <a:solidFill>
                  <a:srgbClr val="000099"/>
                </a:solidFill>
                <a:effectLst>
                  <a:outerShdw blurRad="38100" dist="38100" dir="2700000" algn="tl">
                    <a:srgbClr val="C0C0C0"/>
                  </a:outerShdw>
                </a:effectLst>
                <a:ea typeface="仿宋_GB2312" pitchFamily="49" charset="-122"/>
              </a:rPr>
              <a:t>时。</a:t>
            </a:r>
            <a:endParaRPr lang="zh-CN" altLang="en-US" sz="3200" dirty="0"/>
          </a:p>
        </p:txBody>
      </p:sp>
      <p:graphicFrame>
        <p:nvGraphicFramePr>
          <p:cNvPr id="243712" name="Object 0"/>
          <p:cNvGraphicFramePr>
            <a:graphicFrameLocks noChangeAspect="1"/>
          </p:cNvGraphicFramePr>
          <p:nvPr/>
        </p:nvGraphicFramePr>
        <p:xfrm>
          <a:off x="1860550" y="1447800"/>
          <a:ext cx="7283450" cy="2133600"/>
        </p:xfrm>
        <a:graphic>
          <a:graphicData uri="http://schemas.openxmlformats.org/presentationml/2006/ole">
            <p:oleObj spid="_x0000_s6146" name="文档" r:id="rId3" imgW="7061150" imgH="1952327" progId="Word.Document.8">
              <p:embed/>
            </p:oleObj>
          </a:graphicData>
        </a:graphic>
      </p:graphicFrame>
      <p:sp>
        <p:nvSpPr>
          <p:cNvPr id="5" name="灯片编号占位符 4"/>
          <p:cNvSpPr>
            <a:spLocks noGrp="1"/>
          </p:cNvSpPr>
          <p:nvPr>
            <p:ph type="sldNum" sz="quarter" idx="12"/>
          </p:nvPr>
        </p:nvSpPr>
        <p:spPr/>
        <p:txBody>
          <a:bodyPr/>
          <a:lstStyle/>
          <a:p>
            <a:pPr>
              <a:defRPr/>
            </a:pPr>
            <a:fld id="{2ACD63A2-D538-4F3E-8819-685F5BF9F291}" type="slidenum">
              <a:rPr lang="en-US" altLang="zh-CN" smtClean="0"/>
              <a:pPr>
                <a:defRPr/>
              </a:pPr>
              <a:t>53</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712"/>
                                        </p:tgtEl>
                                        <p:attrNameLst>
                                          <p:attrName>style.visibility</p:attrName>
                                        </p:attrNameLst>
                                      </p:cBhvr>
                                      <p:to>
                                        <p:strVal val="visible"/>
                                      </p:to>
                                    </p:set>
                                    <p:anim calcmode="lin" valueType="num">
                                      <p:cBhvr additive="base">
                                        <p:cTn id="7" dur="500" fill="hold"/>
                                        <p:tgtEl>
                                          <p:spTgt spid="243712"/>
                                        </p:tgtEl>
                                        <p:attrNameLst>
                                          <p:attrName>ppt_x</p:attrName>
                                        </p:attrNameLst>
                                      </p:cBhvr>
                                      <p:tavLst>
                                        <p:tav tm="0">
                                          <p:val>
                                            <p:strVal val="#ppt_x"/>
                                          </p:val>
                                        </p:tav>
                                        <p:tav tm="100000">
                                          <p:val>
                                            <p:strVal val="#ppt_x"/>
                                          </p:val>
                                        </p:tav>
                                      </p:tavLst>
                                    </p:anim>
                                    <p:anim calcmode="lin" valueType="num">
                                      <p:cBhvr additive="base">
                                        <p:cTn id="8" dur="500" fill="hold"/>
                                        <p:tgtEl>
                                          <p:spTgt spid="2437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26979">
                                            <p:txEl>
                                              <p:pRg st="0" end="0"/>
                                            </p:txEl>
                                          </p:spTgt>
                                        </p:tgtEl>
                                        <p:attrNameLst>
                                          <p:attrName>style.visibility</p:attrName>
                                        </p:attrNameLst>
                                      </p:cBhvr>
                                      <p:to>
                                        <p:strVal val="visible"/>
                                      </p:to>
                                    </p:set>
                                    <p:animEffect transition="in" filter="checkerboard(across)">
                                      <p:cBhvr>
                                        <p:cTn id="13" dur="500"/>
                                        <p:tgtEl>
                                          <p:spTgt spid="126979">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26979">
                                            <p:txEl>
                                              <p:pRg st="1" end="1"/>
                                            </p:txEl>
                                          </p:spTgt>
                                        </p:tgtEl>
                                        <p:attrNameLst>
                                          <p:attrName>style.visibility</p:attrName>
                                        </p:attrNameLst>
                                      </p:cBhvr>
                                      <p:to>
                                        <p:strVal val="visible"/>
                                      </p:to>
                                    </p:set>
                                    <p:animEffect transition="in" filter="checkerboard(across)">
                                      <p:cBhvr>
                                        <p:cTn id="16" dur="500"/>
                                        <p:tgtEl>
                                          <p:spTgt spid="1269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26979">
                                            <p:txEl>
                                              <p:pRg st="2" end="2"/>
                                            </p:txEl>
                                          </p:spTgt>
                                        </p:tgtEl>
                                        <p:attrNameLst>
                                          <p:attrName>style.visibility</p:attrName>
                                        </p:attrNameLst>
                                      </p:cBhvr>
                                      <p:to>
                                        <p:strVal val="visible"/>
                                      </p:to>
                                    </p:set>
                                    <p:animEffect transition="in" filter="checkerboard(across)">
                                      <p:cBhvr>
                                        <p:cTn id="21" dur="500"/>
                                        <p:tgtEl>
                                          <p:spTgt spid="126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2286000" y="815975"/>
            <a:ext cx="4495800" cy="762000"/>
          </a:xfrm>
          <a:prstGeom prst="rect">
            <a:avLst/>
          </a:prstGeom>
          <a:noFill/>
          <a:ln w="9525">
            <a:noFill/>
            <a:miter lim="800000"/>
            <a:headEnd/>
            <a:tailEnd/>
          </a:ln>
          <a:effectLst/>
        </p:spPr>
        <p:txBody>
          <a:bodyPr anchor="ctr"/>
          <a:lstStyle/>
          <a:p>
            <a:pPr>
              <a:defRPr/>
            </a:pPr>
            <a:r>
              <a:rPr lang="zh-CN" altLang="en-US" sz="3600" b="1">
                <a:solidFill>
                  <a:schemeClr val="tx2"/>
                </a:solidFill>
                <a:effectLst>
                  <a:outerShdw blurRad="38100" dist="38100" dir="2700000" algn="tl">
                    <a:srgbClr val="C0C0C0"/>
                  </a:outerShdw>
                </a:effectLst>
                <a:ea typeface="仿宋_GB2312" pitchFamily="49" charset="-122"/>
              </a:rPr>
              <a:t>中缀算术表达式求值</a:t>
            </a:r>
            <a:endParaRPr lang="zh-CN" altLang="en-US" sz="4400">
              <a:solidFill>
                <a:schemeClr val="tx2"/>
              </a:solidFill>
            </a:endParaRPr>
          </a:p>
        </p:txBody>
      </p:sp>
      <p:sp>
        <p:nvSpPr>
          <p:cNvPr id="128003" name="Rectangle 3"/>
          <p:cNvSpPr>
            <a:spLocks noChangeArrowheads="1"/>
          </p:cNvSpPr>
          <p:nvPr/>
        </p:nvSpPr>
        <p:spPr bwMode="auto">
          <a:xfrm>
            <a:off x="671513" y="1668463"/>
            <a:ext cx="7931150" cy="4343400"/>
          </a:xfrm>
          <a:prstGeom prst="rect">
            <a:avLst/>
          </a:prstGeom>
          <a:noFill/>
          <a:ln w="9525">
            <a:noFill/>
            <a:miter lim="800000"/>
            <a:headEnd/>
            <a:tailEnd/>
          </a:ln>
          <a:effectLst/>
        </p:spPr>
        <p:txBody>
          <a:bodyPr/>
          <a:lstStyle/>
          <a:p>
            <a:pPr marL="342900" indent="-342900" algn="just">
              <a:spcBef>
                <a:spcPct val="20000"/>
              </a:spcBef>
              <a:buClr>
                <a:srgbClr val="FF6600"/>
              </a:buClr>
              <a:buSzPct val="50000"/>
              <a:buFont typeface="Wingdings" pitchFamily="2" charset="2"/>
              <a:buChar char="n"/>
              <a:defRPr/>
            </a:pPr>
            <a:r>
              <a:rPr lang="zh-CN" altLang="en-US" sz="3200" b="1" dirty="0">
                <a:solidFill>
                  <a:srgbClr val="000099"/>
                </a:solidFill>
                <a:effectLst>
                  <a:outerShdw blurRad="38100" dist="38100" dir="2700000" algn="tl">
                    <a:srgbClr val="C0C0C0"/>
                  </a:outerShdw>
                </a:effectLst>
                <a:ea typeface="仿宋_GB2312" pitchFamily="49" charset="-122"/>
              </a:rPr>
              <a:t>对中缀表达式求值的一般规则：</a:t>
            </a:r>
          </a:p>
          <a:p>
            <a:pPr marL="742950" lvl="1" indent="-285750" algn="just">
              <a:spcBef>
                <a:spcPct val="50000"/>
              </a:spcBef>
              <a:buClr>
                <a:srgbClr val="FF6600"/>
              </a:buClr>
              <a:buSzPct val="50000"/>
              <a:buFont typeface="Symbol" pitchFamily="18" charset="2"/>
              <a:buNone/>
              <a:defRPr/>
            </a:pPr>
            <a:r>
              <a:rPr lang="en-US" altLang="zh-CN" sz="2800" b="1" dirty="0">
                <a:solidFill>
                  <a:srgbClr val="000099"/>
                </a:solidFill>
                <a:effectLst>
                  <a:outerShdw blurRad="38100" dist="38100" dir="2700000" algn="tl">
                    <a:srgbClr val="C0C0C0"/>
                  </a:outerShdw>
                </a:effectLst>
                <a:ea typeface="仿宋_GB2312" pitchFamily="49" charset="-122"/>
              </a:rPr>
              <a:t>(1) </a:t>
            </a:r>
            <a:r>
              <a:rPr lang="zh-CN" altLang="en-US" sz="2800" b="1" dirty="0">
                <a:solidFill>
                  <a:srgbClr val="000099"/>
                </a:solidFill>
                <a:effectLst>
                  <a:outerShdw blurRad="38100" dist="38100" dir="2700000" algn="tl">
                    <a:srgbClr val="C0C0C0"/>
                  </a:outerShdw>
                </a:effectLst>
                <a:ea typeface="仿宋_GB2312" pitchFamily="49" charset="-122"/>
              </a:rPr>
              <a:t>建立并初始化</a:t>
            </a:r>
            <a:r>
              <a:rPr lang="en-US" altLang="zh-CN" sz="2800" b="1" dirty="0">
                <a:solidFill>
                  <a:srgbClr val="CC0000"/>
                </a:solidFill>
                <a:effectLst>
                  <a:outerShdw blurRad="38100" dist="38100" dir="2700000" algn="tl">
                    <a:srgbClr val="C0C0C0"/>
                  </a:outerShdw>
                </a:effectLst>
                <a:ea typeface="仿宋_GB2312" pitchFamily="49" charset="-122"/>
              </a:rPr>
              <a:t>OPTR</a:t>
            </a:r>
            <a:r>
              <a:rPr lang="zh-CN" altLang="en-US" sz="2800" b="1" dirty="0">
                <a:solidFill>
                  <a:srgbClr val="000099"/>
                </a:solidFill>
                <a:effectLst>
                  <a:outerShdw blurRad="38100" dist="38100" dir="2700000" algn="tl">
                    <a:srgbClr val="C0C0C0"/>
                  </a:outerShdw>
                </a:effectLst>
                <a:ea typeface="仿宋_GB2312" pitchFamily="49" charset="-122"/>
              </a:rPr>
              <a:t>栈和</a:t>
            </a:r>
            <a:r>
              <a:rPr lang="en-US" altLang="zh-CN" sz="2800" b="1" dirty="0">
                <a:solidFill>
                  <a:srgbClr val="CC0000"/>
                </a:solidFill>
                <a:effectLst>
                  <a:outerShdw blurRad="38100" dist="38100" dir="2700000" algn="tl">
                    <a:srgbClr val="C0C0C0"/>
                  </a:outerShdw>
                </a:effectLst>
                <a:ea typeface="仿宋_GB2312" pitchFamily="49" charset="-122"/>
              </a:rPr>
              <a:t>OPND</a:t>
            </a:r>
            <a:r>
              <a:rPr lang="zh-CN" altLang="en-US" sz="2800" b="1" dirty="0">
                <a:solidFill>
                  <a:srgbClr val="000099"/>
                </a:solidFill>
                <a:effectLst>
                  <a:outerShdw blurRad="38100" dist="38100" dir="2700000" algn="tl">
                    <a:srgbClr val="C0C0C0"/>
                  </a:outerShdw>
                </a:effectLst>
                <a:ea typeface="仿宋_GB2312" pitchFamily="49" charset="-122"/>
              </a:rPr>
              <a:t>栈，然后</a:t>
            </a:r>
            <a:r>
              <a:rPr lang="zh-CN" altLang="en-US" sz="2800" b="1" dirty="0">
                <a:solidFill>
                  <a:srgbClr val="006600"/>
                </a:solidFill>
                <a:effectLst>
                  <a:outerShdw blurRad="38100" dist="38100" dir="2700000" algn="tl">
                    <a:srgbClr val="C0C0C0"/>
                  </a:outerShdw>
                </a:effectLst>
                <a:ea typeface="仿宋_GB2312" pitchFamily="49" charset="-122"/>
              </a:rPr>
              <a:t>在</a:t>
            </a:r>
          </a:p>
          <a:p>
            <a:pPr marL="742950" lvl="1" indent="-285750" algn="just">
              <a:spcBef>
                <a:spcPct val="20000"/>
              </a:spcBef>
              <a:buClr>
                <a:srgbClr val="FF6600"/>
              </a:buClr>
              <a:buSzPct val="50000"/>
              <a:buFont typeface="Symbol" pitchFamily="18" charset="2"/>
              <a:buNone/>
              <a:defRPr/>
            </a:pPr>
            <a:r>
              <a:rPr lang="zh-CN" altLang="en-US" sz="2800" b="1" dirty="0">
                <a:solidFill>
                  <a:srgbClr val="006600"/>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OPTR</a:t>
            </a:r>
            <a:r>
              <a:rPr lang="zh-CN" altLang="en-US" sz="2800" b="1" dirty="0">
                <a:solidFill>
                  <a:srgbClr val="006600"/>
                </a:solidFill>
                <a:effectLst>
                  <a:outerShdw blurRad="38100" dist="38100" dir="2700000" algn="tl">
                    <a:srgbClr val="C0C0C0"/>
                  </a:outerShdw>
                </a:effectLst>
                <a:ea typeface="仿宋_GB2312" pitchFamily="49" charset="-122"/>
              </a:rPr>
              <a:t>栈中压入一</a:t>
            </a:r>
            <a:r>
              <a:rPr lang="zh-CN" altLang="en-US" sz="2800" b="1" dirty="0" smtClean="0">
                <a:solidFill>
                  <a:srgbClr val="006600"/>
                </a:solidFill>
                <a:effectLst>
                  <a:outerShdw blurRad="38100" dist="38100" dir="2700000" algn="tl">
                    <a:srgbClr val="C0C0C0"/>
                  </a:outerShdw>
                </a:effectLst>
                <a:ea typeface="仿宋_GB2312" pitchFamily="49" charset="-122"/>
              </a:rPr>
              <a:t>个</a:t>
            </a:r>
            <a:r>
              <a:rPr lang="en-US" altLang="zh-CN" sz="2800" b="1" dirty="0" smtClean="0">
                <a:solidFill>
                  <a:schemeClr val="tx2"/>
                </a:solidFill>
                <a:effectLst>
                  <a:outerShdw blurRad="38100" dist="38100" dir="2700000" algn="tl">
                    <a:srgbClr val="C0C0C0"/>
                  </a:outerShdw>
                </a:effectLst>
                <a:ea typeface="仿宋_GB2312" pitchFamily="49" charset="-122"/>
              </a:rPr>
              <a:t>‘#’ </a:t>
            </a:r>
            <a:r>
              <a:rPr lang="zh-CN" altLang="en-US" sz="2800" b="1" dirty="0" smtClean="0">
                <a:solidFill>
                  <a:schemeClr val="tx2"/>
                </a:solidFill>
                <a:effectLst>
                  <a:outerShdw blurRad="38100" dist="38100" dir="2700000" algn="tl">
                    <a:srgbClr val="C0C0C0"/>
                  </a:outerShdw>
                </a:effectLst>
                <a:ea typeface="仿宋_GB2312" pitchFamily="49" charset="-122"/>
              </a:rPr>
              <a:t>。</a:t>
            </a:r>
            <a:endParaRPr lang="zh-CN" altLang="en-US" sz="2800" b="1" dirty="0">
              <a:solidFill>
                <a:srgbClr val="000099"/>
              </a:solidFill>
              <a:effectLst>
                <a:outerShdw blurRad="38100" dist="38100" dir="2700000" algn="tl">
                  <a:srgbClr val="C0C0C0"/>
                </a:outerShdw>
              </a:effectLst>
              <a:ea typeface="仿宋_GB2312" pitchFamily="49" charset="-122"/>
            </a:endParaRPr>
          </a:p>
          <a:p>
            <a:pPr marL="742950" lvl="1" indent="-285750" algn="just">
              <a:spcBef>
                <a:spcPct val="20000"/>
              </a:spcBef>
              <a:buClr>
                <a:srgbClr val="FF6600"/>
              </a:buClr>
              <a:buSzPct val="50000"/>
              <a:buFont typeface="Wingdings" pitchFamily="2" charset="2"/>
              <a:buNone/>
              <a:defRPr/>
            </a:pPr>
            <a:r>
              <a:rPr lang="en-US" altLang="zh-CN" sz="2800" b="1" dirty="0">
                <a:solidFill>
                  <a:srgbClr val="000099"/>
                </a:solidFill>
                <a:effectLst>
                  <a:outerShdw blurRad="38100" dist="38100" dir="2700000" algn="tl">
                    <a:srgbClr val="C0C0C0"/>
                  </a:outerShdw>
                </a:effectLst>
                <a:ea typeface="仿宋_GB2312" pitchFamily="49" charset="-122"/>
              </a:rPr>
              <a:t>(2) </a:t>
            </a:r>
            <a:r>
              <a:rPr lang="zh-CN" altLang="en-US" sz="2800" b="1" dirty="0">
                <a:solidFill>
                  <a:srgbClr val="000099"/>
                </a:solidFill>
                <a:effectLst>
                  <a:outerShdw blurRad="38100" dist="38100" dir="2700000" algn="tl">
                    <a:srgbClr val="C0C0C0"/>
                  </a:outerShdw>
                </a:effectLst>
                <a:ea typeface="仿宋_GB2312" pitchFamily="49" charset="-122"/>
              </a:rPr>
              <a:t>从头扫描中缀表达式，取一字符送入</a:t>
            </a:r>
            <a:r>
              <a:rPr lang="en-US" altLang="zh-CN" sz="2800" b="1" dirty="0" err="1">
                <a:solidFill>
                  <a:schemeClr val="tx2"/>
                </a:solidFill>
                <a:effectLst>
                  <a:outerShdw blurRad="38100" dist="38100" dir="2700000" algn="tl">
                    <a:srgbClr val="C0C0C0"/>
                  </a:outerShdw>
                </a:effectLst>
                <a:ea typeface="仿宋_GB2312" pitchFamily="49" charset="-122"/>
              </a:rPr>
              <a:t>ch</a:t>
            </a:r>
            <a:r>
              <a:rPr lang="zh-CN" altLang="en-US" sz="2800" b="1" dirty="0">
                <a:solidFill>
                  <a:srgbClr val="000099"/>
                </a:solidFill>
                <a:effectLst>
                  <a:outerShdw blurRad="38100" dist="38100" dir="2700000" algn="tl">
                    <a:srgbClr val="C0C0C0"/>
                  </a:outerShdw>
                </a:effectLst>
                <a:ea typeface="仿宋_GB2312" pitchFamily="49" charset="-122"/>
              </a:rPr>
              <a:t>。</a:t>
            </a:r>
          </a:p>
          <a:p>
            <a:pPr marL="742950" lvl="1" indent="-285750" algn="just">
              <a:spcBef>
                <a:spcPct val="20000"/>
              </a:spcBef>
              <a:buClr>
                <a:srgbClr val="FF6600"/>
              </a:buClr>
              <a:buSzPct val="50000"/>
              <a:buFont typeface="Wingdings" pitchFamily="2" charset="2"/>
              <a:buNone/>
              <a:defRPr/>
            </a:pPr>
            <a:r>
              <a:rPr lang="en-US" altLang="zh-CN" sz="2800" b="1" dirty="0">
                <a:solidFill>
                  <a:srgbClr val="000099"/>
                </a:solidFill>
                <a:effectLst>
                  <a:outerShdw blurRad="38100" dist="38100" dir="2700000" algn="tl">
                    <a:srgbClr val="C0C0C0"/>
                  </a:outerShdw>
                </a:effectLst>
                <a:ea typeface="仿宋_GB2312" pitchFamily="49" charset="-122"/>
              </a:rPr>
              <a:t>(3) </a:t>
            </a:r>
            <a:r>
              <a:rPr lang="zh-CN" altLang="en-US" sz="2800" b="1" dirty="0">
                <a:solidFill>
                  <a:srgbClr val="000099"/>
                </a:solidFill>
                <a:effectLst>
                  <a:outerShdw blurRad="38100" dist="38100" dir="2700000" algn="tl">
                    <a:srgbClr val="C0C0C0"/>
                  </a:outerShdw>
                </a:effectLst>
                <a:ea typeface="仿宋_GB2312" pitchFamily="49" charset="-122"/>
              </a:rPr>
              <a:t>当</a:t>
            </a:r>
            <a:r>
              <a:rPr lang="en-US" altLang="zh-CN" sz="2800" b="1" dirty="0" err="1" smtClean="0">
                <a:solidFill>
                  <a:schemeClr val="tx2"/>
                </a:solidFill>
                <a:effectLst>
                  <a:outerShdw blurRad="38100" dist="38100" dir="2700000" algn="tl">
                    <a:srgbClr val="C0C0C0"/>
                  </a:outerShdw>
                </a:effectLst>
                <a:ea typeface="仿宋_GB2312" pitchFamily="49" charset="-122"/>
              </a:rPr>
              <a:t>ch</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660066"/>
                </a:solidFill>
                <a:effectLst>
                  <a:outerShdw blurRad="38100" dist="38100" dir="2700000" algn="tl">
                    <a:srgbClr val="C0C0C0"/>
                  </a:outerShdw>
                </a:effectLst>
                <a:ea typeface="仿宋_GB2312" pitchFamily="49" charset="-122"/>
              </a:rPr>
              <a:t>或</a:t>
            </a:r>
            <a:r>
              <a:rPr lang="en-US" altLang="zh-CN" sz="2800" b="1" dirty="0">
                <a:solidFill>
                  <a:srgbClr val="CC0000"/>
                </a:solidFill>
                <a:effectLst>
                  <a:outerShdw blurRad="38100" dist="38100" dir="2700000" algn="tl">
                    <a:srgbClr val="C0C0C0"/>
                  </a:outerShdw>
                </a:effectLst>
                <a:ea typeface="仿宋_GB2312" pitchFamily="49" charset="-122"/>
              </a:rPr>
              <a:t>OPTR</a:t>
            </a:r>
            <a:r>
              <a:rPr lang="zh-CN" altLang="en-US" sz="2800" b="1" dirty="0">
                <a:solidFill>
                  <a:schemeClr val="tx2"/>
                </a:solidFill>
                <a:effectLst>
                  <a:outerShdw blurRad="38100" dist="38100" dir="2700000" algn="tl">
                    <a:srgbClr val="C0C0C0"/>
                  </a:outerShdw>
                </a:effectLst>
                <a:ea typeface="仿宋_GB2312" pitchFamily="49" charset="-122"/>
              </a:rPr>
              <a:t>栈的栈</a:t>
            </a:r>
            <a:r>
              <a:rPr lang="zh-CN" altLang="en-US" sz="2800" b="1" dirty="0" smtClean="0">
                <a:solidFill>
                  <a:schemeClr val="tx2"/>
                </a:solidFill>
                <a:effectLst>
                  <a:outerShdw blurRad="38100" dist="38100" dir="2700000" algn="tl">
                    <a:srgbClr val="C0C0C0"/>
                  </a:outerShdw>
                </a:effectLst>
                <a:ea typeface="仿宋_GB2312" pitchFamily="49" charset="-122"/>
              </a:rPr>
              <a:t>顶</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a:solidFill>
                  <a:srgbClr val="000099"/>
                </a:solidFill>
                <a:effectLst>
                  <a:outerShdw blurRad="38100" dist="38100" dir="2700000" algn="tl">
                    <a:srgbClr val="C0C0C0"/>
                  </a:outerShdw>
                </a:effectLst>
                <a:ea typeface="仿宋_GB2312" pitchFamily="49" charset="-122"/>
              </a:rPr>
              <a:t>时</a:t>
            </a:r>
            <a:r>
              <a:rPr lang="en-US" altLang="zh-CN" sz="2800" b="1" dirty="0">
                <a:solidFill>
                  <a:srgbClr val="000099"/>
                </a:solidFill>
                <a:effectLst>
                  <a:outerShdw blurRad="38100" dist="38100" dir="2700000" algn="tl">
                    <a:srgbClr val="C0C0C0"/>
                  </a:outerShdw>
                </a:effectLst>
                <a:ea typeface="仿宋_GB2312" pitchFamily="49" charset="-122"/>
              </a:rPr>
              <a:t>, </a:t>
            </a:r>
            <a:r>
              <a:rPr lang="zh-CN" altLang="en-US" sz="2800" b="1" dirty="0">
                <a:solidFill>
                  <a:srgbClr val="000099"/>
                </a:solidFill>
                <a:effectLst>
                  <a:outerShdw blurRad="38100" dist="38100" dir="2700000" algn="tl">
                    <a:srgbClr val="C0C0C0"/>
                  </a:outerShdw>
                </a:effectLst>
                <a:ea typeface="仿宋_GB2312" pitchFamily="49" charset="-122"/>
              </a:rPr>
              <a:t>执行</a:t>
            </a:r>
          </a:p>
          <a:p>
            <a:pPr marL="742950" lvl="1" indent="-285750" algn="just">
              <a:spcBef>
                <a:spcPct val="20000"/>
              </a:spcBef>
              <a:buClr>
                <a:srgbClr val="FF6600"/>
              </a:buClr>
              <a:buSzPct val="50000"/>
              <a:buFont typeface="Wingdings" pitchFamily="2" charset="2"/>
              <a:buNone/>
              <a:defRPr/>
            </a:pPr>
            <a:r>
              <a:rPr lang="zh-CN" altLang="en-US" sz="2800" b="1" dirty="0">
                <a:solidFill>
                  <a:srgbClr val="000099"/>
                </a:solidFill>
                <a:effectLst>
                  <a:outerShdw blurRad="38100" dist="38100" dir="2700000" algn="tl">
                    <a:srgbClr val="C0C0C0"/>
                  </a:outerShdw>
                </a:effectLst>
                <a:ea typeface="仿宋_GB2312" pitchFamily="49" charset="-122"/>
              </a:rPr>
              <a:t>      以下工作</a:t>
            </a:r>
            <a:r>
              <a:rPr lang="en-US" altLang="zh-CN" sz="2800" b="1" dirty="0">
                <a:solidFill>
                  <a:srgbClr val="000099"/>
                </a:solidFill>
                <a:effectLst>
                  <a:outerShdw blurRad="38100" dist="38100" dir="2700000" algn="tl">
                    <a:srgbClr val="C0C0C0"/>
                  </a:outerShdw>
                </a:effectLst>
                <a:ea typeface="仿宋_GB2312" pitchFamily="49" charset="-122"/>
              </a:rPr>
              <a:t>, </a:t>
            </a:r>
            <a:r>
              <a:rPr lang="zh-CN" altLang="en-US" sz="2800" b="1" dirty="0">
                <a:solidFill>
                  <a:srgbClr val="000099"/>
                </a:solidFill>
                <a:effectLst>
                  <a:outerShdw blurRad="38100" dist="38100" dir="2700000" algn="tl">
                    <a:srgbClr val="C0C0C0"/>
                  </a:outerShdw>
                </a:effectLst>
                <a:ea typeface="仿宋_GB2312" pitchFamily="49" charset="-122"/>
              </a:rPr>
              <a:t>否则结束算法。此时，在</a:t>
            </a:r>
            <a:r>
              <a:rPr lang="en-US" altLang="zh-CN" sz="2800" b="1" dirty="0">
                <a:solidFill>
                  <a:srgbClr val="CC0000"/>
                </a:solidFill>
                <a:effectLst>
                  <a:outerShdw blurRad="38100" dist="38100" dir="2700000" algn="tl">
                    <a:srgbClr val="C0C0C0"/>
                  </a:outerShdw>
                </a:effectLst>
                <a:ea typeface="仿宋_GB2312" pitchFamily="49" charset="-122"/>
              </a:rPr>
              <a:t>OPND</a:t>
            </a:r>
          </a:p>
          <a:p>
            <a:pPr marL="742950" lvl="1" indent="-285750" algn="just">
              <a:spcBef>
                <a:spcPct val="20000"/>
              </a:spcBef>
              <a:buClr>
                <a:srgbClr val="FF6600"/>
              </a:buClr>
              <a:buSzPct val="50000"/>
              <a:buFont typeface="Wingdings" pitchFamily="2" charset="2"/>
              <a:buNone/>
              <a:defRPr/>
            </a:pPr>
            <a:r>
              <a:rPr lang="en-US" altLang="zh-CN" sz="2800" b="1" dirty="0">
                <a:solidFill>
                  <a:srgbClr val="CC0000"/>
                </a:solidFill>
                <a:effectLst>
                  <a:outerShdw blurRad="38100" dist="38100" dir="2700000" algn="tl">
                    <a:srgbClr val="C0C0C0"/>
                  </a:outerShdw>
                </a:effectLst>
                <a:ea typeface="仿宋_GB2312" pitchFamily="49" charset="-122"/>
              </a:rPr>
              <a:t>      </a:t>
            </a:r>
            <a:r>
              <a:rPr lang="zh-CN" altLang="en-US" sz="2800" b="1" dirty="0">
                <a:solidFill>
                  <a:schemeClr val="tx2"/>
                </a:solidFill>
                <a:effectLst>
                  <a:outerShdw blurRad="38100" dist="38100" dir="2700000" algn="tl">
                    <a:srgbClr val="C0C0C0"/>
                  </a:outerShdw>
                </a:effectLst>
                <a:ea typeface="仿宋_GB2312" pitchFamily="49" charset="-122"/>
              </a:rPr>
              <a:t>栈</a:t>
            </a:r>
            <a:r>
              <a:rPr lang="zh-CN" altLang="en-US" sz="2800" b="1" dirty="0">
                <a:solidFill>
                  <a:srgbClr val="000099"/>
                </a:solidFill>
                <a:effectLst>
                  <a:outerShdw blurRad="38100" dist="38100" dir="2700000" algn="tl">
                    <a:srgbClr val="C0C0C0"/>
                  </a:outerShdw>
                </a:effectLst>
                <a:ea typeface="仿宋_GB2312" pitchFamily="49" charset="-122"/>
              </a:rPr>
              <a:t>的栈顶得到运算结果。</a:t>
            </a:r>
            <a:r>
              <a:rPr lang="zh-CN" altLang="en-US" sz="2800" b="1" dirty="0">
                <a:effectLst>
                  <a:outerShdw blurRad="38100" dist="38100" dir="2700000" algn="tl">
                    <a:srgbClr val="C0C0C0"/>
                  </a:outerShdw>
                </a:effectLst>
                <a:ea typeface="仿宋_GB2312" pitchFamily="49" charset="-122"/>
              </a:rPr>
              <a:t>   </a:t>
            </a:r>
            <a:endParaRPr lang="zh-CN" altLang="en-US" sz="2800" dirty="0"/>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54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7" dur="500"/>
                                        <p:tgtEl>
                                          <p:spTgt spid="12800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0" dur="500"/>
                                        <p:tgtEl>
                                          <p:spTgt spid="12800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13" dur="500"/>
                                        <p:tgtEl>
                                          <p:spTgt spid="12800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28003">
                                            <p:txEl>
                                              <p:pRg st="4" end="4"/>
                                            </p:txEl>
                                          </p:spTgt>
                                        </p:tgtEl>
                                        <p:attrNameLst>
                                          <p:attrName>style.visibility</p:attrName>
                                        </p:attrNameLst>
                                      </p:cBhvr>
                                      <p:to>
                                        <p:strVal val="visible"/>
                                      </p:to>
                                    </p:set>
                                    <p:animEffect transition="in" filter="checkerboard(across)">
                                      <p:cBhvr>
                                        <p:cTn id="16" dur="500"/>
                                        <p:tgtEl>
                                          <p:spTgt spid="12800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28003">
                                            <p:txEl>
                                              <p:pRg st="5" end="5"/>
                                            </p:txEl>
                                          </p:spTgt>
                                        </p:tgtEl>
                                        <p:attrNameLst>
                                          <p:attrName>style.visibility</p:attrName>
                                        </p:attrNameLst>
                                      </p:cBhvr>
                                      <p:to>
                                        <p:strVal val="visible"/>
                                      </p:to>
                                    </p:set>
                                    <p:animEffect transition="in" filter="checkerboard(across)">
                                      <p:cBhvr>
                                        <p:cTn id="19" dur="500"/>
                                        <p:tgtEl>
                                          <p:spTgt spid="128003">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28003">
                                            <p:txEl>
                                              <p:pRg st="6" end="6"/>
                                            </p:txEl>
                                          </p:spTgt>
                                        </p:tgtEl>
                                        <p:attrNameLst>
                                          <p:attrName>style.visibility</p:attrName>
                                        </p:attrNameLst>
                                      </p:cBhvr>
                                      <p:to>
                                        <p:strVal val="visible"/>
                                      </p:to>
                                    </p:set>
                                    <p:animEffect transition="in" filter="checkerboard(across)">
                                      <p:cBhvr>
                                        <p:cTn id="22" dur="500"/>
                                        <p:tgtEl>
                                          <p:spTgt spid="128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1000" y="762000"/>
            <a:ext cx="8208963" cy="5302250"/>
          </a:xfrm>
          <a:prstGeom prst="rect">
            <a:avLst/>
          </a:prstGeom>
          <a:noFill/>
          <a:ln w="9525">
            <a:noFill/>
            <a:miter lim="800000"/>
            <a:headEnd/>
            <a:tailEnd/>
          </a:ln>
          <a:effectLst/>
        </p:spPr>
        <p:txBody>
          <a:bodyPr/>
          <a:lstStyle/>
          <a:p>
            <a:pPr marL="342900" indent="-342900" algn="just">
              <a:spcBef>
                <a:spcPct val="20000"/>
              </a:spcBef>
              <a:buClr>
                <a:srgbClr val="FF6600"/>
              </a:buClr>
              <a:buSzPct val="50000"/>
              <a:buFont typeface="Wingdings" pitchFamily="2" charset="2"/>
              <a:buNone/>
              <a:defRPr/>
            </a:pPr>
            <a:r>
              <a:rPr lang="en-US" altLang="zh-CN" sz="2600" b="1" dirty="0">
                <a:effectLst>
                  <a:outerShdw blurRad="38100" dist="38100" dir="2700000" algn="tl">
                    <a:srgbClr val="C0C0C0"/>
                  </a:outerShdw>
                </a:effectLst>
                <a:ea typeface="仿宋_GB2312" pitchFamily="49" charset="-122"/>
              </a:rPr>
              <a:t>   </a:t>
            </a:r>
            <a:r>
              <a:rPr lang="en-US" altLang="zh-CN" sz="2600" b="1" dirty="0">
                <a:solidFill>
                  <a:srgbClr val="000099"/>
                </a:solidFill>
                <a:effectLst>
                  <a:outerShdw blurRad="38100" dist="38100" dir="2700000" algn="tl">
                    <a:srgbClr val="C0C0C0"/>
                  </a:outerShdw>
                </a:effectLst>
                <a:ea typeface="仿宋_GB2312" pitchFamily="49" charset="-122"/>
              </a:rPr>
              <a:t>① </a:t>
            </a:r>
            <a:r>
              <a:rPr lang="zh-CN" altLang="en-US" sz="2600" b="1" dirty="0">
                <a:solidFill>
                  <a:srgbClr val="000099"/>
                </a:solidFill>
                <a:effectLst>
                  <a:outerShdw blurRad="38100" dist="38100" dir="2700000" algn="tl">
                    <a:srgbClr val="C0C0C0"/>
                  </a:outerShdw>
                </a:effectLst>
                <a:ea typeface="仿宋_GB2312" pitchFamily="49" charset="-122"/>
              </a:rPr>
              <a:t>若</a:t>
            </a:r>
            <a:r>
              <a:rPr lang="en-US" altLang="zh-CN" sz="2600" b="1" dirty="0" err="1">
                <a:solidFill>
                  <a:schemeClr val="tx2"/>
                </a:solidFill>
                <a:effectLst>
                  <a:outerShdw blurRad="38100" dist="38100" dir="2700000" algn="tl">
                    <a:srgbClr val="C0C0C0"/>
                  </a:outerShdw>
                </a:effectLst>
                <a:ea typeface="仿宋_GB2312" pitchFamily="49" charset="-122"/>
              </a:rPr>
              <a:t>ch</a:t>
            </a:r>
            <a:r>
              <a:rPr lang="zh-CN" altLang="en-US" sz="2600" b="1" dirty="0">
                <a:solidFill>
                  <a:srgbClr val="000099"/>
                </a:solidFill>
                <a:effectLst>
                  <a:outerShdw blurRad="38100" dist="38100" dir="2700000" algn="tl">
                    <a:srgbClr val="C0C0C0"/>
                  </a:outerShdw>
                </a:effectLst>
                <a:ea typeface="仿宋_GB2312" pitchFamily="49" charset="-122"/>
              </a:rPr>
              <a:t>是</a:t>
            </a:r>
            <a:r>
              <a:rPr lang="zh-CN" altLang="en-US" sz="2600" b="1" dirty="0">
                <a:solidFill>
                  <a:srgbClr val="006600"/>
                </a:solidFill>
                <a:effectLst>
                  <a:outerShdw blurRad="38100" dist="38100" dir="2700000" algn="tl">
                    <a:srgbClr val="C0C0C0"/>
                  </a:outerShdw>
                </a:effectLst>
                <a:ea typeface="仿宋_GB2312" pitchFamily="49" charset="-122"/>
              </a:rPr>
              <a:t>操作数</a:t>
            </a:r>
            <a:r>
              <a:rPr lang="zh-CN" altLang="en-US" sz="2600" b="1" dirty="0">
                <a:solidFill>
                  <a:srgbClr val="000099"/>
                </a:solidFill>
                <a:effectLst>
                  <a:outerShdw blurRad="38100" dist="38100" dir="2700000" algn="tl">
                    <a:srgbClr val="C0C0C0"/>
                  </a:outerShdw>
                </a:effectLst>
                <a:ea typeface="仿宋_GB2312" pitchFamily="49" charset="-122"/>
              </a:rPr>
              <a:t>，进</a:t>
            </a:r>
            <a:r>
              <a:rPr lang="en-US" altLang="zh-CN" sz="2600" b="1" dirty="0">
                <a:solidFill>
                  <a:schemeClr val="tx2"/>
                </a:solidFill>
                <a:effectLst>
                  <a:outerShdw blurRad="38100" dist="38100" dir="2700000" algn="tl">
                    <a:srgbClr val="C0C0C0"/>
                  </a:outerShdw>
                </a:effectLst>
                <a:ea typeface="仿宋_GB2312" pitchFamily="49" charset="-122"/>
              </a:rPr>
              <a:t>OPND</a:t>
            </a:r>
            <a:r>
              <a:rPr lang="zh-CN" altLang="en-US" sz="2600" b="1" dirty="0">
                <a:solidFill>
                  <a:schemeClr val="tx2"/>
                </a:solidFill>
                <a:effectLst>
                  <a:outerShdw blurRad="38100" dist="38100" dir="2700000" algn="tl">
                    <a:srgbClr val="C0C0C0"/>
                  </a:outerShdw>
                </a:effectLst>
                <a:ea typeface="仿宋_GB2312" pitchFamily="49" charset="-122"/>
              </a:rPr>
              <a:t>栈</a:t>
            </a:r>
            <a:r>
              <a:rPr lang="zh-CN" altLang="en-US" sz="2600" b="1" dirty="0">
                <a:solidFill>
                  <a:srgbClr val="000099"/>
                </a:solidFill>
                <a:effectLst>
                  <a:outerShdw blurRad="38100" dist="38100" dir="2700000" algn="tl">
                    <a:srgbClr val="C0C0C0"/>
                  </a:outerShdw>
                </a:effectLst>
                <a:ea typeface="仿宋_GB2312" pitchFamily="49" charset="-122"/>
              </a:rPr>
              <a:t>，从中缀表达式取下 </a:t>
            </a:r>
          </a:p>
          <a:p>
            <a:pPr marL="342900" indent="-342900" algn="just">
              <a:spcBef>
                <a:spcPct val="20000"/>
              </a:spcBef>
              <a:buClr>
                <a:srgbClr val="FF6600"/>
              </a:buClr>
              <a:buSzPct val="50000"/>
              <a:buFont typeface="Wingdings" pitchFamily="2" charset="2"/>
              <a:buNone/>
              <a:defRPr/>
            </a:pPr>
            <a:r>
              <a:rPr lang="zh-CN" altLang="en-US" sz="2600" b="1" dirty="0">
                <a:solidFill>
                  <a:srgbClr val="000099"/>
                </a:solidFill>
                <a:effectLst>
                  <a:outerShdw blurRad="38100" dist="38100" dir="2700000" algn="tl">
                    <a:srgbClr val="C0C0C0"/>
                  </a:outerShdw>
                </a:effectLst>
                <a:ea typeface="仿宋_GB2312" pitchFamily="49" charset="-122"/>
              </a:rPr>
              <a:t>        一字符送入</a:t>
            </a:r>
            <a:r>
              <a:rPr lang="en-US" altLang="zh-CN" sz="2600" b="1" dirty="0" err="1">
                <a:solidFill>
                  <a:schemeClr val="tx2"/>
                </a:solidFill>
                <a:effectLst>
                  <a:outerShdw blurRad="38100" dist="38100" dir="2700000" algn="tl">
                    <a:srgbClr val="C0C0C0"/>
                  </a:outerShdw>
                </a:effectLst>
                <a:ea typeface="仿宋_GB2312" pitchFamily="49" charset="-122"/>
              </a:rPr>
              <a:t>ch</a:t>
            </a:r>
            <a:r>
              <a:rPr lang="zh-CN" altLang="en-US" sz="2600" b="1" dirty="0">
                <a:solidFill>
                  <a:srgbClr val="000099"/>
                </a:solidFill>
                <a:effectLst>
                  <a:outerShdw blurRad="38100" dist="38100" dir="2700000" algn="tl">
                    <a:srgbClr val="C0C0C0"/>
                  </a:outerShdw>
                </a:effectLst>
                <a:ea typeface="仿宋_GB2312" pitchFamily="49" charset="-122"/>
              </a:rPr>
              <a:t>；</a:t>
            </a:r>
          </a:p>
          <a:p>
            <a:pPr marL="342900" indent="-342900" algn="just">
              <a:spcBef>
                <a:spcPct val="20000"/>
              </a:spcBef>
              <a:defRPr/>
            </a:pPr>
            <a:r>
              <a:rPr lang="zh-CN" altLang="en-US" sz="2600" b="1" dirty="0">
                <a:solidFill>
                  <a:srgbClr val="000099"/>
                </a:solidFill>
                <a:effectLst>
                  <a:outerShdw blurRad="38100" dist="38100" dir="2700000" algn="tl">
                    <a:srgbClr val="C0C0C0"/>
                  </a:outerShdw>
                </a:effectLst>
                <a:ea typeface="仿宋_GB2312" pitchFamily="49" charset="-122"/>
              </a:rPr>
              <a:t>   ② 若</a:t>
            </a:r>
            <a:r>
              <a:rPr lang="en-US" altLang="zh-CN" sz="2600" b="1" dirty="0" err="1">
                <a:solidFill>
                  <a:schemeClr val="tx2"/>
                </a:solidFill>
                <a:effectLst>
                  <a:outerShdw blurRad="38100" dist="38100" dir="2700000" algn="tl">
                    <a:srgbClr val="C0C0C0"/>
                  </a:outerShdw>
                </a:effectLst>
                <a:ea typeface="仿宋_GB2312" pitchFamily="49" charset="-122"/>
              </a:rPr>
              <a:t>ch</a:t>
            </a:r>
            <a:r>
              <a:rPr lang="zh-CN" altLang="en-US" sz="2600" b="1" dirty="0">
                <a:solidFill>
                  <a:srgbClr val="000099"/>
                </a:solidFill>
                <a:effectLst>
                  <a:outerShdw blurRad="38100" dist="38100" dir="2700000" algn="tl">
                    <a:srgbClr val="C0C0C0"/>
                  </a:outerShdw>
                </a:effectLst>
                <a:ea typeface="仿宋_GB2312" pitchFamily="49" charset="-122"/>
              </a:rPr>
              <a:t>是</a:t>
            </a:r>
            <a:r>
              <a:rPr lang="zh-CN" altLang="en-US" sz="2600" b="1" dirty="0">
                <a:solidFill>
                  <a:srgbClr val="006600"/>
                </a:solidFill>
                <a:effectLst>
                  <a:outerShdw blurRad="38100" dist="38100" dir="2700000" algn="tl">
                    <a:srgbClr val="C0C0C0"/>
                  </a:outerShdw>
                </a:effectLst>
                <a:ea typeface="仿宋_GB2312" pitchFamily="49" charset="-122"/>
              </a:rPr>
              <a:t>操作符</a:t>
            </a:r>
            <a:r>
              <a:rPr lang="zh-CN" altLang="en-US" sz="2600" b="1" dirty="0">
                <a:solidFill>
                  <a:srgbClr val="000099"/>
                </a:solidFill>
                <a:effectLst>
                  <a:outerShdw blurRad="38100" dist="38100" dir="2700000" algn="tl">
                    <a:srgbClr val="C0C0C0"/>
                  </a:outerShdw>
                </a:effectLst>
                <a:ea typeface="仿宋_GB2312" pitchFamily="49" charset="-122"/>
              </a:rPr>
              <a:t>，比较</a:t>
            </a:r>
            <a:r>
              <a:rPr lang="en-US" altLang="zh-CN" sz="2600" b="1" dirty="0" err="1">
                <a:solidFill>
                  <a:schemeClr val="tx2"/>
                </a:solidFill>
                <a:effectLst>
                  <a:outerShdw blurRad="38100" dist="38100" dir="2700000" algn="tl">
                    <a:srgbClr val="C0C0C0"/>
                  </a:outerShdw>
                </a:effectLst>
                <a:ea typeface="仿宋_GB2312" pitchFamily="49" charset="-122"/>
              </a:rPr>
              <a:t>icp</a:t>
            </a:r>
            <a:r>
              <a:rPr lang="en-US" altLang="zh-CN" sz="2600" b="1" dirty="0">
                <a:solidFill>
                  <a:schemeClr val="tx2"/>
                </a:solidFill>
                <a:effectLst>
                  <a:outerShdw blurRad="38100" dist="38100" dir="2700000" algn="tl">
                    <a:srgbClr val="C0C0C0"/>
                  </a:outerShdw>
                </a:effectLst>
                <a:ea typeface="仿宋_GB2312" pitchFamily="49" charset="-122"/>
              </a:rPr>
              <a:t>(</a:t>
            </a:r>
            <a:r>
              <a:rPr lang="en-US" altLang="zh-CN" sz="2600" b="1" dirty="0" err="1">
                <a:solidFill>
                  <a:schemeClr val="tx2"/>
                </a:solidFill>
                <a:effectLst>
                  <a:outerShdw blurRad="38100" dist="38100" dir="2700000" algn="tl">
                    <a:srgbClr val="C0C0C0"/>
                  </a:outerShdw>
                </a:effectLst>
                <a:ea typeface="仿宋_GB2312" pitchFamily="49" charset="-122"/>
              </a:rPr>
              <a:t>ch</a:t>
            </a:r>
            <a:r>
              <a:rPr lang="en-US" altLang="zh-CN" sz="2600" b="1" dirty="0">
                <a:solidFill>
                  <a:schemeClr val="tx2"/>
                </a:solidFill>
                <a:effectLst>
                  <a:outerShdw blurRad="38100" dist="38100" dir="2700000" algn="tl">
                    <a:srgbClr val="C0C0C0"/>
                  </a:outerShdw>
                </a:effectLst>
                <a:ea typeface="仿宋_GB2312" pitchFamily="49" charset="-122"/>
              </a:rPr>
              <a:t>)</a:t>
            </a:r>
            <a:r>
              <a:rPr lang="zh-CN" altLang="en-US" sz="2600" b="1" dirty="0">
                <a:solidFill>
                  <a:srgbClr val="000099"/>
                </a:solidFill>
                <a:effectLst>
                  <a:outerShdw blurRad="38100" dist="38100" dir="2700000" algn="tl">
                    <a:srgbClr val="C0C0C0"/>
                  </a:outerShdw>
                </a:effectLst>
                <a:ea typeface="仿宋_GB2312" pitchFamily="49" charset="-122"/>
              </a:rPr>
              <a:t>的优先级和</a:t>
            </a:r>
            <a:r>
              <a:rPr lang="en-US" altLang="zh-CN" sz="2600" b="1" dirty="0" err="1">
                <a:solidFill>
                  <a:schemeClr val="tx2"/>
                </a:solidFill>
                <a:effectLst>
                  <a:outerShdw blurRad="38100" dist="38100" dir="2700000" algn="tl">
                    <a:srgbClr val="C0C0C0"/>
                  </a:outerShdw>
                </a:effectLst>
                <a:ea typeface="仿宋_GB2312" pitchFamily="49" charset="-122"/>
              </a:rPr>
              <a:t>isp</a:t>
            </a:r>
            <a:r>
              <a:rPr lang="en-US" altLang="zh-CN" sz="2600" b="1" dirty="0">
                <a:solidFill>
                  <a:schemeClr val="tx2"/>
                </a:solidFill>
                <a:effectLst>
                  <a:outerShdw blurRad="38100" dist="38100" dir="2700000" algn="tl">
                    <a:srgbClr val="C0C0C0"/>
                  </a:outerShdw>
                </a:effectLst>
                <a:ea typeface="仿宋_GB2312" pitchFamily="49" charset="-122"/>
              </a:rPr>
              <a:t>(OPTR)</a:t>
            </a:r>
            <a:endParaRPr lang="en-US" altLang="zh-CN" sz="2600" b="1" dirty="0">
              <a:solidFill>
                <a:srgbClr val="000099"/>
              </a:solidFill>
              <a:effectLst>
                <a:outerShdw blurRad="38100" dist="38100" dir="2700000" algn="tl">
                  <a:srgbClr val="C0C0C0"/>
                </a:outerShdw>
              </a:effectLst>
              <a:ea typeface="仿宋_GB2312" pitchFamily="49" charset="-122"/>
            </a:endParaRPr>
          </a:p>
          <a:p>
            <a:pPr marL="342900" indent="-342900" algn="just">
              <a:spcBef>
                <a:spcPct val="20000"/>
              </a:spcBef>
              <a:defRPr/>
            </a:pPr>
            <a:r>
              <a:rPr lang="en-US" altLang="zh-CN" sz="2600" b="1" dirty="0">
                <a:solidFill>
                  <a:srgbClr val="000099"/>
                </a:solidFill>
                <a:effectLst>
                  <a:outerShdw blurRad="38100" dist="38100" dir="2700000" algn="tl">
                    <a:srgbClr val="C0C0C0"/>
                  </a:outerShdw>
                </a:effectLst>
                <a:ea typeface="仿宋_GB2312" pitchFamily="49" charset="-122"/>
              </a:rPr>
              <a:t>        </a:t>
            </a:r>
            <a:r>
              <a:rPr lang="zh-CN" altLang="en-US" sz="2600" b="1" dirty="0">
                <a:solidFill>
                  <a:srgbClr val="000099"/>
                </a:solidFill>
                <a:effectLst>
                  <a:outerShdw blurRad="38100" dist="38100" dir="2700000" algn="tl">
                    <a:srgbClr val="C0C0C0"/>
                  </a:outerShdw>
                </a:effectLst>
                <a:ea typeface="仿宋_GB2312" pitchFamily="49" charset="-122"/>
              </a:rPr>
              <a:t>的优先级：</a:t>
            </a:r>
          </a:p>
          <a:p>
            <a:pPr marL="742950" lvl="1" indent="-285750" algn="just">
              <a:spcBef>
                <a:spcPct val="20000"/>
              </a:spcBef>
              <a:buClr>
                <a:srgbClr val="009900"/>
              </a:buClr>
              <a:buSzPct val="55000"/>
              <a:buFont typeface="Wingdings" pitchFamily="2" charset="2"/>
              <a:buChar char="u"/>
              <a:defRPr/>
            </a:pPr>
            <a:r>
              <a:rPr lang="zh-CN" altLang="en-US" sz="2600" b="1" dirty="0">
                <a:solidFill>
                  <a:srgbClr val="000099"/>
                </a:solidFill>
                <a:effectLst>
                  <a:outerShdw blurRad="38100" dist="38100" dir="2700000" algn="tl">
                    <a:srgbClr val="C0C0C0"/>
                  </a:outerShdw>
                </a:effectLst>
                <a:ea typeface="仿宋_GB2312" pitchFamily="49" charset="-122"/>
              </a:rPr>
              <a:t>若</a:t>
            </a:r>
            <a:r>
              <a:rPr lang="en-US" altLang="zh-CN" sz="2600" b="1" dirty="0" err="1">
                <a:solidFill>
                  <a:schemeClr val="tx2"/>
                </a:solidFill>
                <a:effectLst>
                  <a:outerShdw blurRad="38100" dist="38100" dir="2700000" algn="tl">
                    <a:srgbClr val="C0C0C0"/>
                  </a:outerShdw>
                </a:effectLst>
                <a:ea typeface="仿宋_GB2312" pitchFamily="49" charset="-122"/>
              </a:rPr>
              <a:t>icp</a:t>
            </a:r>
            <a:r>
              <a:rPr lang="en-US" altLang="zh-CN" sz="2600" b="1" dirty="0">
                <a:solidFill>
                  <a:schemeClr val="tx2"/>
                </a:solidFill>
                <a:effectLst>
                  <a:outerShdw blurRad="38100" dist="38100" dir="2700000" algn="tl">
                    <a:srgbClr val="C0C0C0"/>
                  </a:outerShdw>
                </a:effectLst>
                <a:ea typeface="仿宋_GB2312" pitchFamily="49" charset="-122"/>
              </a:rPr>
              <a:t>(</a:t>
            </a:r>
            <a:r>
              <a:rPr lang="en-US" altLang="zh-CN" sz="2600" b="1" dirty="0" err="1">
                <a:solidFill>
                  <a:schemeClr val="tx2"/>
                </a:solidFill>
                <a:effectLst>
                  <a:outerShdw blurRad="38100" dist="38100" dir="2700000" algn="tl">
                    <a:srgbClr val="C0C0C0"/>
                  </a:outerShdw>
                </a:effectLst>
                <a:ea typeface="仿宋_GB2312" pitchFamily="49" charset="-122"/>
              </a:rPr>
              <a:t>ch</a:t>
            </a:r>
            <a:r>
              <a:rPr lang="en-US" altLang="zh-CN" sz="2600" b="1" dirty="0" smtClean="0">
                <a:solidFill>
                  <a:schemeClr val="tx2"/>
                </a:solidFill>
                <a:effectLst>
                  <a:outerShdw blurRad="38100" dist="38100" dir="2700000" algn="tl">
                    <a:srgbClr val="C0C0C0"/>
                  </a:outerShdw>
                </a:effectLst>
                <a:ea typeface="仿宋_GB2312" pitchFamily="49" charset="-122"/>
              </a:rPr>
              <a:t>)&gt;</a:t>
            </a:r>
            <a:r>
              <a:rPr lang="en-US" altLang="zh-CN" sz="2600" b="1" dirty="0" err="1" smtClean="0">
                <a:solidFill>
                  <a:schemeClr val="tx2"/>
                </a:solidFill>
                <a:effectLst>
                  <a:outerShdw blurRad="38100" dist="38100" dir="2700000" algn="tl">
                    <a:srgbClr val="C0C0C0"/>
                  </a:outerShdw>
                </a:effectLst>
                <a:ea typeface="仿宋_GB2312" pitchFamily="49" charset="-122"/>
              </a:rPr>
              <a:t>isp</a:t>
            </a:r>
            <a:r>
              <a:rPr lang="en-US" altLang="zh-CN" sz="2600" b="1" dirty="0" smtClean="0">
                <a:solidFill>
                  <a:schemeClr val="tx2"/>
                </a:solidFill>
                <a:effectLst>
                  <a:outerShdw blurRad="38100" dist="38100" dir="2700000" algn="tl">
                    <a:srgbClr val="C0C0C0"/>
                  </a:outerShdw>
                </a:effectLst>
                <a:ea typeface="仿宋_GB2312" pitchFamily="49" charset="-122"/>
              </a:rPr>
              <a:t>(OPTR</a:t>
            </a:r>
            <a:r>
              <a:rPr lang="en-US" altLang="zh-CN" sz="2600" b="1" dirty="0">
                <a:solidFill>
                  <a:schemeClr val="tx2"/>
                </a:solidFill>
                <a:effectLst>
                  <a:outerShdw blurRad="38100" dist="38100" dir="2700000" algn="tl">
                    <a:srgbClr val="C0C0C0"/>
                  </a:outerShdw>
                </a:effectLst>
                <a:ea typeface="仿宋_GB2312" pitchFamily="49" charset="-122"/>
              </a:rPr>
              <a:t>)</a:t>
            </a:r>
            <a:r>
              <a:rPr lang="zh-CN" altLang="en-US" sz="2600" b="1" dirty="0">
                <a:solidFill>
                  <a:srgbClr val="000099"/>
                </a:solidFill>
                <a:effectLst>
                  <a:outerShdw blurRad="38100" dist="38100" dir="2700000" algn="tl">
                    <a:srgbClr val="C0C0C0"/>
                  </a:outerShdw>
                </a:effectLst>
                <a:ea typeface="仿宋_GB2312" pitchFamily="49" charset="-122"/>
              </a:rPr>
              <a:t>，则</a:t>
            </a:r>
            <a:r>
              <a:rPr lang="en-US" altLang="zh-CN" sz="2600" b="1" dirty="0" err="1">
                <a:solidFill>
                  <a:schemeClr val="tx2"/>
                </a:solidFill>
                <a:effectLst>
                  <a:outerShdw blurRad="38100" dist="38100" dir="2700000" algn="tl">
                    <a:srgbClr val="C0C0C0"/>
                  </a:outerShdw>
                </a:effectLst>
                <a:ea typeface="仿宋_GB2312" pitchFamily="49" charset="-122"/>
              </a:rPr>
              <a:t>ch</a:t>
            </a:r>
            <a:r>
              <a:rPr lang="zh-CN" altLang="en-US" sz="2600" b="1" dirty="0">
                <a:solidFill>
                  <a:srgbClr val="000099"/>
                </a:solidFill>
                <a:effectLst>
                  <a:outerShdw blurRad="38100" dist="38100" dir="2700000" algn="tl">
                    <a:srgbClr val="C0C0C0"/>
                  </a:outerShdw>
                </a:effectLst>
                <a:ea typeface="仿宋_GB2312" pitchFamily="49" charset="-122"/>
              </a:rPr>
              <a:t>进</a:t>
            </a:r>
            <a:r>
              <a:rPr lang="en-US" altLang="zh-CN" sz="2600" b="1" dirty="0">
                <a:solidFill>
                  <a:schemeClr val="tx2"/>
                </a:solidFill>
                <a:effectLst>
                  <a:outerShdw blurRad="38100" dist="38100" dir="2700000" algn="tl">
                    <a:srgbClr val="C0C0C0"/>
                  </a:outerShdw>
                </a:effectLst>
                <a:ea typeface="仿宋_GB2312" pitchFamily="49" charset="-122"/>
              </a:rPr>
              <a:t>OPTR</a:t>
            </a:r>
            <a:r>
              <a:rPr lang="zh-CN" altLang="en-US" sz="2600" b="1" dirty="0">
                <a:solidFill>
                  <a:schemeClr val="tx2"/>
                </a:solidFill>
                <a:effectLst>
                  <a:outerShdw blurRad="38100" dist="38100" dir="2700000" algn="tl">
                    <a:srgbClr val="C0C0C0"/>
                  </a:outerShdw>
                </a:effectLst>
                <a:ea typeface="仿宋_GB2312" pitchFamily="49" charset="-122"/>
              </a:rPr>
              <a:t>栈</a:t>
            </a:r>
            <a:r>
              <a:rPr lang="zh-CN" altLang="en-US" sz="2600" b="1" dirty="0">
                <a:solidFill>
                  <a:srgbClr val="000099"/>
                </a:solidFill>
                <a:effectLst>
                  <a:outerShdw blurRad="38100" dist="38100" dir="2700000" algn="tl">
                    <a:srgbClr val="C0C0C0"/>
                  </a:outerShdw>
                </a:effectLst>
                <a:ea typeface="仿宋_GB2312" pitchFamily="49" charset="-122"/>
              </a:rPr>
              <a:t>，从中缀表达式取下一字符送入</a:t>
            </a:r>
            <a:r>
              <a:rPr lang="en-US" altLang="zh-CN" sz="2600" b="1" dirty="0" err="1">
                <a:solidFill>
                  <a:schemeClr val="tx2"/>
                </a:solidFill>
                <a:effectLst>
                  <a:outerShdw blurRad="38100" dist="38100" dir="2700000" algn="tl">
                    <a:srgbClr val="C0C0C0"/>
                  </a:outerShdw>
                </a:effectLst>
                <a:ea typeface="仿宋_GB2312" pitchFamily="49" charset="-122"/>
              </a:rPr>
              <a:t>ch</a:t>
            </a:r>
            <a:r>
              <a:rPr lang="zh-CN" altLang="en-US" sz="2600" b="1" dirty="0">
                <a:solidFill>
                  <a:srgbClr val="000099"/>
                </a:solidFill>
                <a:effectLst>
                  <a:outerShdw blurRad="38100" dist="38100" dir="2700000" algn="tl">
                    <a:srgbClr val="C0C0C0"/>
                  </a:outerShdw>
                </a:effectLst>
                <a:ea typeface="仿宋_GB2312" pitchFamily="49" charset="-122"/>
              </a:rPr>
              <a:t>；</a:t>
            </a:r>
          </a:p>
          <a:p>
            <a:pPr marL="742950" lvl="1" indent="-285750" algn="just">
              <a:spcBef>
                <a:spcPct val="20000"/>
              </a:spcBef>
              <a:buClr>
                <a:srgbClr val="009900"/>
              </a:buClr>
              <a:buSzPct val="55000"/>
              <a:buFont typeface="Wingdings" pitchFamily="2" charset="2"/>
              <a:buChar char="u"/>
              <a:defRPr/>
            </a:pPr>
            <a:r>
              <a:rPr lang="zh-CN" altLang="en-US" sz="2600" b="1" dirty="0">
                <a:solidFill>
                  <a:srgbClr val="000099"/>
                </a:solidFill>
                <a:effectLst>
                  <a:outerShdw blurRad="38100" dist="38100" dir="2700000" algn="tl">
                    <a:srgbClr val="C0C0C0"/>
                  </a:outerShdw>
                </a:effectLst>
                <a:ea typeface="仿宋_GB2312" pitchFamily="49" charset="-122"/>
              </a:rPr>
              <a:t>若</a:t>
            </a:r>
            <a:r>
              <a:rPr lang="en-US" altLang="zh-CN" sz="2600" b="1" dirty="0" err="1">
                <a:solidFill>
                  <a:schemeClr val="tx2"/>
                </a:solidFill>
                <a:effectLst>
                  <a:outerShdw blurRad="38100" dist="38100" dir="2700000" algn="tl">
                    <a:srgbClr val="C0C0C0"/>
                  </a:outerShdw>
                </a:effectLst>
                <a:ea typeface="仿宋_GB2312" pitchFamily="49" charset="-122"/>
              </a:rPr>
              <a:t>icp</a:t>
            </a:r>
            <a:r>
              <a:rPr lang="en-US" altLang="zh-CN" sz="2600" b="1" dirty="0">
                <a:solidFill>
                  <a:schemeClr val="tx2"/>
                </a:solidFill>
                <a:effectLst>
                  <a:outerShdw blurRad="38100" dist="38100" dir="2700000" algn="tl">
                    <a:srgbClr val="C0C0C0"/>
                  </a:outerShdw>
                </a:effectLst>
                <a:ea typeface="仿宋_GB2312" pitchFamily="49" charset="-122"/>
              </a:rPr>
              <a:t>(</a:t>
            </a:r>
            <a:r>
              <a:rPr lang="en-US" altLang="zh-CN" sz="2600" b="1" dirty="0" err="1">
                <a:solidFill>
                  <a:schemeClr val="tx2"/>
                </a:solidFill>
                <a:effectLst>
                  <a:outerShdw blurRad="38100" dist="38100" dir="2700000" algn="tl">
                    <a:srgbClr val="C0C0C0"/>
                  </a:outerShdw>
                </a:effectLst>
                <a:ea typeface="仿宋_GB2312" pitchFamily="49" charset="-122"/>
              </a:rPr>
              <a:t>ch</a:t>
            </a:r>
            <a:r>
              <a:rPr lang="en-US" altLang="zh-CN" sz="2600" b="1" dirty="0" smtClean="0">
                <a:solidFill>
                  <a:schemeClr val="tx2"/>
                </a:solidFill>
                <a:effectLst>
                  <a:outerShdw blurRad="38100" dist="38100" dir="2700000" algn="tl">
                    <a:srgbClr val="C0C0C0"/>
                  </a:outerShdw>
                </a:effectLst>
                <a:ea typeface="仿宋_GB2312" pitchFamily="49" charset="-122"/>
              </a:rPr>
              <a:t>)&lt;</a:t>
            </a:r>
            <a:r>
              <a:rPr lang="en-US" altLang="zh-CN" sz="2600" b="1" dirty="0" err="1" smtClean="0">
                <a:solidFill>
                  <a:schemeClr val="tx2"/>
                </a:solidFill>
                <a:effectLst>
                  <a:outerShdw blurRad="38100" dist="38100" dir="2700000" algn="tl">
                    <a:srgbClr val="C0C0C0"/>
                  </a:outerShdw>
                </a:effectLst>
                <a:ea typeface="仿宋_GB2312" pitchFamily="49" charset="-122"/>
              </a:rPr>
              <a:t>isp</a:t>
            </a:r>
            <a:r>
              <a:rPr lang="en-US" altLang="zh-CN" sz="2600" b="1" dirty="0" smtClean="0">
                <a:solidFill>
                  <a:schemeClr val="tx2"/>
                </a:solidFill>
                <a:effectLst>
                  <a:outerShdw blurRad="38100" dist="38100" dir="2700000" algn="tl">
                    <a:srgbClr val="C0C0C0"/>
                  </a:outerShdw>
                </a:effectLst>
                <a:ea typeface="仿宋_GB2312" pitchFamily="49" charset="-122"/>
              </a:rPr>
              <a:t>(OPTR</a:t>
            </a:r>
            <a:r>
              <a:rPr lang="en-US" altLang="zh-CN" sz="2600" b="1" dirty="0">
                <a:solidFill>
                  <a:schemeClr val="tx2"/>
                </a:solidFill>
                <a:effectLst>
                  <a:outerShdw blurRad="38100" dist="38100" dir="2700000" algn="tl">
                    <a:srgbClr val="C0C0C0"/>
                  </a:outerShdw>
                </a:effectLst>
                <a:ea typeface="仿宋_GB2312" pitchFamily="49" charset="-122"/>
              </a:rPr>
              <a:t>)</a:t>
            </a:r>
            <a:r>
              <a:rPr lang="zh-CN" altLang="en-US" sz="2600" b="1" dirty="0">
                <a:solidFill>
                  <a:srgbClr val="000099"/>
                </a:solidFill>
                <a:effectLst>
                  <a:outerShdw blurRad="38100" dist="38100" dir="2700000" algn="tl">
                    <a:srgbClr val="C0C0C0"/>
                  </a:outerShdw>
                </a:effectLst>
                <a:ea typeface="仿宋_GB2312" pitchFamily="49" charset="-122"/>
              </a:rPr>
              <a:t>，则从</a:t>
            </a:r>
            <a:r>
              <a:rPr lang="en-US" altLang="zh-CN" sz="2600" b="1" dirty="0">
                <a:solidFill>
                  <a:schemeClr val="tx2"/>
                </a:solidFill>
                <a:effectLst>
                  <a:outerShdw blurRad="38100" dist="38100" dir="2700000" algn="tl">
                    <a:srgbClr val="C0C0C0"/>
                  </a:outerShdw>
                </a:effectLst>
                <a:ea typeface="仿宋_GB2312" pitchFamily="49" charset="-122"/>
              </a:rPr>
              <a:t>OPND</a:t>
            </a:r>
            <a:r>
              <a:rPr lang="zh-CN" altLang="en-US" sz="2600" b="1" dirty="0">
                <a:solidFill>
                  <a:schemeClr val="tx2"/>
                </a:solidFill>
                <a:effectLst>
                  <a:outerShdw blurRad="38100" dist="38100" dir="2700000" algn="tl">
                    <a:srgbClr val="C0C0C0"/>
                  </a:outerShdw>
                </a:effectLst>
                <a:ea typeface="仿宋_GB2312" pitchFamily="49" charset="-122"/>
              </a:rPr>
              <a:t>栈</a:t>
            </a:r>
            <a:r>
              <a:rPr lang="zh-CN" altLang="en-US" sz="2600" b="1" dirty="0">
                <a:solidFill>
                  <a:srgbClr val="000099"/>
                </a:solidFill>
                <a:effectLst>
                  <a:outerShdw blurRad="38100" dist="38100" dir="2700000" algn="tl">
                    <a:srgbClr val="C0C0C0"/>
                  </a:outerShdw>
                </a:effectLst>
                <a:ea typeface="仿宋_GB2312" pitchFamily="49" charset="-122"/>
              </a:rPr>
              <a:t>退出</a:t>
            </a:r>
            <a:r>
              <a:rPr lang="en-US" altLang="zh-CN" sz="2600" b="1" dirty="0">
                <a:solidFill>
                  <a:srgbClr val="006600"/>
                </a:solidFill>
                <a:effectLst>
                  <a:outerShdw blurRad="38100" dist="38100" dir="2700000" algn="tl">
                    <a:srgbClr val="C0C0C0"/>
                  </a:outerShdw>
                </a:effectLst>
                <a:ea typeface="仿宋_GB2312" pitchFamily="49" charset="-122"/>
              </a:rPr>
              <a:t>a2</a:t>
            </a:r>
            <a:r>
              <a:rPr lang="zh-CN" altLang="en-US" sz="2600" b="1" dirty="0">
                <a:solidFill>
                  <a:srgbClr val="000099"/>
                </a:solidFill>
                <a:effectLst>
                  <a:outerShdw blurRad="38100" dist="38100" dir="2700000" algn="tl">
                    <a:srgbClr val="C0C0C0"/>
                  </a:outerShdw>
                </a:effectLst>
                <a:ea typeface="仿宋_GB2312" pitchFamily="49" charset="-122"/>
              </a:rPr>
              <a:t>和</a:t>
            </a:r>
            <a:r>
              <a:rPr lang="en-US" altLang="zh-CN" sz="2600" b="1" dirty="0">
                <a:solidFill>
                  <a:srgbClr val="006600"/>
                </a:solidFill>
                <a:effectLst>
                  <a:outerShdw blurRad="38100" dist="38100" dir="2700000" algn="tl">
                    <a:srgbClr val="C0C0C0"/>
                  </a:outerShdw>
                </a:effectLst>
                <a:ea typeface="仿宋_GB2312" pitchFamily="49" charset="-122"/>
              </a:rPr>
              <a:t>a1</a:t>
            </a:r>
            <a:r>
              <a:rPr lang="zh-CN" altLang="en-US" sz="2600" b="1" dirty="0">
                <a:solidFill>
                  <a:srgbClr val="000099"/>
                </a:solidFill>
                <a:effectLst>
                  <a:outerShdw blurRad="38100" dist="38100" dir="2700000" algn="tl">
                    <a:srgbClr val="C0C0C0"/>
                  </a:outerShdw>
                </a:effectLst>
                <a:ea typeface="仿宋_GB2312" pitchFamily="49" charset="-122"/>
              </a:rPr>
              <a:t>，从</a:t>
            </a:r>
            <a:r>
              <a:rPr lang="en-US" altLang="zh-CN" sz="2600" b="1" dirty="0">
                <a:solidFill>
                  <a:schemeClr val="tx2"/>
                </a:solidFill>
                <a:effectLst>
                  <a:outerShdw blurRad="38100" dist="38100" dir="2700000" algn="tl">
                    <a:srgbClr val="C0C0C0"/>
                  </a:outerShdw>
                </a:effectLst>
                <a:ea typeface="仿宋_GB2312" pitchFamily="49" charset="-122"/>
              </a:rPr>
              <a:t>OPTR</a:t>
            </a:r>
            <a:r>
              <a:rPr lang="zh-CN" altLang="en-US" sz="2600" b="1" dirty="0">
                <a:solidFill>
                  <a:schemeClr val="tx2"/>
                </a:solidFill>
                <a:effectLst>
                  <a:outerShdw blurRad="38100" dist="38100" dir="2700000" algn="tl">
                    <a:srgbClr val="C0C0C0"/>
                  </a:outerShdw>
                </a:effectLst>
                <a:ea typeface="仿宋_GB2312" pitchFamily="49" charset="-122"/>
              </a:rPr>
              <a:t>栈</a:t>
            </a:r>
            <a:r>
              <a:rPr lang="zh-CN" altLang="en-US" sz="2600" b="1" dirty="0">
                <a:solidFill>
                  <a:srgbClr val="000099"/>
                </a:solidFill>
                <a:effectLst>
                  <a:outerShdw blurRad="38100" dist="38100" dir="2700000" algn="tl">
                    <a:srgbClr val="C0C0C0"/>
                  </a:outerShdw>
                </a:effectLst>
                <a:ea typeface="仿宋_GB2312" pitchFamily="49" charset="-122"/>
              </a:rPr>
              <a:t>退出</a:t>
            </a:r>
            <a:r>
              <a:rPr lang="en-US" altLang="zh-CN" sz="2600" b="1" dirty="0">
                <a:solidFill>
                  <a:srgbClr val="006600"/>
                </a:solidFill>
                <a:effectLst>
                  <a:outerShdw blurRad="38100" dist="38100" dir="2700000" algn="tl">
                    <a:srgbClr val="C0C0C0"/>
                  </a:outerShdw>
                </a:effectLst>
                <a:ea typeface="仿宋_GB2312" pitchFamily="49" charset="-122"/>
              </a:rPr>
              <a:t>θ</a:t>
            </a:r>
            <a:r>
              <a:rPr lang="en-US" altLang="zh-CN" sz="2600" b="1" dirty="0">
                <a:solidFill>
                  <a:srgbClr val="000099"/>
                </a:solidFill>
                <a:effectLst>
                  <a:outerShdw blurRad="38100" dist="38100" dir="2700000" algn="tl">
                    <a:srgbClr val="C0C0C0"/>
                  </a:outerShdw>
                </a:effectLst>
                <a:ea typeface="仿宋_GB2312" pitchFamily="49" charset="-122"/>
              </a:rPr>
              <a:t>, </a:t>
            </a:r>
            <a:r>
              <a:rPr lang="zh-CN" altLang="en-US" sz="2600" b="1" dirty="0">
                <a:solidFill>
                  <a:srgbClr val="000099"/>
                </a:solidFill>
                <a:effectLst>
                  <a:outerShdw blurRad="38100" dist="38100" dir="2700000" algn="tl">
                    <a:srgbClr val="C0C0C0"/>
                  </a:outerShdw>
                </a:effectLst>
                <a:ea typeface="仿宋_GB2312" pitchFamily="49" charset="-122"/>
              </a:rPr>
              <a:t>形成运算指令 </a:t>
            </a:r>
            <a:r>
              <a:rPr lang="en-US" altLang="zh-CN" sz="2600" b="1" dirty="0">
                <a:solidFill>
                  <a:srgbClr val="006600"/>
                </a:solidFill>
                <a:effectLst>
                  <a:outerShdw blurRad="38100" dist="38100" dir="2700000" algn="tl">
                    <a:srgbClr val="C0C0C0"/>
                  </a:outerShdw>
                </a:effectLst>
                <a:ea typeface="仿宋_GB2312" pitchFamily="49" charset="-122"/>
              </a:rPr>
              <a:t>(a1)θ(a2)</a:t>
            </a:r>
            <a:r>
              <a:rPr lang="zh-CN" altLang="en-US" sz="2600" b="1" dirty="0">
                <a:solidFill>
                  <a:srgbClr val="000099"/>
                </a:solidFill>
                <a:effectLst>
                  <a:outerShdw blurRad="38100" dist="38100" dir="2700000" algn="tl">
                    <a:srgbClr val="C0C0C0"/>
                  </a:outerShdw>
                </a:effectLst>
                <a:ea typeface="仿宋_GB2312" pitchFamily="49" charset="-122"/>
              </a:rPr>
              <a:t>，结果进</a:t>
            </a:r>
            <a:r>
              <a:rPr lang="en-US" altLang="zh-CN" sz="2600" b="1" dirty="0">
                <a:solidFill>
                  <a:schemeClr val="tx2"/>
                </a:solidFill>
                <a:effectLst>
                  <a:outerShdw blurRad="38100" dist="38100" dir="2700000" algn="tl">
                    <a:srgbClr val="C0C0C0"/>
                  </a:outerShdw>
                </a:effectLst>
                <a:ea typeface="仿宋_GB2312" pitchFamily="49" charset="-122"/>
              </a:rPr>
              <a:t>OPND</a:t>
            </a:r>
            <a:r>
              <a:rPr lang="zh-CN" altLang="en-US" sz="2600" b="1" dirty="0">
                <a:solidFill>
                  <a:schemeClr val="tx2"/>
                </a:solidFill>
                <a:effectLst>
                  <a:outerShdw blurRad="38100" dist="38100" dir="2700000" algn="tl">
                    <a:srgbClr val="C0C0C0"/>
                  </a:outerShdw>
                </a:effectLst>
                <a:ea typeface="仿宋_GB2312" pitchFamily="49" charset="-122"/>
              </a:rPr>
              <a:t>栈</a:t>
            </a:r>
            <a:r>
              <a:rPr lang="zh-CN" altLang="en-US" sz="2600" b="1" dirty="0">
                <a:solidFill>
                  <a:srgbClr val="000099"/>
                </a:solidFill>
                <a:effectLst>
                  <a:outerShdw blurRad="38100" dist="38100" dir="2700000" algn="tl">
                    <a:srgbClr val="C0C0C0"/>
                  </a:outerShdw>
                </a:effectLst>
                <a:ea typeface="仿宋_GB2312" pitchFamily="49" charset="-122"/>
              </a:rPr>
              <a:t>；</a:t>
            </a:r>
          </a:p>
          <a:p>
            <a:pPr marL="742950" lvl="1" indent="-285750" algn="just">
              <a:spcBef>
                <a:spcPct val="20000"/>
              </a:spcBef>
              <a:buClr>
                <a:srgbClr val="009900"/>
              </a:buClr>
              <a:buSzPct val="55000"/>
              <a:buFont typeface="Wingdings" pitchFamily="2" charset="2"/>
              <a:buChar char="u"/>
              <a:defRPr/>
            </a:pPr>
            <a:r>
              <a:rPr lang="zh-CN" altLang="en-US" sz="2600" b="1" dirty="0">
                <a:solidFill>
                  <a:srgbClr val="000099"/>
                </a:solidFill>
                <a:effectLst>
                  <a:outerShdw blurRad="38100" dist="38100" dir="2700000" algn="tl">
                    <a:srgbClr val="C0C0C0"/>
                  </a:outerShdw>
                </a:effectLst>
                <a:ea typeface="仿宋_GB2312" pitchFamily="49" charset="-122"/>
              </a:rPr>
              <a:t>若</a:t>
            </a:r>
            <a:r>
              <a:rPr lang="en-US" altLang="zh-CN" sz="2600" b="1" dirty="0" err="1">
                <a:solidFill>
                  <a:schemeClr val="tx2"/>
                </a:solidFill>
                <a:effectLst>
                  <a:outerShdw blurRad="38100" dist="38100" dir="2700000" algn="tl">
                    <a:srgbClr val="C0C0C0"/>
                  </a:outerShdw>
                </a:effectLst>
                <a:ea typeface="仿宋_GB2312" pitchFamily="49" charset="-122"/>
              </a:rPr>
              <a:t>icp</a:t>
            </a:r>
            <a:r>
              <a:rPr lang="en-US" altLang="zh-CN" sz="2600" b="1" dirty="0">
                <a:solidFill>
                  <a:schemeClr val="tx2"/>
                </a:solidFill>
                <a:effectLst>
                  <a:outerShdw blurRad="38100" dist="38100" dir="2700000" algn="tl">
                    <a:srgbClr val="C0C0C0"/>
                  </a:outerShdw>
                </a:effectLst>
                <a:ea typeface="仿宋_GB2312" pitchFamily="49" charset="-122"/>
              </a:rPr>
              <a:t>(</a:t>
            </a:r>
            <a:r>
              <a:rPr lang="en-US" altLang="zh-CN" sz="2600" b="1" dirty="0" err="1">
                <a:solidFill>
                  <a:schemeClr val="tx2"/>
                </a:solidFill>
                <a:effectLst>
                  <a:outerShdw blurRad="38100" dist="38100" dir="2700000" algn="tl">
                    <a:srgbClr val="C0C0C0"/>
                  </a:outerShdw>
                </a:effectLst>
                <a:ea typeface="仿宋_GB2312" pitchFamily="49" charset="-122"/>
              </a:rPr>
              <a:t>ch</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en-US" altLang="zh-CN" sz="2600" b="1" i="1" dirty="0" smtClean="0">
                <a:solidFill>
                  <a:schemeClr val="tx2"/>
                </a:solidFill>
                <a:effectLst>
                  <a:outerShdw blurRad="38100" dist="38100" dir="2700000" algn="tl">
                    <a:srgbClr val="C0C0C0"/>
                  </a:outerShdw>
                </a:effectLst>
                <a:ea typeface="仿宋_GB2312" pitchFamily="49" charset="-122"/>
              </a:rPr>
              <a:t>==</a:t>
            </a:r>
            <a:r>
              <a:rPr lang="en-US" altLang="zh-CN" sz="2600" b="1" dirty="0" err="1" smtClean="0">
                <a:solidFill>
                  <a:schemeClr val="tx2"/>
                </a:solidFill>
                <a:effectLst>
                  <a:outerShdw blurRad="38100" dist="38100" dir="2700000" algn="tl">
                    <a:srgbClr val="C0C0C0"/>
                  </a:outerShdw>
                </a:effectLst>
                <a:ea typeface="仿宋_GB2312" pitchFamily="49" charset="-122"/>
              </a:rPr>
              <a:t>isp</a:t>
            </a:r>
            <a:r>
              <a:rPr lang="en-US" altLang="zh-CN" sz="2600" b="1" dirty="0" smtClean="0">
                <a:solidFill>
                  <a:schemeClr val="tx2"/>
                </a:solidFill>
                <a:effectLst>
                  <a:outerShdw blurRad="38100" dist="38100" dir="2700000" algn="tl">
                    <a:srgbClr val="C0C0C0"/>
                  </a:outerShdw>
                </a:effectLst>
                <a:ea typeface="仿宋_GB2312" pitchFamily="49" charset="-122"/>
              </a:rPr>
              <a:t>(OPTR</a:t>
            </a:r>
            <a:r>
              <a:rPr lang="en-US" altLang="zh-CN" sz="2600" b="1" dirty="0">
                <a:solidFill>
                  <a:schemeClr val="tx2"/>
                </a:solidFill>
                <a:effectLst>
                  <a:outerShdw blurRad="38100" dist="38100" dir="2700000" algn="tl">
                    <a:srgbClr val="C0C0C0"/>
                  </a:outerShdw>
                </a:effectLst>
                <a:ea typeface="仿宋_GB2312" pitchFamily="49" charset="-122"/>
              </a:rPr>
              <a:t>)</a:t>
            </a:r>
            <a:r>
              <a:rPr lang="en-US" altLang="zh-CN" sz="2600" b="1" dirty="0">
                <a:solidFill>
                  <a:srgbClr val="000099"/>
                </a:solidFill>
                <a:effectLst>
                  <a:outerShdw blurRad="38100" dist="38100" dir="2700000" algn="tl">
                    <a:srgbClr val="C0C0C0"/>
                  </a:outerShdw>
                </a:effectLst>
                <a:ea typeface="仿宋_GB2312" pitchFamily="49" charset="-122"/>
              </a:rPr>
              <a:t> </a:t>
            </a:r>
            <a:r>
              <a:rPr lang="zh-CN" altLang="en-US" sz="2600" b="1" dirty="0">
                <a:solidFill>
                  <a:srgbClr val="000099"/>
                </a:solidFill>
                <a:effectLst>
                  <a:outerShdw blurRad="38100" dist="38100" dir="2700000" algn="tl">
                    <a:srgbClr val="C0C0C0"/>
                  </a:outerShdw>
                </a:effectLst>
                <a:ea typeface="仿宋_GB2312" pitchFamily="49" charset="-122"/>
              </a:rPr>
              <a:t>且</a:t>
            </a:r>
            <a:r>
              <a:rPr lang="en-US" altLang="zh-CN" sz="2600" b="1" dirty="0" err="1" smtClean="0">
                <a:solidFill>
                  <a:schemeClr val="tx2"/>
                </a:solidFill>
                <a:effectLst>
                  <a:outerShdw blurRad="38100" dist="38100" dir="2700000" algn="tl">
                    <a:srgbClr val="C0C0C0"/>
                  </a:outerShdw>
                </a:effectLst>
                <a:ea typeface="仿宋_GB2312" pitchFamily="49" charset="-122"/>
              </a:rPr>
              <a:t>ch</a:t>
            </a:r>
            <a:r>
              <a:rPr lang="en-US" altLang="zh-CN" sz="2600" b="1" i="1" dirty="0" smtClean="0">
                <a:solidFill>
                  <a:schemeClr val="tx2"/>
                </a:solidFill>
                <a:effectLst>
                  <a:outerShdw blurRad="38100" dist="38100" dir="2700000" algn="tl">
                    <a:srgbClr val="C0C0C0"/>
                  </a:outerShdw>
                </a:effectLst>
                <a:ea typeface="仿宋_GB2312" pitchFamily="49" charset="-122"/>
              </a:rPr>
              <a:t>==</a:t>
            </a:r>
            <a:r>
              <a:rPr lang="en-US" altLang="zh-CN" sz="2600" b="1" dirty="0" smtClean="0">
                <a:solidFill>
                  <a:srgbClr val="FF0000"/>
                </a:solidFill>
                <a:effectLst>
                  <a:outerShdw blurRad="38100" dist="38100" dir="2700000" algn="tl">
                    <a:srgbClr val="C0C0C0"/>
                  </a:outerShdw>
                </a:effectLst>
                <a:ea typeface="仿宋_GB2312" pitchFamily="49" charset="-122"/>
              </a:rPr>
              <a:t>‘</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zh-CN" altLang="en-US" sz="2600" b="1" dirty="0">
                <a:solidFill>
                  <a:srgbClr val="000099"/>
                </a:solidFill>
                <a:effectLst>
                  <a:outerShdw blurRad="38100" dist="38100" dir="2700000" algn="tl">
                    <a:srgbClr val="C0C0C0"/>
                  </a:outerShdw>
                </a:effectLst>
                <a:ea typeface="仿宋_GB2312" pitchFamily="49" charset="-122"/>
              </a:rPr>
              <a:t>，则从</a:t>
            </a:r>
            <a:r>
              <a:rPr lang="en-US" altLang="zh-CN" sz="2600" b="1" dirty="0">
                <a:solidFill>
                  <a:schemeClr val="tx2"/>
                </a:solidFill>
                <a:effectLst>
                  <a:outerShdw blurRad="38100" dist="38100" dir="2700000" algn="tl">
                    <a:srgbClr val="C0C0C0"/>
                  </a:outerShdw>
                </a:effectLst>
                <a:ea typeface="仿宋_GB2312" pitchFamily="49" charset="-122"/>
              </a:rPr>
              <a:t>OPTR</a:t>
            </a:r>
            <a:r>
              <a:rPr lang="zh-CN" altLang="en-US" sz="2600" b="1" dirty="0">
                <a:solidFill>
                  <a:schemeClr val="tx2"/>
                </a:solidFill>
                <a:effectLst>
                  <a:outerShdw blurRad="38100" dist="38100" dir="2700000" algn="tl">
                    <a:srgbClr val="C0C0C0"/>
                  </a:outerShdw>
                </a:effectLst>
                <a:ea typeface="仿宋_GB2312" pitchFamily="49" charset="-122"/>
              </a:rPr>
              <a:t>栈</a:t>
            </a:r>
            <a:r>
              <a:rPr lang="zh-CN" altLang="en-US" sz="2600" b="1" dirty="0" smtClean="0">
                <a:solidFill>
                  <a:srgbClr val="000099"/>
                </a:solidFill>
                <a:effectLst>
                  <a:outerShdw blurRad="38100" dist="38100" dir="2700000" algn="tl">
                    <a:srgbClr val="C0C0C0"/>
                  </a:outerShdw>
                </a:effectLst>
                <a:ea typeface="仿宋_GB2312" pitchFamily="49" charset="-122"/>
              </a:rPr>
              <a:t>退出</a:t>
            </a:r>
            <a:r>
              <a:rPr lang="en-US" altLang="zh-CN" b="1" dirty="0" smtClean="0">
                <a:solidFill>
                  <a:srgbClr val="FF0000"/>
                </a:solidFill>
                <a:effectLst>
                  <a:outerShdw blurRad="38100" dist="38100" dir="2700000" algn="tl">
                    <a:srgbClr val="C0C0C0"/>
                  </a:outerShdw>
                </a:effectLst>
                <a:ea typeface="仿宋_GB2312" pitchFamily="49" charset="-122"/>
              </a:rPr>
              <a:t>‘</a:t>
            </a:r>
            <a:r>
              <a:rPr lang="en-US" altLang="zh-CN" sz="2600" b="1" dirty="0" smtClean="0">
                <a:solidFill>
                  <a:schemeClr val="tx2"/>
                </a:solidFill>
                <a:effectLst>
                  <a:outerShdw blurRad="38100" dist="38100" dir="2700000" algn="tl">
                    <a:srgbClr val="C0C0C0"/>
                  </a:outerShdw>
                </a:effectLst>
                <a:ea typeface="仿宋_GB2312" pitchFamily="49" charset="-122"/>
              </a:rPr>
              <a:t>(’</a:t>
            </a:r>
            <a:r>
              <a:rPr lang="zh-CN" altLang="en-US" sz="2600" b="1" dirty="0">
                <a:solidFill>
                  <a:srgbClr val="000099"/>
                </a:solidFill>
                <a:effectLst>
                  <a:outerShdw blurRad="38100" dist="38100" dir="2700000" algn="tl">
                    <a:srgbClr val="C0C0C0"/>
                  </a:outerShdw>
                </a:effectLst>
                <a:ea typeface="仿宋_GB2312" pitchFamily="49" charset="-122"/>
              </a:rPr>
              <a:t>，对消括号，然后从中缀表达式取下一字符送入</a:t>
            </a:r>
            <a:r>
              <a:rPr lang="en-US" altLang="zh-CN" sz="2600" b="1" dirty="0" err="1">
                <a:solidFill>
                  <a:schemeClr val="tx2"/>
                </a:solidFill>
                <a:effectLst>
                  <a:outerShdw blurRad="38100" dist="38100" dir="2700000" algn="tl">
                    <a:srgbClr val="C0C0C0"/>
                  </a:outerShdw>
                </a:effectLst>
                <a:ea typeface="仿宋_GB2312" pitchFamily="49" charset="-122"/>
              </a:rPr>
              <a:t>ch</a:t>
            </a:r>
            <a:r>
              <a:rPr lang="zh-CN" altLang="en-US" sz="2600" b="1" dirty="0">
                <a:effectLst>
                  <a:outerShdw blurRad="38100" dist="38100" dir="2700000" algn="tl">
                    <a:srgbClr val="C0C0C0"/>
                  </a:outerShdw>
                </a:effectLst>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9026">
                                            <p:txEl>
                                              <p:pRg st="2" end="2"/>
                                            </p:txEl>
                                          </p:spTgt>
                                        </p:tgtEl>
                                        <p:attrNameLst>
                                          <p:attrName>style.visibility</p:attrName>
                                        </p:attrNameLst>
                                      </p:cBhvr>
                                      <p:to>
                                        <p:strVal val="visible"/>
                                      </p:to>
                                    </p:set>
                                    <p:animEffect transition="in" filter="checkerboard(across)">
                                      <p:cBhvr>
                                        <p:cTn id="7" dur="500"/>
                                        <p:tgtEl>
                                          <p:spTgt spid="129026">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9026">
                                            <p:txEl>
                                              <p:pRg st="3" end="3"/>
                                            </p:txEl>
                                          </p:spTgt>
                                        </p:tgtEl>
                                        <p:attrNameLst>
                                          <p:attrName>style.visibility</p:attrName>
                                        </p:attrNameLst>
                                      </p:cBhvr>
                                      <p:to>
                                        <p:strVal val="visible"/>
                                      </p:to>
                                    </p:set>
                                    <p:animEffect transition="in" filter="checkerboard(across)">
                                      <p:cBhvr>
                                        <p:cTn id="10" dur="500"/>
                                        <p:tgtEl>
                                          <p:spTgt spid="129026">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29026">
                                            <p:txEl>
                                              <p:pRg st="4" end="4"/>
                                            </p:txEl>
                                          </p:spTgt>
                                        </p:tgtEl>
                                        <p:attrNameLst>
                                          <p:attrName>style.visibility</p:attrName>
                                        </p:attrNameLst>
                                      </p:cBhvr>
                                      <p:to>
                                        <p:strVal val="visible"/>
                                      </p:to>
                                    </p:set>
                                    <p:animEffect transition="in" filter="checkerboard(across)">
                                      <p:cBhvr>
                                        <p:cTn id="13" dur="500"/>
                                        <p:tgtEl>
                                          <p:spTgt spid="129026">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29026">
                                            <p:txEl>
                                              <p:pRg st="5" end="5"/>
                                            </p:txEl>
                                          </p:spTgt>
                                        </p:tgtEl>
                                        <p:attrNameLst>
                                          <p:attrName>style.visibility</p:attrName>
                                        </p:attrNameLst>
                                      </p:cBhvr>
                                      <p:to>
                                        <p:strVal val="visible"/>
                                      </p:to>
                                    </p:set>
                                    <p:animEffect transition="in" filter="checkerboard(across)">
                                      <p:cBhvr>
                                        <p:cTn id="16" dur="500"/>
                                        <p:tgtEl>
                                          <p:spTgt spid="129026">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29026">
                                            <p:txEl>
                                              <p:pRg st="6" end="6"/>
                                            </p:txEl>
                                          </p:spTgt>
                                        </p:tgtEl>
                                        <p:attrNameLst>
                                          <p:attrName>style.visibility</p:attrName>
                                        </p:attrNameLst>
                                      </p:cBhvr>
                                      <p:to>
                                        <p:strVal val="visible"/>
                                      </p:to>
                                    </p:set>
                                    <p:animEffect transition="in" filter="checkerboard(across)">
                                      <p:cBhvr>
                                        <p:cTn id="19" dur="500"/>
                                        <p:tgtEl>
                                          <p:spTgt spid="1290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131763" y="884238"/>
          <a:ext cx="9012237" cy="7315200"/>
        </p:xfrm>
        <a:graphic>
          <a:graphicData uri="http://schemas.openxmlformats.org/presentationml/2006/ole">
            <p:oleObj spid="_x0000_s7170" name="文档" r:id="rId3" imgW="8585696" imgH="6962569" progId="Word.Document.8">
              <p:embed/>
            </p:oleObj>
          </a:graphicData>
        </a:graphic>
      </p:graphicFrame>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56</a:t>
            </a:fld>
            <a:endParaRPr lang="en-US" altLang="zh-CN"/>
          </a:p>
        </p:txBody>
      </p:sp>
    </p:spTree>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194" name="Object 1024"/>
          <p:cNvGraphicFramePr>
            <a:graphicFrameLocks noChangeAspect="1"/>
          </p:cNvGraphicFramePr>
          <p:nvPr/>
        </p:nvGraphicFramePr>
        <p:xfrm>
          <a:off x="228600" y="774700"/>
          <a:ext cx="8607425" cy="6967538"/>
        </p:xfrm>
        <a:graphic>
          <a:graphicData uri="http://schemas.openxmlformats.org/presentationml/2006/ole">
            <p:oleObj spid="_x0000_s8194" name="文档" r:id="rId3" imgW="8314626" imgH="6737203" progId="Word.Document.8">
              <p:embed/>
            </p:oleObj>
          </a:graphicData>
        </a:graphic>
      </p:graphicFrame>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57</a:t>
            </a:fld>
            <a:endParaRPr lang="en-US" altLang="zh-CN"/>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218" name="Object 0"/>
          <p:cNvGraphicFramePr>
            <a:graphicFrameLocks noChangeAspect="1"/>
          </p:cNvGraphicFramePr>
          <p:nvPr/>
        </p:nvGraphicFramePr>
        <p:xfrm>
          <a:off x="217488" y="1146175"/>
          <a:ext cx="8664575" cy="3992563"/>
        </p:xfrm>
        <a:graphic>
          <a:graphicData uri="http://schemas.openxmlformats.org/presentationml/2006/ole">
            <p:oleObj spid="_x0000_s9218" name="文档" r:id="rId3" imgW="8499300" imgH="3918335" progId="Word.Document.8">
              <p:embed/>
            </p:oleObj>
          </a:graphicData>
        </a:graphic>
      </p:graphicFrame>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58</a:t>
            </a:fld>
            <a:endParaRPr lang="en-US" altLang="zh-CN"/>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520700" y="715963"/>
            <a:ext cx="8077200" cy="5283200"/>
          </a:xfrm>
          <a:prstGeom prst="rect">
            <a:avLst/>
          </a:prstGeom>
          <a:noFill/>
          <a:ln w="9525">
            <a:noFill/>
            <a:miter lim="800000"/>
            <a:headEnd/>
            <a:tailEnd/>
          </a:ln>
        </p:spPr>
        <p:txBody>
          <a:bodyPr/>
          <a:lstStyle/>
          <a:p>
            <a:pPr marL="342900" indent="-342900">
              <a:buClr>
                <a:schemeClr val="tx1"/>
              </a:buClr>
            </a:pPr>
            <a:r>
              <a:rPr lang="en-US" altLang="zh-CN" sz="2800" b="1" dirty="0">
                <a:solidFill>
                  <a:srgbClr val="FF0000"/>
                </a:solidFill>
              </a:rPr>
              <a:t>void</a:t>
            </a:r>
            <a:r>
              <a:rPr lang="en-US" altLang="zh-CN" sz="2800" dirty="0">
                <a:solidFill>
                  <a:srgbClr val="FF0000"/>
                </a:solidFill>
              </a:rPr>
              <a:t> </a:t>
            </a:r>
            <a:r>
              <a:rPr lang="en-US" altLang="zh-CN" sz="2800" dirty="0" err="1" smtClean="0">
                <a:solidFill>
                  <a:srgbClr val="FF0000"/>
                </a:solidFill>
              </a:rPr>
              <a:t>InFixRun</a:t>
            </a:r>
            <a:r>
              <a:rPr lang="en-US" altLang="zh-CN" sz="2800" b="1" dirty="0" smtClean="0">
                <a:solidFill>
                  <a:srgbClr val="FF0000"/>
                </a:solidFill>
              </a:rPr>
              <a:t>( </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a:t>
            </a:r>
            <a:endParaRPr lang="en-US" altLang="zh-CN" sz="2800" dirty="0">
              <a:solidFill>
                <a:srgbClr val="FF0000"/>
              </a:solidFill>
            </a:endParaRPr>
          </a:p>
          <a:p>
            <a:pPr marL="342900" indent="-342900">
              <a:buClr>
                <a:schemeClr val="tx1"/>
              </a:buClr>
            </a:pPr>
            <a:r>
              <a:rPr lang="en-US" altLang="zh-CN" sz="2800" dirty="0">
                <a:solidFill>
                  <a:srgbClr val="FF0000"/>
                </a:solidFill>
              </a:rPr>
              <a:t>   Stack </a:t>
            </a:r>
            <a:r>
              <a:rPr lang="en-US" altLang="zh-CN" sz="2800" b="1" dirty="0">
                <a:solidFill>
                  <a:srgbClr val="FF0000"/>
                </a:solidFill>
              </a:rPr>
              <a:t>&lt;char&gt;</a:t>
            </a:r>
            <a:r>
              <a:rPr lang="en-US" altLang="zh-CN" sz="2800" dirty="0">
                <a:solidFill>
                  <a:srgbClr val="FF0000"/>
                </a:solidFill>
              </a:rPr>
              <a:t> OPTR</a:t>
            </a:r>
            <a:r>
              <a:rPr lang="en-US" altLang="zh-CN" sz="2800" b="1" dirty="0">
                <a:solidFill>
                  <a:srgbClr val="FF0000"/>
                </a:solidFill>
              </a:rPr>
              <a:t>,</a:t>
            </a:r>
            <a:r>
              <a:rPr lang="en-US" altLang="zh-CN" sz="2800" dirty="0">
                <a:solidFill>
                  <a:srgbClr val="FF0000"/>
                </a:solidFill>
              </a:rPr>
              <a:t> OPND</a:t>
            </a:r>
            <a:r>
              <a:rPr lang="en-US" altLang="zh-CN" sz="2800" b="1" dirty="0">
                <a:solidFill>
                  <a:srgbClr val="FF0000"/>
                </a:solidFill>
              </a:rPr>
              <a:t>;</a:t>
            </a:r>
          </a:p>
          <a:p>
            <a:pPr marL="342900" indent="-342900">
              <a:buClr>
                <a:schemeClr val="tx1"/>
              </a:buClr>
            </a:pPr>
            <a:r>
              <a:rPr lang="en-US" altLang="zh-CN" sz="2800" b="1" dirty="0">
                <a:solidFill>
                  <a:srgbClr val="FF0000"/>
                </a:solidFill>
              </a:rPr>
              <a:t>   char</a:t>
            </a:r>
            <a:r>
              <a:rPr lang="en-US" altLang="zh-CN" sz="2800" dirty="0">
                <a:solidFill>
                  <a:srgbClr val="FF0000"/>
                </a:solidFill>
              </a:rPr>
              <a:t> </a:t>
            </a:r>
            <a:r>
              <a:rPr lang="en-US" altLang="zh-CN" sz="2800" dirty="0" err="1">
                <a:solidFill>
                  <a:srgbClr val="FF0000"/>
                </a:solidFill>
              </a:rPr>
              <a:t>ch</a:t>
            </a:r>
            <a:r>
              <a:rPr lang="en-US" altLang="zh-CN" sz="2800" b="1" dirty="0">
                <a:solidFill>
                  <a:srgbClr val="FF0000"/>
                </a:solidFill>
              </a:rPr>
              <a:t>, </a:t>
            </a:r>
            <a:r>
              <a:rPr lang="en-US" altLang="zh-CN" sz="2800" dirty="0">
                <a:solidFill>
                  <a:srgbClr val="FF0000"/>
                </a:solidFill>
              </a:rPr>
              <a:t>op</a:t>
            </a:r>
            <a:r>
              <a:rPr lang="en-US" altLang="zh-CN" sz="2800" b="1" dirty="0">
                <a:solidFill>
                  <a:srgbClr val="FF0000"/>
                </a:solidFill>
              </a:rPr>
              <a:t>;</a:t>
            </a:r>
          </a:p>
          <a:p>
            <a:pPr marL="342900" indent="-342900">
              <a:buClr>
                <a:schemeClr val="tx1"/>
              </a:buClr>
            </a:pPr>
            <a:r>
              <a:rPr lang="en-US" altLang="zh-CN" sz="2800" dirty="0">
                <a:solidFill>
                  <a:srgbClr val="FF0000"/>
                </a:solidFill>
              </a:rPr>
              <a:t>   </a:t>
            </a:r>
            <a:r>
              <a:rPr lang="en-US" altLang="zh-CN" sz="2800" dirty="0" err="1" smtClean="0">
                <a:solidFill>
                  <a:srgbClr val="FF0000"/>
                </a:solidFill>
              </a:rPr>
              <a:t>InitStack</a:t>
            </a:r>
            <a:r>
              <a:rPr lang="en-US" altLang="zh-CN" sz="2800" b="1" dirty="0" smtClean="0">
                <a:solidFill>
                  <a:srgbClr val="FF0000"/>
                </a:solidFill>
              </a:rPr>
              <a:t>(</a:t>
            </a:r>
            <a:r>
              <a:rPr lang="en-US" altLang="zh-CN" sz="2800" dirty="0" smtClean="0">
                <a:solidFill>
                  <a:srgbClr val="FF0000"/>
                </a:solidFill>
              </a:rPr>
              <a:t>OPTR</a:t>
            </a:r>
            <a:r>
              <a:rPr lang="en-US" altLang="zh-CN" sz="2800" b="1" dirty="0" smtClean="0">
                <a:solidFill>
                  <a:srgbClr val="FF0000"/>
                </a:solidFill>
              </a:rPr>
              <a:t>);</a:t>
            </a:r>
            <a:r>
              <a:rPr lang="en-US" altLang="zh-CN" sz="2800" dirty="0" smtClean="0">
                <a:solidFill>
                  <a:srgbClr val="FF0000"/>
                </a:solidFill>
              </a:rPr>
              <a:t>  </a:t>
            </a:r>
            <a:r>
              <a:rPr lang="en-US" altLang="zh-CN" sz="2800" dirty="0" err="1" smtClean="0">
                <a:solidFill>
                  <a:srgbClr val="FF0000"/>
                </a:solidFill>
              </a:rPr>
              <a:t>InitStack</a:t>
            </a:r>
            <a:r>
              <a:rPr lang="en-US" altLang="zh-CN" sz="2800" b="1" dirty="0" smtClean="0">
                <a:solidFill>
                  <a:srgbClr val="FF0000"/>
                </a:solidFill>
              </a:rPr>
              <a:t>(</a:t>
            </a:r>
            <a:r>
              <a:rPr lang="en-US" altLang="zh-CN" sz="2800" dirty="0" smtClean="0">
                <a:solidFill>
                  <a:srgbClr val="FF0000"/>
                </a:solidFill>
              </a:rPr>
              <a:t>OPND</a:t>
            </a:r>
            <a:r>
              <a:rPr lang="en-US" altLang="zh-CN" sz="2800" b="1" dirty="0" smtClean="0">
                <a:solidFill>
                  <a:srgbClr val="FF0000"/>
                </a:solidFill>
              </a:rPr>
              <a:t>);</a:t>
            </a:r>
            <a:endParaRPr lang="en-US" altLang="zh-CN" sz="2800" dirty="0">
              <a:solidFill>
                <a:srgbClr val="FF0000"/>
              </a:solidFill>
            </a:endParaRPr>
          </a:p>
          <a:p>
            <a:pPr marL="342900" indent="-342900">
              <a:buClr>
                <a:schemeClr val="tx1"/>
              </a:buClr>
            </a:pPr>
            <a:r>
              <a:rPr lang="en-US" altLang="zh-CN" sz="2800" dirty="0">
                <a:solidFill>
                  <a:srgbClr val="FF0000"/>
                </a:solidFill>
              </a:rPr>
              <a:t>   </a:t>
            </a:r>
            <a:r>
              <a:rPr lang="en-US" altLang="zh-CN" sz="2800" dirty="0" smtClean="0">
                <a:solidFill>
                  <a:srgbClr val="FF0000"/>
                </a:solidFill>
              </a:rPr>
              <a:t>Push</a:t>
            </a:r>
            <a:r>
              <a:rPr lang="en-US" altLang="zh-CN" sz="2800" b="1" dirty="0" smtClean="0">
                <a:solidFill>
                  <a:srgbClr val="FF0000"/>
                </a:solidFill>
              </a:rPr>
              <a:t>(</a:t>
            </a:r>
            <a:r>
              <a:rPr lang="en-US" altLang="zh-CN" sz="2800" dirty="0" smtClean="0">
                <a:solidFill>
                  <a:srgbClr val="FF0000"/>
                </a:solidFill>
              </a:rPr>
              <a:t>OPTR</a:t>
            </a:r>
            <a:r>
              <a:rPr lang="en-US" altLang="zh-CN" sz="2800" b="1" dirty="0">
                <a:solidFill>
                  <a:srgbClr val="FF0000"/>
                </a:solidFill>
              </a:rPr>
              <a:t>,</a:t>
            </a:r>
            <a:r>
              <a:rPr lang="en-US" altLang="zh-CN" sz="2800" dirty="0">
                <a:solidFill>
                  <a:srgbClr val="FF0000"/>
                </a:solidFill>
              </a:rPr>
              <a:t> </a:t>
            </a:r>
            <a:r>
              <a:rPr lang="en-US" altLang="zh-CN" sz="2800" b="1" dirty="0" smtClean="0">
                <a:solidFill>
                  <a:srgbClr val="FF0000"/>
                </a:solidFill>
              </a:rPr>
              <a:t>‘#’);  </a:t>
            </a:r>
            <a:r>
              <a:rPr lang="en-US" altLang="zh-CN" sz="2800" b="1" dirty="0">
                <a:solidFill>
                  <a:srgbClr val="000099"/>
                </a:solidFill>
              </a:rPr>
              <a:t>//</a:t>
            </a:r>
            <a:r>
              <a:rPr lang="zh-CN" altLang="en-US" sz="2800" dirty="0">
                <a:solidFill>
                  <a:srgbClr val="000099"/>
                </a:solidFill>
                <a:ea typeface="隶书" pitchFamily="49" charset="-122"/>
              </a:rPr>
              <a:t>两个栈初始化</a:t>
            </a:r>
            <a:endParaRPr lang="zh-CN" altLang="en-US" sz="2800" b="1" dirty="0">
              <a:solidFill>
                <a:srgbClr val="000099"/>
              </a:solidFill>
            </a:endParaRPr>
          </a:p>
          <a:p>
            <a:pPr marL="342900" indent="-342900">
              <a:buClr>
                <a:schemeClr val="tx1"/>
              </a:buClr>
            </a:pPr>
            <a:r>
              <a:rPr lang="zh-CN" altLang="en-US" sz="2800" b="1" dirty="0">
                <a:solidFill>
                  <a:srgbClr val="CC0000"/>
                </a:solidFill>
              </a:rPr>
              <a:t>   </a:t>
            </a:r>
            <a:r>
              <a:rPr lang="en-US" altLang="zh-CN" sz="2800" b="1" dirty="0" err="1" smtClean="0">
                <a:solidFill>
                  <a:srgbClr val="FF0000"/>
                </a:solidFill>
              </a:rPr>
              <a:t>getchar</a:t>
            </a:r>
            <a:r>
              <a:rPr lang="en-US" altLang="zh-CN" sz="2800" b="1" dirty="0" smtClean="0">
                <a:solidFill>
                  <a:srgbClr val="FF0000"/>
                </a:solidFill>
              </a:rPr>
              <a:t>(</a:t>
            </a:r>
            <a:r>
              <a:rPr lang="en-US" altLang="zh-CN" sz="2800" dirty="0" err="1" smtClean="0">
                <a:solidFill>
                  <a:srgbClr val="FF0000"/>
                </a:solidFill>
              </a:rPr>
              <a:t>ch</a:t>
            </a:r>
            <a:r>
              <a:rPr lang="en-US" altLang="zh-CN" sz="2800" b="1" dirty="0" smtClean="0">
                <a:solidFill>
                  <a:srgbClr val="FF0000"/>
                </a:solidFill>
              </a:rPr>
              <a:t>);  </a:t>
            </a:r>
            <a:r>
              <a:rPr lang="en-US" altLang="zh-CN" sz="2800" b="1" dirty="0">
                <a:solidFill>
                  <a:srgbClr val="000099"/>
                </a:solidFill>
              </a:rPr>
              <a:t>//</a:t>
            </a:r>
            <a:r>
              <a:rPr lang="zh-CN" altLang="en-US" sz="2800" dirty="0">
                <a:solidFill>
                  <a:srgbClr val="000099"/>
                </a:solidFill>
                <a:ea typeface="隶书" pitchFamily="49" charset="-122"/>
              </a:rPr>
              <a:t>读入一个字符</a:t>
            </a:r>
            <a:endParaRPr lang="zh-CN" altLang="en-US" sz="2800" b="1" dirty="0">
              <a:solidFill>
                <a:srgbClr val="000099"/>
              </a:solidFill>
            </a:endParaRPr>
          </a:p>
          <a:p>
            <a:pPr marL="342900" indent="-342900">
              <a:buClr>
                <a:schemeClr val="tx1"/>
              </a:buClr>
            </a:pPr>
            <a:r>
              <a:rPr lang="zh-CN" altLang="en-US" sz="2800" b="1" dirty="0">
                <a:solidFill>
                  <a:srgbClr val="CC0000"/>
                </a:solidFill>
              </a:rPr>
              <a:t>   </a:t>
            </a:r>
            <a:r>
              <a:rPr lang="en-US" altLang="zh-CN" sz="2800" dirty="0" smtClean="0">
                <a:solidFill>
                  <a:srgbClr val="FF0000"/>
                </a:solidFill>
              </a:rPr>
              <a:t>op</a:t>
            </a:r>
            <a:r>
              <a:rPr lang="en-US" altLang="zh-CN" sz="2800" b="1" dirty="0" smtClean="0">
                <a:solidFill>
                  <a:srgbClr val="FF0000"/>
                </a:solidFill>
              </a:rPr>
              <a:t>=‘#’;</a:t>
            </a:r>
            <a:endParaRPr lang="en-US" altLang="zh-CN" sz="2800" b="1" dirty="0">
              <a:solidFill>
                <a:srgbClr val="FF0000"/>
              </a:solidFill>
            </a:endParaRPr>
          </a:p>
          <a:p>
            <a:pPr marL="342900" indent="-342900">
              <a:buClr>
                <a:schemeClr val="tx1"/>
              </a:buClr>
            </a:pPr>
            <a:r>
              <a:rPr lang="en-US" altLang="zh-CN" sz="2800" b="1" dirty="0">
                <a:solidFill>
                  <a:srgbClr val="FF0000"/>
                </a:solidFill>
              </a:rPr>
              <a:t>   while </a:t>
            </a:r>
            <a:r>
              <a:rPr lang="en-US" altLang="zh-CN" sz="2800" b="1" dirty="0" smtClean="0">
                <a:solidFill>
                  <a:srgbClr val="FF0000"/>
                </a:solidFill>
              </a:rPr>
              <a:t>(</a:t>
            </a:r>
            <a:r>
              <a:rPr lang="en-US" altLang="zh-CN" sz="2800" dirty="0" err="1" smtClean="0">
                <a:solidFill>
                  <a:srgbClr val="FF0000"/>
                </a:solidFill>
              </a:rPr>
              <a:t>ch</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 </a:t>
            </a:r>
            <a:r>
              <a:rPr lang="en-US" altLang="zh-CN" sz="2800" dirty="0" smtClean="0">
                <a:solidFill>
                  <a:srgbClr val="FF0000"/>
                </a:solidFill>
              </a:rPr>
              <a:t>op</a:t>
            </a:r>
            <a:r>
              <a:rPr lang="en-US" altLang="zh-CN" sz="2800" b="1" dirty="0" smtClean="0">
                <a:solidFill>
                  <a:srgbClr val="FF0000"/>
                </a:solidFill>
              </a:rPr>
              <a:t>!=‘#’) </a:t>
            </a:r>
            <a:r>
              <a:rPr lang="en-US" altLang="zh-CN" sz="2800" b="1" dirty="0">
                <a:solidFill>
                  <a:srgbClr val="FF0000"/>
                </a:solidFill>
              </a:rPr>
              <a:t>{</a:t>
            </a:r>
          </a:p>
          <a:p>
            <a:pPr marL="342900" indent="-342900">
              <a:buClr>
                <a:schemeClr val="tx1"/>
              </a:buClr>
            </a:pPr>
            <a:r>
              <a:rPr lang="en-US" altLang="zh-CN" sz="2800" b="1" dirty="0">
                <a:solidFill>
                  <a:srgbClr val="FF0000"/>
                </a:solidFill>
              </a:rPr>
              <a:t>       if </a:t>
            </a:r>
            <a:r>
              <a:rPr lang="en-US" altLang="zh-CN" sz="2800" b="1" dirty="0" smtClean="0">
                <a:solidFill>
                  <a:srgbClr val="FF0000"/>
                </a:solidFill>
              </a:rPr>
              <a:t>(</a:t>
            </a:r>
            <a:r>
              <a:rPr lang="en-US" altLang="zh-CN" sz="2800" b="1" dirty="0" err="1" smtClean="0">
                <a:solidFill>
                  <a:srgbClr val="FF0000"/>
                </a:solidFill>
              </a:rPr>
              <a:t>isdigit</a:t>
            </a:r>
            <a:r>
              <a:rPr lang="en-US" altLang="zh-CN" sz="2800" b="1" dirty="0" smtClean="0">
                <a:solidFill>
                  <a:srgbClr val="FF0000"/>
                </a:solidFill>
              </a:rPr>
              <a:t>(</a:t>
            </a:r>
            <a:r>
              <a:rPr lang="en-US" altLang="zh-CN" sz="2800" dirty="0" err="1" smtClean="0">
                <a:solidFill>
                  <a:srgbClr val="FF0000"/>
                </a:solidFill>
              </a:rPr>
              <a:t>ch</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000099"/>
                </a:solidFill>
              </a:rPr>
              <a:t>//</a:t>
            </a:r>
            <a:r>
              <a:rPr lang="zh-CN" altLang="zh-CN" sz="2800" dirty="0">
                <a:solidFill>
                  <a:srgbClr val="000099"/>
                </a:solidFill>
                <a:ea typeface="隶书" pitchFamily="49" charset="-122"/>
              </a:rPr>
              <a:t>是操作数</a:t>
            </a:r>
            <a:r>
              <a:rPr lang="zh-CN" altLang="en-US" sz="2800" dirty="0">
                <a:solidFill>
                  <a:srgbClr val="000099"/>
                </a:solidFill>
                <a:ea typeface="隶书" pitchFamily="49" charset="-122"/>
              </a:rPr>
              <a:t>，</a:t>
            </a:r>
            <a:r>
              <a:rPr lang="zh-CN" altLang="zh-CN" sz="2800" dirty="0">
                <a:solidFill>
                  <a:srgbClr val="000099"/>
                </a:solidFill>
                <a:ea typeface="隶书" pitchFamily="49" charset="-122"/>
              </a:rPr>
              <a:t>进栈</a:t>
            </a:r>
            <a:endParaRPr lang="zh-CN" altLang="en-US" sz="2800" dirty="0">
              <a:solidFill>
                <a:srgbClr val="000099"/>
              </a:solidFill>
            </a:endParaRPr>
          </a:p>
          <a:p>
            <a:pPr marL="342900" indent="-342900">
              <a:buClr>
                <a:schemeClr val="tx1"/>
              </a:buClr>
            </a:pPr>
            <a:r>
              <a:rPr lang="zh-CN" altLang="en-US" sz="2800" dirty="0">
                <a:solidFill>
                  <a:srgbClr val="CC0000"/>
                </a:solidFill>
              </a:rPr>
              <a:t>          </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Push</a:t>
            </a:r>
            <a:r>
              <a:rPr lang="en-US" altLang="zh-CN" sz="2800" b="1" dirty="0" smtClean="0">
                <a:solidFill>
                  <a:srgbClr val="FF0000"/>
                </a:solidFill>
              </a:rPr>
              <a:t>(</a:t>
            </a:r>
            <a:r>
              <a:rPr lang="en-US" altLang="zh-CN" sz="2800" dirty="0" smtClean="0">
                <a:solidFill>
                  <a:srgbClr val="FF0000"/>
                </a:solidFill>
              </a:rPr>
              <a:t>OPND</a:t>
            </a:r>
            <a:r>
              <a:rPr lang="en-US" altLang="zh-CN" sz="2800" b="1" dirty="0">
                <a:solidFill>
                  <a:srgbClr val="FF0000"/>
                </a:solidFill>
              </a:rPr>
              <a:t>,</a:t>
            </a:r>
            <a:r>
              <a:rPr lang="en-US" altLang="zh-CN" sz="2800" dirty="0">
                <a:solidFill>
                  <a:srgbClr val="FF0000"/>
                </a:solidFill>
              </a:rPr>
              <a:t> </a:t>
            </a:r>
            <a:r>
              <a:rPr lang="en-US" altLang="zh-CN" sz="2800" dirty="0" err="1" smtClean="0">
                <a:solidFill>
                  <a:srgbClr val="FF0000"/>
                </a:solidFill>
              </a:rPr>
              <a:t>ch</a:t>
            </a:r>
            <a:r>
              <a:rPr lang="en-US" altLang="zh-CN" sz="2800" b="1" dirty="0" smtClean="0">
                <a:solidFill>
                  <a:srgbClr val="FF0000"/>
                </a:solidFill>
              </a:rPr>
              <a:t>);  </a:t>
            </a:r>
            <a:r>
              <a:rPr lang="en-US" altLang="zh-CN" sz="2800" b="1" dirty="0" err="1" smtClean="0">
                <a:solidFill>
                  <a:srgbClr val="FF0000"/>
                </a:solidFill>
              </a:rPr>
              <a:t>getchar</a:t>
            </a:r>
            <a:r>
              <a:rPr lang="en-US" altLang="zh-CN" sz="2800" b="1" dirty="0" smtClean="0">
                <a:solidFill>
                  <a:srgbClr val="FF0000"/>
                </a:solidFill>
              </a:rPr>
              <a:t>(</a:t>
            </a:r>
            <a:r>
              <a:rPr lang="en-US" altLang="zh-CN" sz="2800" dirty="0" err="1" smtClean="0">
                <a:solidFill>
                  <a:srgbClr val="FF0000"/>
                </a:solidFill>
              </a:rPr>
              <a:t>ch</a:t>
            </a:r>
            <a:r>
              <a:rPr lang="en-US" altLang="zh-CN" sz="2800" b="1" dirty="0" smtClean="0">
                <a:solidFill>
                  <a:srgbClr val="FF0000"/>
                </a:solidFill>
              </a:rPr>
              <a:t>); </a:t>
            </a:r>
            <a:r>
              <a:rPr lang="en-US" altLang="zh-CN" sz="2800" b="1" dirty="0">
                <a:solidFill>
                  <a:srgbClr val="FF0000"/>
                </a:solidFill>
              </a:rPr>
              <a:t>}</a:t>
            </a:r>
          </a:p>
          <a:p>
            <a:pPr marL="342900" indent="-342900">
              <a:buClr>
                <a:schemeClr val="tx1"/>
              </a:buClr>
            </a:pPr>
            <a:r>
              <a:rPr lang="en-US" altLang="zh-CN" sz="2800" dirty="0">
                <a:solidFill>
                  <a:srgbClr val="FF0000"/>
                </a:solidFill>
              </a:rPr>
              <a:t>       </a:t>
            </a:r>
            <a:r>
              <a:rPr lang="en-US" altLang="zh-CN" sz="2800" b="1" dirty="0">
                <a:solidFill>
                  <a:srgbClr val="FF0000"/>
                </a:solidFill>
              </a:rPr>
              <a:t>else {  </a:t>
            </a:r>
            <a:r>
              <a:rPr lang="en-US" altLang="zh-CN" sz="2800" b="1" dirty="0">
                <a:solidFill>
                  <a:srgbClr val="000099"/>
                </a:solidFill>
              </a:rPr>
              <a:t>//</a:t>
            </a:r>
            <a:r>
              <a:rPr lang="zh-CN" altLang="zh-CN" sz="2800" dirty="0">
                <a:solidFill>
                  <a:srgbClr val="000099"/>
                </a:solidFill>
                <a:ea typeface="隶书" pitchFamily="49" charset="-122"/>
              </a:rPr>
              <a:t>是操作符</a:t>
            </a:r>
            <a:r>
              <a:rPr lang="zh-CN" altLang="en-US" sz="2800" dirty="0">
                <a:solidFill>
                  <a:srgbClr val="000099"/>
                </a:solidFill>
                <a:ea typeface="隶书" pitchFamily="49" charset="-122"/>
              </a:rPr>
              <a:t>，比较优先级</a:t>
            </a:r>
          </a:p>
          <a:p>
            <a:pPr marL="342900" indent="-342900">
              <a:buClr>
                <a:schemeClr val="tx1"/>
              </a:buClr>
            </a:pPr>
            <a:r>
              <a:rPr lang="zh-CN" altLang="en-US" sz="2800" dirty="0">
                <a:solidFill>
                  <a:srgbClr val="009900"/>
                </a:solidFill>
                <a:ea typeface="隶书" pitchFamily="49" charset="-122"/>
              </a:rPr>
              <a:t>          </a:t>
            </a:r>
            <a:r>
              <a:rPr lang="en-US" altLang="zh-CN" sz="2800" dirty="0" err="1" smtClean="0">
                <a:solidFill>
                  <a:srgbClr val="FF0000"/>
                </a:solidFill>
                <a:ea typeface="隶书" pitchFamily="49" charset="-122"/>
              </a:rPr>
              <a:t>GetTop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OPTR</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smtClean="0">
                <a:solidFill>
                  <a:srgbClr val="FF0000"/>
                </a:solidFill>
                <a:ea typeface="隶书" pitchFamily="49" charset="-122"/>
              </a:rPr>
              <a:t>op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  </a:t>
            </a:r>
            <a:r>
              <a:rPr lang="en-US" altLang="zh-CN" sz="2800" b="1" dirty="0">
                <a:solidFill>
                  <a:srgbClr val="000099"/>
                </a:solidFill>
                <a:ea typeface="隶书" pitchFamily="49" charset="-122"/>
              </a:rPr>
              <a:t>//</a:t>
            </a:r>
            <a:r>
              <a:rPr lang="zh-CN" altLang="zh-CN" sz="2800" dirty="0">
                <a:solidFill>
                  <a:srgbClr val="000099"/>
                </a:solidFill>
                <a:ea typeface="隶书" pitchFamily="49" charset="-122"/>
              </a:rPr>
              <a:t>读一个操作符</a:t>
            </a:r>
            <a:r>
              <a:rPr lang="zh-CN" altLang="en-US" sz="2800" dirty="0">
                <a:solidFill>
                  <a:srgbClr val="009900"/>
                </a:solidFill>
                <a:ea typeface="隶书" pitchFamily="49" charset="-122"/>
              </a:rPr>
              <a:t>     </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59</a:t>
            </a:fld>
            <a:endParaRPr lang="en-US" altLang="zh-CN"/>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619741" y="532950"/>
            <a:ext cx="8305800" cy="6124754"/>
          </a:xfrm>
          <a:prstGeom prst="rect">
            <a:avLst/>
          </a:prstGeom>
          <a:noFill/>
          <a:ln w="9525">
            <a:noFill/>
            <a:miter lim="800000"/>
            <a:headEnd/>
            <a:tailEnd/>
          </a:ln>
        </p:spPr>
        <p:txBody>
          <a:bodyPr>
            <a:spAutoFit/>
          </a:bodyPr>
          <a:lstStyle/>
          <a:p>
            <a:pPr>
              <a:buFontTx/>
              <a:buNone/>
            </a:pPr>
            <a:r>
              <a:rPr lang="en-US" altLang="zh-CN" sz="2800" dirty="0" smtClean="0">
                <a:solidFill>
                  <a:srgbClr val="FF0000"/>
                </a:solidFill>
                <a:latin typeface="+mn-lt"/>
                <a:ea typeface="隶书" pitchFamily="49" charset="-122"/>
              </a:rPr>
              <a:t>        </a:t>
            </a:r>
            <a:r>
              <a:rPr lang="en-US" altLang="zh-CN" sz="2800" b="1" dirty="0" err="1" smtClean="0">
                <a:solidFill>
                  <a:srgbClr val="FF0000"/>
                </a:solidFill>
                <a:latin typeface="+mn-lt"/>
                <a:ea typeface="隶书" pitchFamily="49" charset="-122"/>
              </a:rPr>
              <a:t>int</a:t>
            </a:r>
            <a:r>
              <a:rPr lang="en-US" altLang="zh-CN" sz="2800" dirty="0" smtClean="0">
                <a:solidFill>
                  <a:srgbClr val="FF0000"/>
                </a:solidFill>
                <a:latin typeface="+mn-lt"/>
                <a:ea typeface="隶书" pitchFamily="49" charset="-122"/>
              </a:rPr>
              <a:t> pop</a:t>
            </a:r>
            <a:r>
              <a:rPr lang="en-US" altLang="zh-CN" sz="2800" b="1" dirty="0" smtClean="0">
                <a:solidFill>
                  <a:srgbClr val="FF0000"/>
                </a:solidFill>
                <a:latin typeface="+mn-lt"/>
                <a:ea typeface="隶书" pitchFamily="49" charset="-122"/>
              </a:rPr>
              <a:t>(Type</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err="1" smtClean="0">
                <a:solidFill>
                  <a:srgbClr val="FF0000"/>
                </a:solidFill>
                <a:latin typeface="+mn-lt"/>
                <a:ea typeface="隶书" pitchFamily="49" charset="-122"/>
              </a:rPr>
              <a:t>px</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en-US" sz="2800" dirty="0" smtClean="0">
                <a:solidFill>
                  <a:srgbClr val="0000FF"/>
                </a:solidFill>
                <a:latin typeface="+mn-lt"/>
                <a:ea typeface="隶书" pitchFamily="49" charset="-122"/>
              </a:rPr>
              <a:t>出栈</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if (</a:t>
            </a:r>
            <a:r>
              <a:rPr lang="en-US" altLang="zh-CN" sz="2800" dirty="0" smtClean="0">
                <a:solidFill>
                  <a:srgbClr val="FF0000"/>
                </a:solidFill>
                <a:latin typeface="+mn-lt"/>
                <a:ea typeface="隶书" pitchFamily="49" charset="-122"/>
              </a:rPr>
              <a:t>top</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1</a:t>
            </a:r>
            <a:r>
              <a:rPr lang="en-US" altLang="zh-CN" sz="2800" b="1" dirty="0" smtClean="0">
                <a:solidFill>
                  <a:srgbClr val="FF0000"/>
                </a:solidFill>
                <a:latin typeface="+mn-lt"/>
                <a:ea typeface="隶书" pitchFamily="49" charset="-122"/>
              </a:rPr>
              <a:t>) </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return</a:t>
            </a:r>
            <a:r>
              <a:rPr lang="en-US" altLang="zh-CN" sz="2800" dirty="0" smtClean="0">
                <a:solidFill>
                  <a:srgbClr val="FF0000"/>
                </a:solidFill>
                <a:latin typeface="+mn-lt"/>
                <a:ea typeface="隶书" pitchFamily="49" charset="-122"/>
              </a:rPr>
              <a:t> 1</a:t>
            </a:r>
            <a:r>
              <a:rPr lang="en-US" altLang="zh-CN" sz="2800" b="1" dirty="0" smtClean="0">
                <a:solidFill>
                  <a:srgbClr val="FF0000"/>
                </a:solidFill>
                <a:latin typeface="+mn-lt"/>
                <a:ea typeface="隶书" pitchFamily="49" charset="-122"/>
              </a:rPr>
              <a:t>;</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err="1" smtClean="0">
                <a:solidFill>
                  <a:srgbClr val="FF0000"/>
                </a:solidFill>
                <a:latin typeface="+mn-lt"/>
                <a:ea typeface="隶书" pitchFamily="49" charset="-122"/>
              </a:rPr>
              <a:t>px</a:t>
            </a:r>
            <a:r>
              <a:rPr lang="en-US" altLang="zh-CN" sz="2800" b="1" dirty="0" smtClean="0">
                <a:solidFill>
                  <a:srgbClr val="FF0000"/>
                </a:solidFill>
                <a:latin typeface="+mn-lt"/>
                <a:ea typeface="隶书" pitchFamily="49" charset="-122"/>
              </a:rPr>
              <a:t>=</a:t>
            </a:r>
            <a:r>
              <a:rPr lang="en-US" altLang="zh-CN" sz="2800" dirty="0" err="1" smtClean="0">
                <a:solidFill>
                  <a:srgbClr val="FF0000"/>
                </a:solidFill>
                <a:latin typeface="+mn-lt"/>
                <a:ea typeface="隶书" pitchFamily="49" charset="-122"/>
              </a:rPr>
              <a:t>stk</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top</a:t>
            </a:r>
            <a:r>
              <a:rPr lang="en-US" altLang="zh-CN" sz="2800" b="1" dirty="0" smtClean="0">
                <a:solidFill>
                  <a:srgbClr val="FF0000"/>
                </a:solidFill>
                <a:latin typeface="+mn-lt"/>
                <a:ea typeface="隶书" pitchFamily="49" charset="-122"/>
              </a:rPr>
              <a:t>--];</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return</a:t>
            </a:r>
            <a:r>
              <a:rPr lang="en-US" altLang="zh-CN" sz="2800" dirty="0" smtClean="0">
                <a:solidFill>
                  <a:srgbClr val="FF0000"/>
                </a:solidFill>
                <a:latin typeface="+mn-lt"/>
                <a:ea typeface="隶书" pitchFamily="49" charset="-122"/>
              </a:rPr>
              <a:t> 0</a:t>
            </a:r>
            <a:r>
              <a:rPr lang="en-US" altLang="zh-CN" sz="2800" b="1" dirty="0" smtClean="0">
                <a:solidFill>
                  <a:srgbClr val="FF0000"/>
                </a:solidFill>
                <a:latin typeface="+mn-lt"/>
                <a:ea typeface="隶书" pitchFamily="49" charset="-122"/>
              </a:rPr>
              <a:t>;</a:t>
            </a:r>
            <a:r>
              <a:rPr lang="zh-CN" altLang="en-US" sz="2800" dirty="0" smtClean="0">
                <a:solidFill>
                  <a:srgbClr val="FF0000"/>
                </a:solidFill>
                <a:latin typeface="+mn-lt"/>
                <a:ea typeface="隶书" pitchFamily="49" charset="-122"/>
              </a:rPr>
              <a:t>     </a:t>
            </a:r>
            <a:endParaRPr lang="en-US" altLang="zh-CN" sz="2800" dirty="0" smtClean="0">
              <a:solidFill>
                <a:srgbClr val="FF0000"/>
              </a:solidFill>
              <a:latin typeface="+mn-lt"/>
              <a:ea typeface="隶书" pitchFamily="49" charset="-122"/>
            </a:endParaRP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Type</a:t>
            </a:r>
            <a:r>
              <a:rPr lang="en-US" altLang="zh-CN" sz="2800" dirty="0" smtClean="0">
                <a:solidFill>
                  <a:srgbClr val="FF0000"/>
                </a:solidFill>
                <a:latin typeface="+mn-lt"/>
                <a:ea typeface="隶书" pitchFamily="49" charset="-122"/>
              </a:rPr>
              <a:t>  </a:t>
            </a:r>
            <a:r>
              <a:rPr lang="en-US" altLang="zh-CN" sz="2800" dirty="0" err="1" smtClean="0">
                <a:solidFill>
                  <a:srgbClr val="FF0000"/>
                </a:solidFill>
                <a:latin typeface="+mn-lt"/>
                <a:ea typeface="隶书" pitchFamily="49" charset="-122"/>
              </a:rPr>
              <a:t>getTop</a:t>
            </a:r>
            <a:r>
              <a:rPr lang="en-US" altLang="zh-CN" sz="2800" b="1" dirty="0" smtClean="0">
                <a:solidFill>
                  <a:srgbClr val="FF0000"/>
                </a:solidFill>
                <a:latin typeface="+mn-lt"/>
                <a:ea typeface="隶书" pitchFamily="49" charset="-122"/>
              </a:rPr>
              <a:t>( )</a:t>
            </a:r>
            <a:r>
              <a:rPr lang="en-US" altLang="zh-CN" sz="2800" dirty="0" smtClean="0">
                <a:solidFill>
                  <a:srgbClr val="FF0000"/>
                </a:solidFill>
                <a:latin typeface="+mn-lt"/>
                <a:ea typeface="隶书" pitchFamily="49" charset="-122"/>
              </a:rPr>
              <a:t>       </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  </a:t>
            </a:r>
            <a:r>
              <a:rPr lang="en-US" altLang="zh-CN" sz="2800" b="1" dirty="0" smtClean="0">
                <a:solidFill>
                  <a:srgbClr val="0000FF"/>
                </a:solidFill>
                <a:latin typeface="+mn-lt"/>
                <a:ea typeface="隶书" pitchFamily="49" charset="-122"/>
              </a:rPr>
              <a:t>//</a:t>
            </a:r>
            <a:r>
              <a:rPr lang="zh-CN" altLang="en-US" sz="2800" dirty="0" smtClean="0">
                <a:solidFill>
                  <a:srgbClr val="0000FF"/>
                </a:solidFill>
                <a:latin typeface="+mn-lt"/>
                <a:ea typeface="隶书" pitchFamily="49" charset="-122"/>
              </a:rPr>
              <a:t>取栈顶</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if (</a:t>
            </a:r>
            <a:r>
              <a:rPr lang="en-US" altLang="zh-CN" sz="2800" dirty="0" smtClean="0">
                <a:solidFill>
                  <a:srgbClr val="FF0000"/>
                </a:solidFill>
                <a:latin typeface="+mn-lt"/>
                <a:ea typeface="隶书" pitchFamily="49" charset="-122"/>
              </a:rPr>
              <a:t>top==-1</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return</a:t>
            </a:r>
            <a:r>
              <a:rPr lang="en-US" altLang="zh-CN" sz="2800" dirty="0" smtClean="0">
                <a:solidFill>
                  <a:srgbClr val="FF0000"/>
                </a:solidFill>
                <a:latin typeface="+mn-lt"/>
                <a:ea typeface="隶书" pitchFamily="49" charset="-122"/>
              </a:rPr>
              <a:t> NULL</a:t>
            </a:r>
            <a:r>
              <a:rPr lang="en-US" altLang="zh-CN" sz="2800" b="1" dirty="0" smtClean="0">
                <a:solidFill>
                  <a:srgbClr val="FF0000"/>
                </a:solidFill>
                <a:latin typeface="+mn-lt"/>
                <a:ea typeface="隶书" pitchFamily="49" charset="-122"/>
              </a:rPr>
              <a:t>;</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return</a:t>
            </a:r>
            <a:r>
              <a:rPr lang="en-US" altLang="zh-CN" sz="2800" dirty="0" smtClean="0">
                <a:solidFill>
                  <a:srgbClr val="FF0000"/>
                </a:solidFill>
                <a:latin typeface="+mn-lt"/>
                <a:ea typeface="隶书" pitchFamily="49" charset="-122"/>
              </a:rPr>
              <a:t> </a:t>
            </a:r>
            <a:r>
              <a:rPr lang="en-US" altLang="zh-CN" sz="2800" dirty="0" err="1" smtClean="0">
                <a:solidFill>
                  <a:srgbClr val="FF0000"/>
                </a:solidFill>
                <a:latin typeface="+mn-lt"/>
                <a:ea typeface="隶书" pitchFamily="49" charset="-122"/>
              </a:rPr>
              <a:t>stk</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top</a:t>
            </a:r>
            <a:r>
              <a:rPr lang="en-US" altLang="zh-CN" sz="2800" b="1" dirty="0" smtClean="0">
                <a:solidFill>
                  <a:srgbClr val="FF0000"/>
                </a:solidFill>
                <a:latin typeface="+mn-lt"/>
                <a:ea typeface="隶书" pitchFamily="49" charset="-122"/>
              </a:rPr>
              <a:t>];</a:t>
            </a:r>
          </a:p>
          <a:p>
            <a:pPr>
              <a:buFontTx/>
              <a:buNone/>
            </a:pP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p>
          <a:p>
            <a:pPr>
              <a:buFontTx/>
              <a:buNone/>
            </a:pPr>
            <a:r>
              <a:rPr lang="en-US" altLang="zh-CN" sz="2800" dirty="0" smtClean="0">
                <a:solidFill>
                  <a:srgbClr val="FF0000"/>
                </a:solidFill>
                <a:latin typeface="+mn-lt"/>
                <a:ea typeface="隶书" pitchFamily="49" charset="-122"/>
              </a:rPr>
              <a:t>        </a:t>
            </a:r>
            <a:r>
              <a:rPr lang="en-US" altLang="zh-CN" sz="2800" b="1" dirty="0" err="1" smtClean="0">
                <a:solidFill>
                  <a:srgbClr val="FF0000"/>
                </a:solidFill>
                <a:latin typeface="+mn-lt"/>
                <a:ea typeface="隶书" pitchFamily="49" charset="-122"/>
              </a:rPr>
              <a:t>int</a:t>
            </a:r>
            <a:r>
              <a:rPr lang="en-US" altLang="zh-CN" sz="2800" dirty="0" smtClean="0">
                <a:solidFill>
                  <a:srgbClr val="FF0000"/>
                </a:solidFill>
                <a:latin typeface="+mn-lt"/>
                <a:ea typeface="隶书" pitchFamily="49" charset="-122"/>
              </a:rPr>
              <a:t> </a:t>
            </a:r>
            <a:r>
              <a:rPr lang="en-US" altLang="zh-CN" sz="2800" dirty="0" err="1" smtClean="0">
                <a:solidFill>
                  <a:srgbClr val="FF0000"/>
                </a:solidFill>
                <a:latin typeface="+mn-lt"/>
                <a:ea typeface="隶书" pitchFamily="49" charset="-122"/>
              </a:rPr>
              <a:t>isEmpty</a:t>
            </a:r>
            <a:r>
              <a:rPr lang="en-US" altLang="zh-CN" sz="2800" b="1" dirty="0" smtClean="0">
                <a:solidFill>
                  <a:srgbClr val="FF0000"/>
                </a:solidFill>
                <a:latin typeface="+mn-lt"/>
                <a:ea typeface="隶书" pitchFamily="49" charset="-122"/>
              </a:rPr>
              <a:t>( )</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const {</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return</a:t>
            </a:r>
            <a:r>
              <a:rPr lang="en-US" altLang="zh-CN" sz="2800" dirty="0" smtClean="0">
                <a:solidFill>
                  <a:srgbClr val="FF0000"/>
                </a:solidFill>
                <a:latin typeface="+mn-lt"/>
                <a:ea typeface="隶书" pitchFamily="49" charset="-122"/>
              </a:rPr>
              <a:t> top</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1</a:t>
            </a:r>
            <a:r>
              <a:rPr lang="en-US" altLang="zh-CN" sz="2800" b="1" dirty="0" smtClean="0">
                <a:solidFill>
                  <a:srgbClr val="FF0000"/>
                </a:solidFill>
                <a:latin typeface="+mn-lt"/>
                <a:ea typeface="隶书" pitchFamily="49" charset="-122"/>
              </a:rPr>
              <a:t>; }</a:t>
            </a:r>
            <a:r>
              <a:rPr lang="en-US" altLang="zh-CN" sz="2800" dirty="0" smtClean="0">
                <a:solidFill>
                  <a:srgbClr val="FF0000"/>
                </a:solidFill>
                <a:latin typeface="+mn-lt"/>
                <a:ea typeface="隶书" pitchFamily="49" charset="-122"/>
              </a:rPr>
              <a:t> </a:t>
            </a:r>
          </a:p>
          <a:p>
            <a:pPr>
              <a:buFontTx/>
              <a:buNone/>
            </a:pPr>
            <a:r>
              <a:rPr lang="en-US" altLang="zh-CN" sz="2800" dirty="0" smtClean="0">
                <a:solidFill>
                  <a:srgbClr val="FF0000"/>
                </a:solidFill>
                <a:latin typeface="+mn-lt"/>
                <a:ea typeface="隶书" pitchFamily="49" charset="-122"/>
              </a:rPr>
              <a:t>        </a:t>
            </a:r>
            <a:r>
              <a:rPr lang="en-US" altLang="zh-CN" sz="2800" b="1" dirty="0" err="1" smtClean="0">
                <a:solidFill>
                  <a:srgbClr val="FF0000"/>
                </a:solidFill>
                <a:latin typeface="+mn-lt"/>
                <a:ea typeface="隶书" pitchFamily="49" charset="-122"/>
              </a:rPr>
              <a:t>int</a:t>
            </a:r>
            <a:r>
              <a:rPr lang="en-US" altLang="zh-CN" sz="2800" dirty="0" smtClean="0">
                <a:solidFill>
                  <a:srgbClr val="FF0000"/>
                </a:solidFill>
                <a:latin typeface="+mn-lt"/>
                <a:ea typeface="隶书" pitchFamily="49" charset="-122"/>
              </a:rPr>
              <a:t> </a:t>
            </a:r>
            <a:r>
              <a:rPr lang="en-US" altLang="zh-CN" sz="2800" dirty="0" err="1" smtClean="0">
                <a:solidFill>
                  <a:srgbClr val="FF0000"/>
                </a:solidFill>
                <a:latin typeface="+mn-lt"/>
                <a:ea typeface="隶书" pitchFamily="49" charset="-122"/>
              </a:rPr>
              <a:t>isFull</a:t>
            </a:r>
            <a:r>
              <a:rPr lang="en-US" altLang="zh-CN" sz="2800" b="1" dirty="0" smtClean="0">
                <a:solidFill>
                  <a:srgbClr val="FF0000"/>
                </a:solidFill>
                <a:latin typeface="+mn-lt"/>
                <a:ea typeface="隶书" pitchFamily="49" charset="-122"/>
              </a:rPr>
              <a:t>( ) const { return</a:t>
            </a:r>
            <a:r>
              <a:rPr lang="en-US" altLang="zh-CN" sz="2800" dirty="0" smtClean="0">
                <a:solidFill>
                  <a:srgbClr val="FF0000"/>
                </a:solidFill>
                <a:latin typeface="+mn-lt"/>
                <a:ea typeface="隶书" pitchFamily="49" charset="-122"/>
              </a:rPr>
              <a:t> top</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MAXN</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1</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r>
              <a:rPr lang="en-US" altLang="zh-CN" sz="2800" b="1" dirty="0" smtClean="0">
                <a:solidFill>
                  <a:srgbClr val="FF0000"/>
                </a:solidFill>
                <a:latin typeface="+mn-lt"/>
                <a:ea typeface="隶书" pitchFamily="49" charset="-122"/>
              </a:rPr>
              <a:t>}</a:t>
            </a:r>
            <a:r>
              <a:rPr lang="en-US" altLang="zh-CN" sz="2800" dirty="0" smtClean="0">
                <a:solidFill>
                  <a:srgbClr val="FF0000"/>
                </a:solidFill>
                <a:latin typeface="+mn-lt"/>
                <a:ea typeface="隶书" pitchFamily="49" charset="-122"/>
              </a:rPr>
              <a:t> </a:t>
            </a:r>
          </a:p>
          <a:p>
            <a:pPr>
              <a:buFontTx/>
              <a:buNone/>
            </a:pPr>
            <a:r>
              <a:rPr lang="en-US" altLang="zh-CN" sz="2800" b="1" dirty="0" smtClean="0">
                <a:solidFill>
                  <a:srgbClr val="FF0000"/>
                </a:solidFill>
                <a:latin typeface="+mn-lt"/>
                <a:ea typeface="隶书"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6</a:t>
            </a:fld>
            <a:endParaRPr lang="en-US" altLang="zh-CN"/>
          </a:p>
        </p:txBody>
      </p:sp>
    </p:spTree>
  </p:cSld>
  <p:clrMapOvr>
    <a:masterClrMapping/>
  </p:clrMapOvr>
  <p:transition>
    <p:strips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2" name="Rectangle 4"/>
          <p:cNvSpPr>
            <a:spLocks noChangeArrowheads="1"/>
          </p:cNvSpPr>
          <p:nvPr/>
        </p:nvSpPr>
        <p:spPr bwMode="auto">
          <a:xfrm>
            <a:off x="533400" y="546100"/>
            <a:ext cx="8229600" cy="5735638"/>
          </a:xfrm>
          <a:prstGeom prst="rect">
            <a:avLst/>
          </a:prstGeom>
          <a:noFill/>
          <a:ln w="9525">
            <a:noFill/>
            <a:miter lim="800000"/>
            <a:headEnd/>
            <a:tailEnd/>
          </a:ln>
          <a:effectLst/>
        </p:spPr>
        <p:txBody>
          <a:bodyPr/>
          <a:lstStyle/>
          <a:p>
            <a:pPr marL="342900" indent="-342900">
              <a:defRPr/>
            </a:pPr>
            <a:r>
              <a:rPr lang="en-US" altLang="zh-CN" sz="2800" b="1" dirty="0">
                <a:solidFill>
                  <a:srgbClr val="FF0000"/>
                </a:solidFill>
                <a:effectLst>
                  <a:outerShdw blurRad="38100" dist="38100" dir="2700000" algn="tl">
                    <a:srgbClr val="C0C0C0"/>
                  </a:outerShdw>
                </a:effectLst>
                <a:ea typeface="仿宋_GB2312" pitchFamily="49" charset="-122"/>
              </a:rPr>
              <a:t>        </a:t>
            </a:r>
            <a:r>
              <a:rPr lang="en-US" altLang="zh-CN" sz="2800" b="1" dirty="0">
                <a:solidFill>
                  <a:srgbClr val="FF0000"/>
                </a:solidFill>
                <a:ea typeface="仿宋_GB2312" pitchFamily="49" charset="-122"/>
              </a:rPr>
              <a:t> if </a:t>
            </a:r>
            <a:r>
              <a:rPr lang="en-US" altLang="zh-CN" sz="2800" b="1" dirty="0" smtClean="0">
                <a:solidFill>
                  <a:srgbClr val="FF0000"/>
                </a:solidFill>
                <a:ea typeface="仿宋_GB2312" pitchFamily="49" charset="-122"/>
              </a:rPr>
              <a:t>(</a:t>
            </a:r>
            <a:r>
              <a:rPr lang="en-US" altLang="zh-CN" sz="2800" dirty="0" err="1" smtClean="0">
                <a:solidFill>
                  <a:srgbClr val="FF0000"/>
                </a:solidFill>
                <a:ea typeface="仿宋_GB2312" pitchFamily="49" charset="-122"/>
              </a:rPr>
              <a:t>icp</a:t>
            </a:r>
            <a:r>
              <a:rPr lang="en-US" altLang="zh-CN" sz="2800" b="1" dirty="0" smtClean="0">
                <a:solidFill>
                  <a:srgbClr val="FF0000"/>
                </a:solidFill>
                <a:ea typeface="仿宋_GB2312" pitchFamily="49" charset="-122"/>
              </a:rPr>
              <a:t>(</a:t>
            </a:r>
            <a:r>
              <a:rPr lang="en-US" altLang="zh-CN" sz="2800" dirty="0" err="1" smtClean="0">
                <a:solidFill>
                  <a:srgbClr val="FF0000"/>
                </a:solidFill>
                <a:ea typeface="仿宋_GB2312" pitchFamily="49" charset="-122"/>
              </a:rPr>
              <a:t>ch</a:t>
            </a:r>
            <a:r>
              <a:rPr lang="en-US" altLang="zh-CN" sz="2800" b="1" dirty="0" smtClean="0">
                <a:solidFill>
                  <a:srgbClr val="FF0000"/>
                </a:solidFill>
                <a:ea typeface="仿宋_GB2312" pitchFamily="49" charset="-122"/>
              </a:rPr>
              <a:t>)&gt;</a:t>
            </a:r>
            <a:r>
              <a:rPr lang="en-US" altLang="zh-CN" sz="2800" dirty="0" err="1" smtClean="0">
                <a:solidFill>
                  <a:srgbClr val="FF0000"/>
                </a:solidFill>
                <a:ea typeface="仿宋_GB2312" pitchFamily="49" charset="-122"/>
              </a:rPr>
              <a:t>isp</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op</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  </a:t>
            </a:r>
            <a:r>
              <a:rPr lang="en-US" altLang="zh-CN" sz="2800" b="1" dirty="0">
                <a:solidFill>
                  <a:srgbClr val="000099"/>
                </a:solidFill>
                <a:ea typeface="仿宋_GB2312" pitchFamily="49" charset="-122"/>
              </a:rPr>
              <a:t>//</a:t>
            </a:r>
            <a:r>
              <a:rPr lang="zh-CN" altLang="zh-CN" sz="2800" dirty="0">
                <a:solidFill>
                  <a:srgbClr val="000099"/>
                </a:solidFill>
                <a:ea typeface="隶书" pitchFamily="49" charset="-122"/>
              </a:rPr>
              <a:t>栈顶优先级低</a:t>
            </a:r>
            <a:endParaRPr lang="zh-CN" altLang="en-US" sz="2800" dirty="0">
              <a:solidFill>
                <a:srgbClr val="000099"/>
              </a:solidFill>
            </a:endParaRPr>
          </a:p>
          <a:p>
            <a:pPr marL="342900" indent="-342900">
              <a:defRPr/>
            </a:pPr>
            <a:r>
              <a:rPr lang="zh-CN" altLang="en-US" sz="2800" dirty="0">
                <a:solidFill>
                  <a:schemeClr val="hlink"/>
                </a:solidFill>
              </a:rPr>
              <a:t>         </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Push</a:t>
            </a:r>
            <a:r>
              <a:rPr lang="en-US" altLang="zh-CN" sz="2800" b="1" dirty="0" smtClean="0">
                <a:solidFill>
                  <a:srgbClr val="FF0000"/>
                </a:solidFill>
              </a:rPr>
              <a:t>(</a:t>
            </a:r>
            <a:r>
              <a:rPr lang="en-US" altLang="zh-CN" sz="2800" dirty="0" smtClean="0">
                <a:solidFill>
                  <a:srgbClr val="FF0000"/>
                </a:solidFill>
              </a:rPr>
              <a:t>OPTR</a:t>
            </a:r>
            <a:r>
              <a:rPr lang="en-US" altLang="zh-CN" sz="2800" b="1" dirty="0">
                <a:solidFill>
                  <a:srgbClr val="FF0000"/>
                </a:solidFill>
              </a:rPr>
              <a:t>,</a:t>
            </a:r>
            <a:r>
              <a:rPr lang="en-US" altLang="zh-CN" sz="2800" dirty="0">
                <a:solidFill>
                  <a:srgbClr val="FF0000"/>
                </a:solidFill>
              </a:rPr>
              <a:t> </a:t>
            </a:r>
            <a:r>
              <a:rPr lang="en-US" altLang="zh-CN" sz="2800" dirty="0" err="1" smtClean="0">
                <a:solidFill>
                  <a:srgbClr val="FF0000"/>
                </a:solidFill>
              </a:rPr>
              <a:t>ch</a:t>
            </a:r>
            <a:r>
              <a:rPr lang="en-US" altLang="zh-CN" sz="2800" b="1" dirty="0" smtClean="0">
                <a:solidFill>
                  <a:srgbClr val="FF0000"/>
                </a:solidFill>
              </a:rPr>
              <a:t>); </a:t>
            </a:r>
            <a:r>
              <a:rPr lang="en-US" altLang="zh-CN" sz="2800" dirty="0" smtClean="0">
                <a:solidFill>
                  <a:srgbClr val="FF0000"/>
                </a:solidFill>
              </a:rPr>
              <a:t> </a:t>
            </a:r>
            <a:r>
              <a:rPr lang="en-US" altLang="zh-CN" sz="2800" b="1" dirty="0" err="1" smtClean="0">
                <a:solidFill>
                  <a:srgbClr val="FF0000"/>
                </a:solidFill>
              </a:rPr>
              <a:t>getchar</a:t>
            </a:r>
            <a:r>
              <a:rPr lang="en-US" altLang="zh-CN" sz="2800" b="1" dirty="0" smtClean="0">
                <a:solidFill>
                  <a:srgbClr val="FF0000"/>
                </a:solidFill>
              </a:rPr>
              <a:t>(</a:t>
            </a:r>
            <a:r>
              <a:rPr lang="en-US" altLang="zh-CN" sz="2800" dirty="0" err="1" smtClean="0">
                <a:solidFill>
                  <a:srgbClr val="FF0000"/>
                </a:solidFill>
              </a:rPr>
              <a:t>ch</a:t>
            </a:r>
            <a:r>
              <a:rPr lang="en-US" altLang="zh-CN" sz="2800" b="1" dirty="0" smtClean="0">
                <a:solidFill>
                  <a:srgbClr val="FF0000"/>
                </a:solidFill>
              </a:rPr>
              <a:t>); </a:t>
            </a:r>
            <a:r>
              <a:rPr lang="en-US" altLang="zh-CN" sz="2800" b="1" dirty="0">
                <a:solidFill>
                  <a:srgbClr val="FF0000"/>
                </a:solidFill>
              </a:rPr>
              <a:t>}</a:t>
            </a:r>
          </a:p>
          <a:p>
            <a:pPr marL="342900" indent="-342900">
              <a:defRPr/>
            </a:pPr>
            <a:r>
              <a:rPr lang="en-US" altLang="zh-CN" sz="2800" dirty="0">
                <a:solidFill>
                  <a:srgbClr val="FF0000"/>
                </a:solidFill>
              </a:rPr>
              <a:t>         </a:t>
            </a:r>
            <a:r>
              <a:rPr lang="en-US" altLang="zh-CN" sz="2800" b="1" dirty="0">
                <a:solidFill>
                  <a:srgbClr val="FF0000"/>
                </a:solidFill>
              </a:rPr>
              <a:t>else</a:t>
            </a:r>
            <a:r>
              <a:rPr lang="en-US" altLang="zh-CN" sz="2800" dirty="0">
                <a:solidFill>
                  <a:srgbClr val="FF0000"/>
                </a:solidFill>
                <a:ea typeface="隶书" pitchFamily="49" charset="-122"/>
              </a:rPr>
              <a:t> </a:t>
            </a:r>
            <a:r>
              <a:rPr lang="en-US" altLang="zh-CN" sz="2800" b="1" dirty="0">
                <a:solidFill>
                  <a:srgbClr val="FF0000"/>
                </a:solidFill>
              </a:rPr>
              <a:t>if </a:t>
            </a:r>
            <a:r>
              <a:rPr lang="en-US" altLang="zh-CN" sz="2800" b="1" dirty="0" smtClean="0">
                <a:solidFill>
                  <a:srgbClr val="FF0000"/>
                </a:solidFill>
              </a:rPr>
              <a:t>(</a:t>
            </a:r>
            <a:r>
              <a:rPr lang="en-US" altLang="zh-CN" sz="2800" dirty="0" err="1" smtClean="0">
                <a:solidFill>
                  <a:srgbClr val="FF0000"/>
                </a:solidFill>
              </a:rPr>
              <a:t>icp</a:t>
            </a:r>
            <a:r>
              <a:rPr lang="en-US" altLang="zh-CN" sz="2800" b="1" dirty="0" smtClean="0">
                <a:solidFill>
                  <a:srgbClr val="FF0000"/>
                </a:solidFill>
              </a:rPr>
              <a:t>(</a:t>
            </a:r>
            <a:r>
              <a:rPr lang="en-US" altLang="zh-CN" sz="2800" dirty="0" err="1" smtClean="0">
                <a:solidFill>
                  <a:srgbClr val="FF0000"/>
                </a:solidFill>
              </a:rPr>
              <a:t>ch</a:t>
            </a:r>
            <a:r>
              <a:rPr lang="en-US" altLang="zh-CN" sz="2800" b="1" dirty="0" smtClean="0">
                <a:solidFill>
                  <a:srgbClr val="FF0000"/>
                </a:solidFill>
              </a:rPr>
              <a:t>)&lt;</a:t>
            </a:r>
            <a:r>
              <a:rPr lang="en-US" altLang="zh-CN" sz="2800" dirty="0" err="1" smtClean="0">
                <a:solidFill>
                  <a:srgbClr val="FF0000"/>
                </a:solidFill>
              </a:rPr>
              <a:t>isp</a:t>
            </a:r>
            <a:r>
              <a:rPr lang="en-US" altLang="zh-CN" sz="2800" b="1" dirty="0" smtClean="0">
                <a:solidFill>
                  <a:srgbClr val="FF0000"/>
                </a:solidFill>
              </a:rPr>
              <a:t>(</a:t>
            </a:r>
            <a:r>
              <a:rPr lang="en-US" altLang="zh-CN" sz="2800" dirty="0" smtClean="0">
                <a:solidFill>
                  <a:srgbClr val="FF0000"/>
                </a:solidFill>
              </a:rPr>
              <a:t>op</a:t>
            </a:r>
            <a:r>
              <a:rPr lang="en-US" altLang="zh-CN" sz="2800" b="1" dirty="0" smtClean="0">
                <a:solidFill>
                  <a:srgbClr val="FF0000"/>
                </a:solidFill>
              </a:rPr>
              <a:t>))</a:t>
            </a:r>
            <a:r>
              <a:rPr lang="en-US" altLang="zh-CN" sz="2800" dirty="0" smtClean="0">
                <a:solidFill>
                  <a:srgbClr val="FF0000"/>
                </a:solidFill>
              </a:rPr>
              <a:t> </a:t>
            </a:r>
            <a:r>
              <a:rPr lang="en-US" altLang="zh-CN" sz="2800" b="1" dirty="0">
                <a:solidFill>
                  <a:srgbClr val="FF0000"/>
                </a:solidFill>
              </a:rPr>
              <a:t>{</a:t>
            </a:r>
          </a:p>
          <a:p>
            <a:pPr marL="342900" indent="-342900">
              <a:defRPr/>
            </a:pPr>
            <a:r>
              <a:rPr lang="en-US" altLang="zh-CN" sz="2800" b="1" dirty="0">
                <a:solidFill>
                  <a:srgbClr val="FF0000"/>
                </a:solidFill>
              </a:rPr>
              <a:t>             </a:t>
            </a:r>
            <a:r>
              <a:rPr lang="en-US" altLang="zh-CN" sz="2800" dirty="0" smtClean="0">
                <a:solidFill>
                  <a:srgbClr val="FF0000"/>
                </a:solidFill>
              </a:rPr>
              <a:t>Pop</a:t>
            </a:r>
            <a:r>
              <a:rPr lang="en-US" altLang="zh-CN" sz="2800" b="1" dirty="0" smtClean="0">
                <a:solidFill>
                  <a:srgbClr val="FF0000"/>
                </a:solidFill>
              </a:rPr>
              <a:t>(</a:t>
            </a:r>
            <a:r>
              <a:rPr lang="en-US" altLang="zh-CN" sz="2800" dirty="0" smtClean="0">
                <a:solidFill>
                  <a:srgbClr val="FF0000"/>
                </a:solidFill>
              </a:rPr>
              <a:t>OPTR</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op</a:t>
            </a:r>
            <a:r>
              <a:rPr lang="en-US" altLang="zh-CN" sz="2800" b="1" dirty="0" smtClean="0">
                <a:solidFill>
                  <a:srgbClr val="FF0000"/>
                </a:solidFill>
              </a:rPr>
              <a:t>);  </a:t>
            </a:r>
            <a:r>
              <a:rPr lang="en-US" altLang="zh-CN" sz="2800" b="1" dirty="0">
                <a:solidFill>
                  <a:srgbClr val="000099"/>
                </a:solidFill>
                <a:ea typeface="仿宋_GB2312" pitchFamily="49" charset="-122"/>
              </a:rPr>
              <a:t>//</a:t>
            </a:r>
            <a:r>
              <a:rPr lang="zh-CN" altLang="zh-CN" sz="2800" dirty="0">
                <a:solidFill>
                  <a:srgbClr val="000099"/>
                </a:solidFill>
                <a:ea typeface="隶书" pitchFamily="49" charset="-122"/>
              </a:rPr>
              <a:t>栈顶优先级高</a:t>
            </a:r>
            <a:endParaRPr lang="zh-CN" altLang="en-US" sz="2800" b="1" dirty="0">
              <a:solidFill>
                <a:srgbClr val="000099"/>
              </a:solidFill>
            </a:endParaRPr>
          </a:p>
          <a:p>
            <a:pPr marL="342900" indent="-342900">
              <a:defRPr/>
            </a:pPr>
            <a:r>
              <a:rPr lang="zh-CN" altLang="en-US" sz="2800" dirty="0">
                <a:solidFill>
                  <a:schemeClr val="hlink"/>
                </a:solidFill>
              </a:rPr>
              <a:t>             </a:t>
            </a:r>
            <a:r>
              <a:rPr lang="en-US" altLang="zh-CN" sz="2800" dirty="0" err="1" smtClean="0">
                <a:solidFill>
                  <a:srgbClr val="FF0000"/>
                </a:solidFill>
              </a:rPr>
              <a:t>DoOperator</a:t>
            </a:r>
            <a:r>
              <a:rPr lang="en-US" altLang="zh-CN" sz="2800" b="1" dirty="0" smtClean="0">
                <a:solidFill>
                  <a:srgbClr val="FF0000"/>
                </a:solidFill>
              </a:rPr>
              <a:t>(</a:t>
            </a:r>
            <a:r>
              <a:rPr lang="en-US" altLang="zh-CN" sz="2800" dirty="0" smtClean="0">
                <a:solidFill>
                  <a:srgbClr val="FF0000"/>
                </a:solidFill>
              </a:rPr>
              <a:t>OPND</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op</a:t>
            </a:r>
            <a:r>
              <a:rPr lang="en-US" altLang="zh-CN" sz="2800" b="1" dirty="0" smtClean="0">
                <a:solidFill>
                  <a:srgbClr val="FF0000"/>
                </a:solidFill>
              </a:rPr>
              <a:t>);</a:t>
            </a:r>
            <a:endParaRPr lang="en-US" altLang="zh-CN" sz="2800" b="1" dirty="0">
              <a:solidFill>
                <a:srgbClr val="FF0000"/>
              </a:solidFill>
            </a:endParaRPr>
          </a:p>
          <a:p>
            <a:pPr marL="342900" indent="-342900">
              <a:defRPr/>
            </a:pPr>
            <a:r>
              <a:rPr lang="en-US" altLang="zh-CN" sz="2800" b="1" dirty="0">
                <a:solidFill>
                  <a:srgbClr val="FF0000"/>
                </a:solidFill>
              </a:rPr>
              <a:t>          }</a:t>
            </a:r>
          </a:p>
          <a:p>
            <a:pPr marL="342900" indent="-342900">
              <a:defRPr/>
            </a:pPr>
            <a:r>
              <a:rPr lang="en-US" altLang="zh-CN" sz="2800" b="1" dirty="0">
                <a:solidFill>
                  <a:srgbClr val="FF0000"/>
                </a:solidFill>
              </a:rPr>
              <a:t>	      else if </a:t>
            </a:r>
            <a:r>
              <a:rPr lang="en-US" altLang="zh-CN" sz="2800" b="1" dirty="0" smtClean="0">
                <a:solidFill>
                  <a:srgbClr val="FF0000"/>
                </a:solidFill>
              </a:rPr>
              <a:t>(</a:t>
            </a:r>
            <a:r>
              <a:rPr lang="en-US" altLang="zh-CN" sz="2800" dirty="0" err="1" smtClean="0">
                <a:solidFill>
                  <a:srgbClr val="FF0000"/>
                </a:solidFill>
                <a:ea typeface="仿宋_GB2312" pitchFamily="49" charset="-122"/>
              </a:rPr>
              <a:t>ch</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 </a:t>
            </a:r>
            <a:endParaRPr lang="en-US" altLang="zh-CN" sz="2800" dirty="0">
              <a:solidFill>
                <a:srgbClr val="FF0000"/>
              </a:solidFill>
              <a:ea typeface="仿宋_GB2312" pitchFamily="49" charset="-122"/>
            </a:endParaRPr>
          </a:p>
          <a:p>
            <a:pPr marL="342900" indent="-342900">
              <a:defRPr/>
            </a:pPr>
            <a:r>
              <a:rPr lang="en-US" altLang="zh-CN" sz="2800" dirty="0">
                <a:solidFill>
                  <a:schemeClr val="hlink"/>
                </a:solidFill>
                <a:effectLst>
                  <a:outerShdw blurRad="38100" dist="38100" dir="2700000" algn="tl">
                    <a:srgbClr val="C0C0C0"/>
                  </a:outerShdw>
                </a:effectLst>
                <a:ea typeface="仿宋_GB2312" pitchFamily="49" charset="-122"/>
              </a:rPr>
              <a:t>          </a:t>
            </a:r>
            <a:r>
              <a:rPr lang="en-US" altLang="zh-CN" sz="2800" b="1" dirty="0">
                <a:solidFill>
                  <a:srgbClr val="000099"/>
                </a:solidFill>
                <a:ea typeface="仿宋_GB2312" pitchFamily="49" charset="-122"/>
              </a:rPr>
              <a:t>//</a:t>
            </a:r>
            <a:r>
              <a:rPr lang="zh-CN" altLang="zh-CN" sz="2800" dirty="0">
                <a:solidFill>
                  <a:srgbClr val="000099"/>
                </a:solidFill>
                <a:ea typeface="隶书" pitchFamily="49" charset="-122"/>
              </a:rPr>
              <a:t>栈顶优先级等于扫描操作符优先级</a:t>
            </a:r>
            <a:r>
              <a:rPr lang="zh-CN" altLang="zh-CN" sz="2800" dirty="0">
                <a:solidFill>
                  <a:schemeClr val="hlink"/>
                </a:solidFill>
                <a:ea typeface="隶书" pitchFamily="49" charset="-122"/>
              </a:rPr>
              <a:t>         </a:t>
            </a:r>
            <a:endParaRPr lang="zh-CN" altLang="en-US" sz="2800" dirty="0">
              <a:solidFill>
                <a:schemeClr val="hlink"/>
              </a:solidFill>
              <a:effectLst>
                <a:outerShdw blurRad="38100" dist="38100" dir="2700000" algn="tl">
                  <a:srgbClr val="C0C0C0"/>
                </a:outerShdw>
              </a:effectLst>
              <a:ea typeface="仿宋_GB2312" pitchFamily="49" charset="-122"/>
            </a:endParaRPr>
          </a:p>
          <a:p>
            <a:pPr marL="342900" indent="-342900">
              <a:defRPr/>
            </a:pPr>
            <a:r>
              <a:rPr lang="zh-CN" altLang="en-US" sz="2800" dirty="0">
                <a:solidFill>
                  <a:schemeClr val="hlink"/>
                </a:solidFill>
                <a:effectLst>
                  <a:outerShdw blurRad="38100" dist="38100" dir="2700000" algn="tl">
                    <a:srgbClr val="C0C0C0"/>
                  </a:outerShdw>
                </a:effectLst>
                <a:ea typeface="仿宋_GB2312" pitchFamily="49" charset="-122"/>
              </a:rPr>
              <a:t>          </a:t>
            </a:r>
            <a:r>
              <a:rPr lang="en-US" altLang="zh-CN" sz="2800" b="1" dirty="0">
                <a:solidFill>
                  <a:srgbClr val="FF0000"/>
                </a:solidFill>
                <a:ea typeface="仿宋_GB2312" pitchFamily="49" charset="-122"/>
              </a:rPr>
              <a:t>{</a:t>
            </a:r>
            <a:r>
              <a:rPr lang="en-US" altLang="zh-CN" sz="2800" b="1" dirty="0">
                <a:solidFill>
                  <a:srgbClr val="FF0000"/>
                </a:solidFill>
                <a:effectLst>
                  <a:outerShdw blurRad="38100" dist="38100" dir="2700000" algn="tl">
                    <a:srgbClr val="C0C0C0"/>
                  </a:outerShdw>
                </a:effectLst>
                <a:ea typeface="仿宋_GB2312" pitchFamily="49" charset="-122"/>
              </a:rPr>
              <a:t> </a:t>
            </a:r>
            <a:r>
              <a:rPr lang="en-US" altLang="zh-CN" sz="2800" dirty="0" smtClean="0">
                <a:solidFill>
                  <a:srgbClr val="FF0000"/>
                </a:solidFill>
                <a:ea typeface="仿宋_GB2312" pitchFamily="49" charset="-122"/>
              </a:rPr>
              <a:t>P</a:t>
            </a:r>
            <a:r>
              <a:rPr lang="en-US" altLang="zh-CN" sz="2800" dirty="0" smtClean="0">
                <a:solidFill>
                  <a:srgbClr val="FF0000"/>
                </a:solidFill>
              </a:rPr>
              <a:t>op</a:t>
            </a:r>
            <a:r>
              <a:rPr lang="en-US" altLang="zh-CN" sz="2800" b="1" dirty="0" smtClean="0">
                <a:solidFill>
                  <a:srgbClr val="FF0000"/>
                </a:solidFill>
              </a:rPr>
              <a:t>(</a:t>
            </a:r>
            <a:r>
              <a:rPr lang="en-US" altLang="zh-CN" sz="2800" dirty="0" smtClean="0">
                <a:solidFill>
                  <a:srgbClr val="FF0000"/>
                </a:solidFill>
              </a:rPr>
              <a:t>OPTR</a:t>
            </a:r>
            <a:r>
              <a:rPr lang="en-US" altLang="zh-CN" sz="2800" b="1" dirty="0">
                <a:solidFill>
                  <a:srgbClr val="FF0000"/>
                </a:solidFill>
              </a:rPr>
              <a:t>,</a:t>
            </a:r>
            <a:r>
              <a:rPr lang="en-US" altLang="zh-CN" sz="2800" dirty="0">
                <a:solidFill>
                  <a:srgbClr val="FF0000"/>
                </a:solidFill>
              </a:rPr>
              <a:t> </a:t>
            </a:r>
            <a:r>
              <a:rPr lang="en-US" altLang="zh-CN" sz="2800" dirty="0" smtClean="0">
                <a:solidFill>
                  <a:srgbClr val="FF0000"/>
                </a:solidFill>
              </a:rPr>
              <a:t>op</a:t>
            </a:r>
            <a:r>
              <a:rPr lang="en-US" altLang="zh-CN" sz="2800" b="1" dirty="0" smtClean="0">
                <a:solidFill>
                  <a:srgbClr val="FF0000"/>
                </a:solidFill>
              </a:rPr>
              <a:t>);  </a:t>
            </a:r>
            <a:r>
              <a:rPr lang="en-US" altLang="zh-CN" sz="2800" b="1" dirty="0" err="1" smtClean="0">
                <a:solidFill>
                  <a:srgbClr val="FF0000"/>
                </a:solidFill>
              </a:rPr>
              <a:t>getchar</a:t>
            </a:r>
            <a:r>
              <a:rPr lang="en-US" altLang="zh-CN" sz="2800" b="1" dirty="0" smtClean="0">
                <a:solidFill>
                  <a:srgbClr val="FF0000"/>
                </a:solidFill>
              </a:rPr>
              <a:t>(</a:t>
            </a:r>
            <a:r>
              <a:rPr lang="en-US" altLang="zh-CN" sz="2800" dirty="0" err="1" smtClean="0">
                <a:solidFill>
                  <a:srgbClr val="FF0000"/>
                </a:solidFill>
              </a:rPr>
              <a:t>ch</a:t>
            </a:r>
            <a:r>
              <a:rPr lang="en-US" altLang="zh-CN" sz="2800" b="1" dirty="0" smtClean="0">
                <a:solidFill>
                  <a:srgbClr val="FF0000"/>
                </a:solidFill>
              </a:rPr>
              <a:t>); </a:t>
            </a:r>
            <a:r>
              <a:rPr lang="en-US" altLang="zh-CN" sz="2800" b="1" dirty="0">
                <a:solidFill>
                  <a:srgbClr val="FF0000"/>
                </a:solidFill>
              </a:rPr>
              <a:t>}</a:t>
            </a:r>
          </a:p>
          <a:p>
            <a:pPr marL="342900" indent="-342900">
              <a:defRPr/>
            </a:pPr>
            <a:r>
              <a:rPr lang="en-US" altLang="zh-CN" sz="2800" b="1" dirty="0">
                <a:solidFill>
                  <a:srgbClr val="FF0000"/>
                </a:solidFill>
              </a:rPr>
              <a:t>        }</a:t>
            </a:r>
          </a:p>
          <a:p>
            <a:pPr marL="342900" indent="-342900">
              <a:defRPr/>
            </a:pPr>
            <a:r>
              <a:rPr lang="en-US" altLang="zh-CN" sz="2800" b="1" dirty="0">
                <a:solidFill>
                  <a:srgbClr val="FF0000"/>
                </a:solidFill>
              </a:rPr>
              <a:t>        </a:t>
            </a:r>
            <a:r>
              <a:rPr lang="en-US" altLang="zh-CN" sz="2800" dirty="0" err="1" smtClean="0">
                <a:solidFill>
                  <a:srgbClr val="FF0000"/>
                </a:solidFill>
                <a:ea typeface="隶书" pitchFamily="49" charset="-122"/>
              </a:rPr>
              <a:t>GetTop</a:t>
            </a:r>
            <a:r>
              <a:rPr lang="en-US" altLang="zh-CN" sz="2800" b="1" dirty="0" smtClean="0">
                <a:solidFill>
                  <a:srgbClr val="FF0000"/>
                </a:solidFill>
                <a:ea typeface="隶书" pitchFamily="49" charset="-122"/>
              </a:rPr>
              <a:t>(</a:t>
            </a:r>
            <a:r>
              <a:rPr lang="en-US" altLang="zh-CN" sz="2800" dirty="0" smtClean="0">
                <a:solidFill>
                  <a:srgbClr val="FF0000"/>
                </a:solidFill>
                <a:ea typeface="隶书" pitchFamily="49" charset="-122"/>
              </a:rPr>
              <a:t>OPTR</a:t>
            </a:r>
            <a:r>
              <a:rPr lang="en-US" altLang="zh-CN" sz="2800" b="1" dirty="0">
                <a:solidFill>
                  <a:srgbClr val="FF0000"/>
                </a:solidFill>
                <a:ea typeface="隶书" pitchFamily="49" charset="-122"/>
              </a:rPr>
              <a:t>,</a:t>
            </a:r>
            <a:r>
              <a:rPr lang="en-US" altLang="zh-CN" sz="2800" dirty="0">
                <a:solidFill>
                  <a:srgbClr val="FF0000"/>
                </a:solidFill>
                <a:ea typeface="隶书" pitchFamily="49" charset="-122"/>
              </a:rPr>
              <a:t> </a:t>
            </a:r>
            <a:r>
              <a:rPr lang="en-US" altLang="zh-CN" sz="2800" dirty="0" smtClean="0">
                <a:solidFill>
                  <a:srgbClr val="FF0000"/>
                </a:solidFill>
                <a:ea typeface="隶书" pitchFamily="49" charset="-122"/>
              </a:rPr>
              <a:t>op</a:t>
            </a:r>
            <a:r>
              <a:rPr lang="en-US" altLang="zh-CN" sz="2800" b="1" dirty="0" smtClean="0">
                <a:solidFill>
                  <a:srgbClr val="FF0000"/>
                </a:solidFill>
                <a:ea typeface="隶书" pitchFamily="49" charset="-122"/>
              </a:rPr>
              <a:t>);</a:t>
            </a:r>
            <a:endParaRPr lang="en-US" altLang="zh-CN" sz="2800" b="1" dirty="0">
              <a:solidFill>
                <a:srgbClr val="FF0000"/>
              </a:solidFill>
            </a:endParaRPr>
          </a:p>
          <a:p>
            <a:pPr marL="342900" indent="-342900">
              <a:defRPr/>
            </a:pPr>
            <a:r>
              <a:rPr lang="en-US" altLang="zh-CN" sz="2800" b="1" dirty="0">
                <a:solidFill>
                  <a:schemeClr val="hlink"/>
                </a:solidFill>
              </a:rPr>
              <a:t>    </a:t>
            </a:r>
            <a:r>
              <a:rPr lang="en-US" altLang="zh-CN" sz="2800" b="1" dirty="0">
                <a:solidFill>
                  <a:srgbClr val="FF0000"/>
                </a:solidFill>
              </a:rPr>
              <a:t>}</a:t>
            </a:r>
            <a:r>
              <a:rPr lang="en-US" altLang="zh-CN" sz="2800" b="1" dirty="0">
                <a:solidFill>
                  <a:schemeClr val="hlink"/>
                </a:solidFill>
              </a:rPr>
              <a:t>  </a:t>
            </a:r>
            <a:r>
              <a:rPr lang="en-US" altLang="zh-CN" sz="2800" b="1" dirty="0" smtClean="0">
                <a:solidFill>
                  <a:srgbClr val="000099"/>
                </a:solidFill>
              </a:rPr>
              <a:t>//</a:t>
            </a:r>
            <a:r>
              <a:rPr lang="en-US" altLang="zh-CN" sz="2800" b="1" dirty="0" smtClean="0">
                <a:solidFill>
                  <a:srgbClr val="C00000"/>
                </a:solidFill>
              </a:rPr>
              <a:t>end </a:t>
            </a:r>
            <a:r>
              <a:rPr lang="en-US" altLang="zh-CN" sz="2800" b="1" dirty="0">
                <a:solidFill>
                  <a:srgbClr val="C00000"/>
                </a:solidFill>
              </a:rPr>
              <a:t>of while</a:t>
            </a:r>
          </a:p>
          <a:p>
            <a:pPr marL="342900" indent="-342900">
              <a:defRPr/>
            </a:pPr>
            <a:r>
              <a:rPr lang="en-US" altLang="zh-CN" sz="2800" b="1" dirty="0">
                <a:solidFill>
                  <a:srgbClr val="FF0000"/>
                </a:solidFill>
              </a:rPr>
              <a:t>}</a:t>
            </a:r>
          </a:p>
        </p:txBody>
      </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8" name="Rectangle 4"/>
          <p:cNvSpPr>
            <a:spLocks noChangeArrowheads="1"/>
          </p:cNvSpPr>
          <p:nvPr/>
        </p:nvSpPr>
        <p:spPr bwMode="auto">
          <a:xfrm>
            <a:off x="3048000" y="762000"/>
            <a:ext cx="2286000" cy="609600"/>
          </a:xfrm>
          <a:prstGeom prst="rect">
            <a:avLst/>
          </a:prstGeom>
          <a:noFill/>
          <a:ln w="9525">
            <a:noFill/>
            <a:miter lim="800000"/>
            <a:headEnd/>
            <a:tailEnd/>
          </a:ln>
          <a:effectLst/>
        </p:spPr>
        <p:txBody>
          <a:bodyPr lIns="92075" tIns="46038" rIns="92075" bIns="46038" anchor="ctr"/>
          <a:lstStyle/>
          <a:p>
            <a:pPr algn="ctr">
              <a:defRPr/>
            </a:pPr>
            <a:r>
              <a:rPr lang="zh-CN" altLang="en-US" sz="3600" b="1" u="sng">
                <a:solidFill>
                  <a:schemeClr val="hlink"/>
                </a:solidFill>
                <a:effectLst>
                  <a:outerShdw blurRad="38100" dist="38100" dir="2700000" algn="tl">
                    <a:srgbClr val="C0C0C0"/>
                  </a:outerShdw>
                </a:effectLst>
                <a:latin typeface="仿宋_GB2312" pitchFamily="49" charset="-122"/>
                <a:ea typeface="仿宋_GB2312" pitchFamily="49" charset="-122"/>
              </a:rPr>
              <a:t>迷宫问题</a:t>
            </a:r>
          </a:p>
        </p:txBody>
      </p:sp>
      <p:sp>
        <p:nvSpPr>
          <p:cNvPr id="200709" name="Rectangle 5"/>
          <p:cNvSpPr>
            <a:spLocks noChangeArrowheads="1"/>
          </p:cNvSpPr>
          <p:nvPr/>
        </p:nvSpPr>
        <p:spPr bwMode="auto">
          <a:xfrm>
            <a:off x="381000" y="1524000"/>
            <a:ext cx="8305800" cy="41148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迷宫中设置很多墙壁，对前进方向形成多处障碍。如果从迷宫入口到达出口，途中不出现行进方向错误，则得到一条最佳路线。</a:t>
            </a:r>
          </a:p>
          <a:p>
            <a:pPr marL="342900" indent="-342900" algn="just">
              <a:spcBef>
                <a:spcPct val="20000"/>
              </a:spcBef>
              <a:buClr>
                <a:schemeClr val="tx2"/>
              </a:buClr>
              <a:defRPr/>
            </a:pPr>
            <a:r>
              <a:rPr lang="zh-CN" altLang="en-US" sz="3200" b="1" dirty="0">
                <a:solidFill>
                  <a:srgbClr val="0000FF"/>
                </a:solidFill>
                <a:effectLst>
                  <a:outerShdw blurRad="38100" dist="38100" dir="2700000" algn="tl">
                    <a:srgbClr val="C0C0C0"/>
                  </a:outerShdw>
                </a:effectLst>
                <a:ea typeface="仿宋_GB2312" pitchFamily="49" charset="-122"/>
              </a:rPr>
              <a:t>    </a:t>
            </a:r>
            <a:r>
              <a:rPr lang="en-US" altLang="zh-CN" sz="3200" b="1" dirty="0">
                <a:solidFill>
                  <a:srgbClr val="0000FF"/>
                </a:solidFill>
                <a:effectLst>
                  <a:outerShdw blurRad="38100" dist="38100" dir="2700000" algn="tl">
                    <a:srgbClr val="C0C0C0"/>
                  </a:outerShdw>
                </a:effectLst>
                <a:ea typeface="仿宋_GB2312" pitchFamily="49" charset="-122"/>
              </a:rPr>
              <a:t>——</a:t>
            </a:r>
            <a:r>
              <a:rPr lang="zh-CN" altLang="en-US" sz="3200" b="1" dirty="0">
                <a:solidFill>
                  <a:schemeClr val="tx2"/>
                </a:solidFill>
                <a:effectLst>
                  <a:outerShdw blurRad="38100" dist="38100" dir="2700000" algn="tl">
                    <a:srgbClr val="C0C0C0"/>
                  </a:outerShdw>
                </a:effectLst>
                <a:ea typeface="仿宋_GB2312" pitchFamily="49" charset="-122"/>
              </a:rPr>
              <a:t>递归方法</a:t>
            </a:r>
          </a:p>
          <a:p>
            <a:pPr marL="342900" indent="-342900" algn="just">
              <a:spcBef>
                <a:spcPct val="20000"/>
              </a:spcBef>
              <a:buClr>
                <a:schemeClr val="tx2"/>
              </a:buClr>
              <a:buFontTx/>
              <a:buChar char="•"/>
              <a:defRPr/>
            </a:pPr>
            <a:r>
              <a:rPr lang="zh-CN" altLang="en-US" sz="3200" b="1" dirty="0">
                <a:solidFill>
                  <a:schemeClr val="tx2"/>
                </a:solidFill>
                <a:effectLst>
                  <a:outerShdw blurRad="38100" dist="38100" dir="2700000" algn="tl">
                    <a:srgbClr val="C0C0C0"/>
                  </a:outerShdw>
                </a:effectLst>
                <a:ea typeface="仿宋_GB2312" pitchFamily="49" charset="-122"/>
              </a:rPr>
              <a:t>回溯</a:t>
            </a:r>
          </a:p>
          <a:p>
            <a:pPr marL="742950" lvl="1" indent="-285750" algn="just">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沿某条路径逐步走向出口，一但发现走入死胡同走不通时，回溯一步或多步，寻找其它可走路径。</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61</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0709">
                                            <p:txEl>
                                              <p:pRg st="0" end="0"/>
                                            </p:txEl>
                                          </p:spTgt>
                                        </p:tgtEl>
                                        <p:attrNameLst>
                                          <p:attrName>style.visibility</p:attrName>
                                        </p:attrNameLst>
                                      </p:cBhvr>
                                      <p:to>
                                        <p:strVal val="visible"/>
                                      </p:to>
                                    </p:set>
                                    <p:animEffect transition="in" filter="box(in)">
                                      <p:cBhvr>
                                        <p:cTn id="7" dur="500"/>
                                        <p:tgtEl>
                                          <p:spTgt spid="20070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0709">
                                            <p:txEl>
                                              <p:pRg st="1" end="1"/>
                                            </p:txEl>
                                          </p:spTgt>
                                        </p:tgtEl>
                                        <p:attrNameLst>
                                          <p:attrName>style.visibility</p:attrName>
                                        </p:attrNameLst>
                                      </p:cBhvr>
                                      <p:to>
                                        <p:strVal val="visible"/>
                                      </p:to>
                                    </p:set>
                                    <p:animEffect transition="in" filter="box(in)">
                                      <p:cBhvr>
                                        <p:cTn id="10" dur="500"/>
                                        <p:tgtEl>
                                          <p:spTgt spid="20070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00709">
                                            <p:txEl>
                                              <p:pRg st="2" end="2"/>
                                            </p:txEl>
                                          </p:spTgt>
                                        </p:tgtEl>
                                        <p:attrNameLst>
                                          <p:attrName>style.visibility</p:attrName>
                                        </p:attrNameLst>
                                      </p:cBhvr>
                                      <p:to>
                                        <p:strVal val="visible"/>
                                      </p:to>
                                    </p:set>
                                    <p:animEffect transition="in" filter="checkerboard(across)">
                                      <p:cBhvr>
                                        <p:cTn id="15" dur="500"/>
                                        <p:tgtEl>
                                          <p:spTgt spid="200709">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00709">
                                            <p:txEl>
                                              <p:pRg st="3" end="3"/>
                                            </p:txEl>
                                          </p:spTgt>
                                        </p:tgtEl>
                                        <p:attrNameLst>
                                          <p:attrName>style.visibility</p:attrName>
                                        </p:attrNameLst>
                                      </p:cBhvr>
                                      <p:to>
                                        <p:strVal val="visible"/>
                                      </p:to>
                                    </p:set>
                                    <p:animEffect transition="in" filter="checkerboard(across)">
                                      <p:cBhvr>
                                        <p:cTn id="18" dur="500"/>
                                        <p:tgtEl>
                                          <p:spTgt spid="2007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2" name="Rectangle 4"/>
          <p:cNvSpPr>
            <a:spLocks noChangeArrowheads="1"/>
          </p:cNvSpPr>
          <p:nvPr/>
        </p:nvSpPr>
        <p:spPr bwMode="auto">
          <a:xfrm>
            <a:off x="457200" y="609600"/>
            <a:ext cx="6324600"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a:solidFill>
                  <a:srgbClr val="0000FF"/>
                </a:solidFill>
                <a:effectLst>
                  <a:outerShdw blurRad="38100" dist="38100" dir="2700000" algn="tl">
                    <a:srgbClr val="C0C0C0"/>
                  </a:outerShdw>
                </a:effectLst>
                <a:ea typeface="仿宋_GB2312" pitchFamily="49" charset="-122"/>
              </a:rPr>
              <a:t>一系列交通路口的集合</a:t>
            </a:r>
          </a:p>
          <a:p>
            <a:pPr marL="742950" lvl="1" indent="-285750">
              <a:spcBef>
                <a:spcPct val="20000"/>
              </a:spcBef>
              <a:buClr>
                <a:schemeClr val="tx2"/>
              </a:buClr>
              <a:buFontTx/>
              <a:buChar char="–"/>
              <a:defRPr/>
            </a:pPr>
            <a:r>
              <a:rPr lang="zh-CN" altLang="en-US" sz="3000" b="1">
                <a:solidFill>
                  <a:srgbClr val="993300"/>
                </a:solidFill>
                <a:effectLst>
                  <a:outerShdw blurRad="38100" dist="38100" dir="2700000" algn="tl">
                    <a:srgbClr val="C0C0C0"/>
                  </a:outerShdw>
                </a:effectLst>
                <a:ea typeface="仿宋_GB2312" pitchFamily="49" charset="-122"/>
              </a:rPr>
              <a:t>每个路口有</a:t>
            </a:r>
            <a:r>
              <a:rPr lang="en-US" altLang="zh-CN" sz="3000" b="1">
                <a:solidFill>
                  <a:schemeClr val="tx2"/>
                </a:solidFill>
                <a:effectLst>
                  <a:outerShdw blurRad="38100" dist="38100" dir="2700000" algn="tl">
                    <a:srgbClr val="C0C0C0"/>
                  </a:outerShdw>
                </a:effectLst>
                <a:ea typeface="仿宋_GB2312" pitchFamily="49" charset="-122"/>
              </a:rPr>
              <a:t>3</a:t>
            </a:r>
            <a:r>
              <a:rPr lang="zh-CN" altLang="en-US" sz="3000" b="1">
                <a:solidFill>
                  <a:srgbClr val="993300"/>
                </a:solidFill>
                <a:effectLst>
                  <a:outerShdw blurRad="38100" dist="38100" dir="2700000" algn="tl">
                    <a:srgbClr val="C0C0C0"/>
                  </a:outerShdw>
                </a:effectLst>
                <a:ea typeface="仿宋_GB2312" pitchFamily="49" charset="-122"/>
              </a:rPr>
              <a:t>个相关联的参数</a:t>
            </a:r>
          </a:p>
          <a:p>
            <a:pPr marL="1143000" lvl="2" indent="-228600">
              <a:spcBef>
                <a:spcPct val="20000"/>
              </a:spcBef>
              <a:buClr>
                <a:schemeClr val="tx2"/>
              </a:buClr>
              <a:buFontTx/>
              <a:buChar char="•"/>
              <a:defRPr/>
            </a:pPr>
            <a:r>
              <a:rPr lang="zh-CN" altLang="en-US" sz="2600" b="1">
                <a:solidFill>
                  <a:schemeClr val="hlink"/>
                </a:solidFill>
                <a:effectLst>
                  <a:outerShdw blurRad="38100" dist="38100" dir="2700000" algn="tl">
                    <a:srgbClr val="C0C0C0"/>
                  </a:outerShdw>
                </a:effectLst>
                <a:ea typeface="仿宋_GB2312" pitchFamily="49" charset="-122"/>
              </a:rPr>
              <a:t>直走、左拐和右拐</a:t>
            </a:r>
            <a:endParaRPr lang="zh-CN" altLang="en-US" sz="2800" b="1">
              <a:solidFill>
                <a:srgbClr val="0000FF"/>
              </a:solidFill>
              <a:effectLst>
                <a:outerShdw blurRad="38100" dist="38100" dir="2700000" algn="tl">
                  <a:srgbClr val="C0C0C0"/>
                </a:outerShdw>
              </a:effectLst>
              <a:ea typeface="仿宋_GB2312" pitchFamily="49" charset="-122"/>
            </a:endParaRPr>
          </a:p>
          <a:p>
            <a:pPr marL="1600200" lvl="3" indent="-228600">
              <a:spcBef>
                <a:spcPct val="20000"/>
              </a:spcBef>
              <a:buClr>
                <a:schemeClr val="tx2"/>
              </a:buClr>
              <a:buFontTx/>
              <a:buChar char="–"/>
              <a:defRPr/>
            </a:pPr>
            <a:r>
              <a:rPr lang="zh-CN" altLang="en-US" b="1">
                <a:solidFill>
                  <a:schemeClr val="hlink"/>
                </a:solidFill>
                <a:effectLst>
                  <a:outerShdw blurRad="38100" dist="38100" dir="2700000" algn="tl">
                    <a:srgbClr val="C0C0C0"/>
                  </a:outerShdw>
                </a:effectLst>
                <a:ea typeface="仿宋_GB2312" pitchFamily="49" charset="-122"/>
              </a:rPr>
              <a:t>参数值为</a:t>
            </a:r>
            <a:r>
              <a:rPr lang="en-US" altLang="zh-CN" b="1">
                <a:solidFill>
                  <a:schemeClr val="tx2"/>
                </a:solidFill>
                <a:effectLst>
                  <a:outerShdw blurRad="38100" dist="38100" dir="2700000" algn="tl">
                    <a:srgbClr val="C0C0C0"/>
                  </a:outerShdw>
                </a:effectLst>
                <a:ea typeface="仿宋_GB2312" pitchFamily="49" charset="-122"/>
              </a:rPr>
              <a:t>0</a:t>
            </a:r>
            <a:r>
              <a:rPr lang="en-US" altLang="zh-CN" b="1">
                <a:solidFill>
                  <a:srgbClr val="0000FF"/>
                </a:solidFill>
                <a:effectLst>
                  <a:outerShdw blurRad="38100" dist="38100" dir="2700000" algn="tl">
                    <a:srgbClr val="C0C0C0"/>
                  </a:outerShdw>
                </a:effectLst>
                <a:ea typeface="仿宋_GB2312" pitchFamily="49" charset="-122"/>
              </a:rPr>
              <a:t>——</a:t>
            </a:r>
            <a:r>
              <a:rPr lang="zh-CN" altLang="en-US" b="1">
                <a:solidFill>
                  <a:srgbClr val="0000FF"/>
                </a:solidFill>
                <a:effectLst>
                  <a:outerShdw blurRad="38100" dist="38100" dir="2700000" algn="tl">
                    <a:srgbClr val="C0C0C0"/>
                  </a:outerShdw>
                </a:effectLst>
                <a:ea typeface="仿宋_GB2312" pitchFamily="49" charset="-122"/>
              </a:rPr>
              <a:t>该方向路堵死</a:t>
            </a:r>
          </a:p>
          <a:p>
            <a:pPr marL="1600200" lvl="3" indent="-228600">
              <a:spcBef>
                <a:spcPct val="20000"/>
              </a:spcBef>
              <a:buClr>
                <a:schemeClr val="tx2"/>
              </a:buClr>
              <a:buFontTx/>
              <a:buChar char="–"/>
              <a:defRPr/>
            </a:pPr>
            <a:r>
              <a:rPr lang="zh-CN" altLang="en-US" b="1">
                <a:solidFill>
                  <a:schemeClr val="hlink"/>
                </a:solidFill>
                <a:effectLst>
                  <a:outerShdw blurRad="38100" dist="38100" dir="2700000" algn="tl">
                    <a:srgbClr val="C0C0C0"/>
                  </a:outerShdw>
                </a:effectLst>
                <a:ea typeface="仿宋_GB2312" pitchFamily="49" charset="-122"/>
              </a:rPr>
              <a:t>参数值不为</a:t>
            </a:r>
            <a:r>
              <a:rPr lang="en-US" altLang="zh-CN" b="1">
                <a:solidFill>
                  <a:schemeClr val="tx2"/>
                </a:solidFill>
                <a:effectLst>
                  <a:outerShdw blurRad="38100" dist="38100" dir="2700000" algn="tl">
                    <a:srgbClr val="C0C0C0"/>
                  </a:outerShdw>
                </a:effectLst>
                <a:ea typeface="仿宋_GB2312" pitchFamily="49" charset="-122"/>
              </a:rPr>
              <a:t>0</a:t>
            </a:r>
            <a:r>
              <a:rPr lang="en-US" altLang="zh-CN" b="1">
                <a:solidFill>
                  <a:srgbClr val="0000FF"/>
                </a:solidFill>
                <a:effectLst>
                  <a:outerShdw blurRad="38100" dist="38100" dir="2700000" algn="tl">
                    <a:srgbClr val="C0C0C0"/>
                  </a:outerShdw>
                </a:effectLst>
                <a:ea typeface="仿宋_GB2312" pitchFamily="49" charset="-122"/>
              </a:rPr>
              <a:t>——</a:t>
            </a:r>
            <a:r>
              <a:rPr lang="zh-CN" altLang="en-US" b="1">
                <a:solidFill>
                  <a:srgbClr val="0000FF"/>
                </a:solidFill>
                <a:effectLst>
                  <a:outerShdw blurRad="38100" dist="38100" dir="2700000" algn="tl">
                    <a:srgbClr val="C0C0C0"/>
                  </a:outerShdw>
                </a:effectLst>
                <a:ea typeface="仿宋_GB2312" pitchFamily="49" charset="-122"/>
              </a:rPr>
              <a:t>该方向有路可通</a:t>
            </a:r>
          </a:p>
          <a:p>
            <a:pPr marL="742950" lvl="1" indent="-285750">
              <a:spcBef>
                <a:spcPct val="20000"/>
              </a:spcBef>
              <a:buClr>
                <a:schemeClr val="tx2"/>
              </a:buClr>
              <a:buFontTx/>
              <a:buChar char="–"/>
              <a:defRPr/>
            </a:pPr>
            <a:r>
              <a:rPr lang="zh-CN" altLang="en-US" sz="3000" b="1">
                <a:solidFill>
                  <a:srgbClr val="993300"/>
                </a:solidFill>
                <a:effectLst>
                  <a:outerShdw blurRad="38100" dist="38100" dir="2700000" algn="tl">
                    <a:srgbClr val="C0C0C0"/>
                  </a:outerShdw>
                </a:effectLst>
                <a:ea typeface="仿宋_GB2312" pitchFamily="49" charset="-122"/>
              </a:rPr>
              <a:t>一个路口的</a:t>
            </a:r>
            <a:r>
              <a:rPr lang="en-US" altLang="zh-CN" sz="3000" b="1">
                <a:solidFill>
                  <a:schemeClr val="tx2"/>
                </a:solidFill>
                <a:effectLst>
                  <a:outerShdw blurRad="38100" dist="38100" dir="2700000" algn="tl">
                    <a:srgbClr val="C0C0C0"/>
                  </a:outerShdw>
                </a:effectLst>
                <a:ea typeface="仿宋_GB2312" pitchFamily="49" charset="-122"/>
              </a:rPr>
              <a:t>3</a:t>
            </a:r>
            <a:r>
              <a:rPr lang="zh-CN" altLang="en-US" sz="3000" b="1">
                <a:solidFill>
                  <a:srgbClr val="993300"/>
                </a:solidFill>
                <a:effectLst>
                  <a:outerShdw blurRad="38100" dist="38100" dir="2700000" algn="tl">
                    <a:srgbClr val="C0C0C0"/>
                  </a:outerShdw>
                </a:effectLst>
                <a:ea typeface="仿宋_GB2312" pitchFamily="49" charset="-122"/>
              </a:rPr>
              <a:t>个参数都为</a:t>
            </a:r>
            <a:r>
              <a:rPr lang="en-US" altLang="zh-CN" sz="3000" b="1">
                <a:solidFill>
                  <a:schemeClr val="tx2"/>
                </a:solidFill>
                <a:effectLst>
                  <a:outerShdw blurRad="38100" dist="38100" dir="2700000" algn="tl">
                    <a:srgbClr val="C0C0C0"/>
                  </a:outerShdw>
                </a:effectLst>
                <a:ea typeface="仿宋_GB2312" pitchFamily="49" charset="-122"/>
              </a:rPr>
              <a:t>0</a:t>
            </a:r>
          </a:p>
          <a:p>
            <a:pPr marL="1143000" lvl="2" indent="-228600">
              <a:spcBef>
                <a:spcPct val="20000"/>
              </a:spcBef>
              <a:buClr>
                <a:schemeClr val="tx2"/>
              </a:buClr>
              <a:buFontTx/>
              <a:buChar char="•"/>
              <a:defRPr/>
            </a:pPr>
            <a:r>
              <a:rPr lang="zh-CN" altLang="en-US" sz="2600" b="1">
                <a:solidFill>
                  <a:srgbClr val="0000FF"/>
                </a:solidFill>
                <a:effectLst>
                  <a:outerShdw blurRad="38100" dist="38100" dir="2700000" algn="tl">
                    <a:srgbClr val="C0C0C0"/>
                  </a:outerShdw>
                </a:effectLst>
                <a:ea typeface="仿宋_GB2312" pitchFamily="49" charset="-122"/>
              </a:rPr>
              <a:t>在迷宫中走入绝境</a:t>
            </a:r>
          </a:p>
          <a:p>
            <a:pPr marL="742950" lvl="1" indent="-285750">
              <a:spcBef>
                <a:spcPct val="20000"/>
              </a:spcBef>
              <a:buClr>
                <a:schemeClr val="tx2"/>
              </a:buClr>
              <a:buFontTx/>
              <a:buChar char="–"/>
              <a:defRPr/>
            </a:pPr>
            <a:r>
              <a:rPr lang="zh-CN" altLang="en-US" sz="3000" b="1">
                <a:solidFill>
                  <a:srgbClr val="993300"/>
                </a:solidFill>
                <a:effectLst>
                  <a:outerShdw blurRad="38100" dist="38100" dir="2700000" algn="tl">
                    <a:srgbClr val="C0C0C0"/>
                  </a:outerShdw>
                </a:effectLst>
                <a:ea typeface="仿宋_GB2312" pitchFamily="49" charset="-122"/>
              </a:rPr>
              <a:t>到达出口</a:t>
            </a:r>
          </a:p>
          <a:p>
            <a:pPr marL="1143000" lvl="2" indent="-228600">
              <a:spcBef>
                <a:spcPct val="20000"/>
              </a:spcBef>
              <a:buClr>
                <a:schemeClr val="tx2"/>
              </a:buClr>
              <a:buFontTx/>
              <a:buChar char="•"/>
              <a:defRPr/>
            </a:pPr>
            <a:r>
              <a:rPr lang="zh-CN" altLang="en-US" sz="2800" b="1">
                <a:solidFill>
                  <a:srgbClr val="0000FF"/>
                </a:solidFill>
                <a:effectLst>
                  <a:outerShdw blurRad="38100" dist="38100" dir="2700000" algn="tl">
                    <a:srgbClr val="C0C0C0"/>
                  </a:outerShdw>
                </a:effectLst>
                <a:ea typeface="仿宋_GB2312" pitchFamily="49" charset="-122"/>
              </a:rPr>
              <a:t>成功通过迷宫</a:t>
            </a:r>
          </a:p>
        </p:txBody>
      </p:sp>
      <p:sp>
        <p:nvSpPr>
          <p:cNvPr id="107523" name="Line 5"/>
          <p:cNvSpPr>
            <a:spLocks noChangeShapeType="1"/>
          </p:cNvSpPr>
          <p:nvPr/>
        </p:nvSpPr>
        <p:spPr bwMode="auto">
          <a:xfrm>
            <a:off x="5651500" y="3532188"/>
            <a:ext cx="0" cy="1303337"/>
          </a:xfrm>
          <a:prstGeom prst="line">
            <a:avLst/>
          </a:prstGeom>
          <a:noFill/>
          <a:ln w="28575">
            <a:solidFill>
              <a:srgbClr val="339966"/>
            </a:solidFill>
            <a:round/>
            <a:headEnd/>
            <a:tailEnd/>
          </a:ln>
        </p:spPr>
        <p:txBody>
          <a:bodyPr wrap="none" anchor="ctr"/>
          <a:lstStyle/>
          <a:p>
            <a:endParaRPr lang="zh-CN" altLang="en-US"/>
          </a:p>
        </p:txBody>
      </p:sp>
      <p:sp>
        <p:nvSpPr>
          <p:cNvPr id="107524" name="Line 6"/>
          <p:cNvSpPr>
            <a:spLocks noChangeShapeType="1"/>
          </p:cNvSpPr>
          <p:nvPr/>
        </p:nvSpPr>
        <p:spPr bwMode="auto">
          <a:xfrm>
            <a:off x="5651500" y="3532188"/>
            <a:ext cx="550863" cy="0"/>
          </a:xfrm>
          <a:prstGeom prst="line">
            <a:avLst/>
          </a:prstGeom>
          <a:noFill/>
          <a:ln w="28575">
            <a:solidFill>
              <a:srgbClr val="339966"/>
            </a:solidFill>
            <a:round/>
            <a:headEnd/>
            <a:tailEnd/>
          </a:ln>
        </p:spPr>
        <p:txBody>
          <a:bodyPr wrap="none" anchor="ctr"/>
          <a:lstStyle/>
          <a:p>
            <a:endParaRPr lang="zh-CN" altLang="en-US"/>
          </a:p>
        </p:txBody>
      </p:sp>
      <p:sp>
        <p:nvSpPr>
          <p:cNvPr id="201735" name="Text Box 7"/>
          <p:cNvSpPr txBox="1">
            <a:spLocks noChangeArrowheads="1"/>
          </p:cNvSpPr>
          <p:nvPr/>
        </p:nvSpPr>
        <p:spPr bwMode="auto">
          <a:xfrm>
            <a:off x="5724525" y="3500438"/>
            <a:ext cx="306388" cy="1373187"/>
          </a:xfrm>
          <a:prstGeom prst="rect">
            <a:avLst/>
          </a:prstGeom>
          <a:noFill/>
          <a:ln w="9525">
            <a:noFill/>
            <a:miter lim="800000"/>
            <a:headEnd/>
            <a:tailEnd/>
          </a:ln>
          <a:effectLst/>
        </p:spPr>
        <p:txBody>
          <a:bodyPr>
            <a:spAutoFit/>
          </a:bodyPr>
          <a:lstStyle/>
          <a:p>
            <a:pPr>
              <a:defRPr/>
            </a:pPr>
            <a:r>
              <a:rPr lang="en-US" altLang="zh-CN" sz="2800" b="1">
                <a:solidFill>
                  <a:srgbClr val="FF3300"/>
                </a:solidFill>
                <a:effectLst>
                  <a:outerShdw blurRad="38100" dist="38100" dir="2700000" algn="tl">
                    <a:srgbClr val="C0C0C0"/>
                  </a:outerShdw>
                </a:effectLst>
              </a:rPr>
              <a:t>4</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3</a:t>
            </a:r>
            <a:endParaRPr lang="en-US" altLang="zh-CN" sz="2000"/>
          </a:p>
        </p:txBody>
      </p:sp>
      <p:sp>
        <p:nvSpPr>
          <p:cNvPr id="107526" name="Line 8"/>
          <p:cNvSpPr>
            <a:spLocks noChangeShapeType="1"/>
          </p:cNvSpPr>
          <p:nvPr/>
        </p:nvSpPr>
        <p:spPr bwMode="auto">
          <a:xfrm>
            <a:off x="6202363" y="3532188"/>
            <a:ext cx="0" cy="806450"/>
          </a:xfrm>
          <a:prstGeom prst="line">
            <a:avLst/>
          </a:prstGeom>
          <a:noFill/>
          <a:ln w="28575">
            <a:solidFill>
              <a:srgbClr val="339966"/>
            </a:solidFill>
            <a:round/>
            <a:headEnd/>
            <a:tailEnd/>
          </a:ln>
        </p:spPr>
        <p:txBody>
          <a:bodyPr wrap="none" anchor="ctr"/>
          <a:lstStyle/>
          <a:p>
            <a:endParaRPr lang="zh-CN" altLang="en-US"/>
          </a:p>
        </p:txBody>
      </p:sp>
      <p:sp>
        <p:nvSpPr>
          <p:cNvPr id="107527" name="Line 9"/>
          <p:cNvSpPr>
            <a:spLocks noChangeShapeType="1"/>
          </p:cNvSpPr>
          <p:nvPr/>
        </p:nvSpPr>
        <p:spPr bwMode="auto">
          <a:xfrm>
            <a:off x="5651500" y="4835525"/>
            <a:ext cx="1347788" cy="0"/>
          </a:xfrm>
          <a:prstGeom prst="line">
            <a:avLst/>
          </a:prstGeom>
          <a:noFill/>
          <a:ln w="28575">
            <a:solidFill>
              <a:srgbClr val="339966"/>
            </a:solidFill>
            <a:round/>
            <a:headEnd/>
            <a:tailEnd/>
          </a:ln>
        </p:spPr>
        <p:txBody>
          <a:bodyPr wrap="none" anchor="ctr"/>
          <a:lstStyle/>
          <a:p>
            <a:endParaRPr lang="zh-CN" altLang="en-US"/>
          </a:p>
        </p:txBody>
      </p:sp>
      <p:sp>
        <p:nvSpPr>
          <p:cNvPr id="107528" name="Line 10"/>
          <p:cNvSpPr>
            <a:spLocks noChangeShapeType="1"/>
          </p:cNvSpPr>
          <p:nvPr/>
        </p:nvSpPr>
        <p:spPr bwMode="auto">
          <a:xfrm>
            <a:off x="6999288" y="4835525"/>
            <a:ext cx="0" cy="868363"/>
          </a:xfrm>
          <a:prstGeom prst="line">
            <a:avLst/>
          </a:prstGeom>
          <a:noFill/>
          <a:ln w="28575">
            <a:solidFill>
              <a:srgbClr val="339966"/>
            </a:solidFill>
            <a:round/>
            <a:headEnd/>
            <a:tailEnd/>
          </a:ln>
        </p:spPr>
        <p:txBody>
          <a:bodyPr wrap="none" anchor="ctr"/>
          <a:lstStyle/>
          <a:p>
            <a:endParaRPr lang="zh-CN" altLang="en-US"/>
          </a:p>
        </p:txBody>
      </p:sp>
      <p:sp>
        <p:nvSpPr>
          <p:cNvPr id="107529" name="Line 11"/>
          <p:cNvSpPr>
            <a:spLocks noChangeShapeType="1"/>
          </p:cNvSpPr>
          <p:nvPr/>
        </p:nvSpPr>
        <p:spPr bwMode="auto">
          <a:xfrm>
            <a:off x="6202363" y="4338638"/>
            <a:ext cx="796925" cy="0"/>
          </a:xfrm>
          <a:prstGeom prst="line">
            <a:avLst/>
          </a:prstGeom>
          <a:noFill/>
          <a:ln w="28575">
            <a:solidFill>
              <a:srgbClr val="339966"/>
            </a:solidFill>
            <a:round/>
            <a:headEnd/>
            <a:tailEnd/>
          </a:ln>
        </p:spPr>
        <p:txBody>
          <a:bodyPr wrap="none" anchor="ctr"/>
          <a:lstStyle/>
          <a:p>
            <a:endParaRPr lang="zh-CN" altLang="en-US"/>
          </a:p>
        </p:txBody>
      </p:sp>
      <p:sp>
        <p:nvSpPr>
          <p:cNvPr id="107530" name="Line 12"/>
          <p:cNvSpPr>
            <a:spLocks noChangeShapeType="1"/>
          </p:cNvSpPr>
          <p:nvPr/>
        </p:nvSpPr>
        <p:spPr bwMode="auto">
          <a:xfrm flipV="1">
            <a:off x="6999288" y="3532188"/>
            <a:ext cx="0" cy="806450"/>
          </a:xfrm>
          <a:prstGeom prst="line">
            <a:avLst/>
          </a:prstGeom>
          <a:noFill/>
          <a:ln w="28575">
            <a:solidFill>
              <a:srgbClr val="339966"/>
            </a:solidFill>
            <a:round/>
            <a:headEnd/>
            <a:tailEnd/>
          </a:ln>
        </p:spPr>
        <p:txBody>
          <a:bodyPr wrap="none" anchor="ctr"/>
          <a:lstStyle/>
          <a:p>
            <a:endParaRPr lang="zh-CN" altLang="en-US"/>
          </a:p>
        </p:txBody>
      </p:sp>
      <p:sp>
        <p:nvSpPr>
          <p:cNvPr id="107531" name="Line 13"/>
          <p:cNvSpPr>
            <a:spLocks noChangeShapeType="1"/>
          </p:cNvSpPr>
          <p:nvPr/>
        </p:nvSpPr>
        <p:spPr bwMode="auto">
          <a:xfrm>
            <a:off x="6999288" y="3532188"/>
            <a:ext cx="490537" cy="0"/>
          </a:xfrm>
          <a:prstGeom prst="line">
            <a:avLst/>
          </a:prstGeom>
          <a:noFill/>
          <a:ln w="28575">
            <a:solidFill>
              <a:srgbClr val="339966"/>
            </a:solidFill>
            <a:round/>
            <a:headEnd/>
            <a:tailEnd/>
          </a:ln>
        </p:spPr>
        <p:txBody>
          <a:bodyPr wrap="none" anchor="ctr"/>
          <a:lstStyle/>
          <a:p>
            <a:endParaRPr lang="zh-CN" altLang="en-US"/>
          </a:p>
        </p:txBody>
      </p:sp>
      <p:sp>
        <p:nvSpPr>
          <p:cNvPr id="201742" name="Text Box 14"/>
          <p:cNvSpPr txBox="1">
            <a:spLocks noChangeArrowheads="1"/>
          </p:cNvSpPr>
          <p:nvPr/>
        </p:nvSpPr>
        <p:spPr bwMode="auto">
          <a:xfrm>
            <a:off x="7019925" y="3573463"/>
            <a:ext cx="361950" cy="2105025"/>
          </a:xfrm>
          <a:prstGeom prst="rect">
            <a:avLst/>
          </a:prstGeom>
          <a:noFill/>
          <a:ln w="9525">
            <a:noFill/>
            <a:miter lim="800000"/>
            <a:headEnd/>
            <a:tailEnd/>
          </a:ln>
          <a:effectLst/>
        </p:spPr>
        <p:txBody>
          <a:bodyPr wrap="none">
            <a:spAutoFit/>
          </a:bodyPr>
          <a:lstStyle/>
          <a:p>
            <a:pPr>
              <a:defRPr/>
            </a:pPr>
            <a:r>
              <a:rPr lang="en-US" altLang="zh-CN" sz="2800" b="1">
                <a:solidFill>
                  <a:srgbClr val="FF3300"/>
                </a:solidFill>
                <a:effectLst>
                  <a:outerShdw blurRad="38100" dist="38100" dir="2700000" algn="tl">
                    <a:srgbClr val="C0C0C0"/>
                  </a:outerShdw>
                </a:effectLst>
              </a:rPr>
              <a:t>5</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2</a:t>
            </a:r>
          </a:p>
          <a:p>
            <a:pPr>
              <a:defRPr/>
            </a:pPr>
            <a:endParaRPr lang="en-US" altLang="zh-CN" sz="20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1</a:t>
            </a:r>
            <a:endParaRPr lang="en-US" altLang="zh-CN" sz="2000"/>
          </a:p>
        </p:txBody>
      </p:sp>
      <p:sp>
        <p:nvSpPr>
          <p:cNvPr id="107533" name="Line 15"/>
          <p:cNvSpPr>
            <a:spLocks noChangeShapeType="1"/>
          </p:cNvSpPr>
          <p:nvPr/>
        </p:nvSpPr>
        <p:spPr bwMode="auto">
          <a:xfrm>
            <a:off x="7489825" y="3532188"/>
            <a:ext cx="0" cy="806450"/>
          </a:xfrm>
          <a:prstGeom prst="line">
            <a:avLst/>
          </a:prstGeom>
          <a:noFill/>
          <a:ln w="28575">
            <a:solidFill>
              <a:srgbClr val="339966"/>
            </a:solidFill>
            <a:round/>
            <a:headEnd/>
            <a:tailEnd/>
          </a:ln>
        </p:spPr>
        <p:txBody>
          <a:bodyPr wrap="none" anchor="ctr"/>
          <a:lstStyle/>
          <a:p>
            <a:endParaRPr lang="zh-CN" altLang="en-US"/>
          </a:p>
        </p:txBody>
      </p:sp>
      <p:sp>
        <p:nvSpPr>
          <p:cNvPr id="107534" name="Line 16"/>
          <p:cNvSpPr>
            <a:spLocks noChangeShapeType="1"/>
          </p:cNvSpPr>
          <p:nvPr/>
        </p:nvSpPr>
        <p:spPr bwMode="auto">
          <a:xfrm>
            <a:off x="7489825" y="4338638"/>
            <a:ext cx="795338" cy="0"/>
          </a:xfrm>
          <a:prstGeom prst="line">
            <a:avLst/>
          </a:prstGeom>
          <a:noFill/>
          <a:ln w="28575">
            <a:solidFill>
              <a:srgbClr val="339966"/>
            </a:solidFill>
            <a:round/>
            <a:headEnd/>
            <a:tailEnd/>
          </a:ln>
        </p:spPr>
        <p:txBody>
          <a:bodyPr wrap="none" anchor="ctr"/>
          <a:lstStyle/>
          <a:p>
            <a:endParaRPr lang="zh-CN" altLang="en-US"/>
          </a:p>
        </p:txBody>
      </p:sp>
      <p:sp>
        <p:nvSpPr>
          <p:cNvPr id="107535" name="Line 17"/>
          <p:cNvSpPr>
            <a:spLocks noChangeShapeType="1"/>
          </p:cNvSpPr>
          <p:nvPr/>
        </p:nvSpPr>
        <p:spPr bwMode="auto">
          <a:xfrm>
            <a:off x="7489825" y="4835525"/>
            <a:ext cx="1285875" cy="0"/>
          </a:xfrm>
          <a:prstGeom prst="line">
            <a:avLst/>
          </a:prstGeom>
          <a:noFill/>
          <a:ln w="28575">
            <a:solidFill>
              <a:srgbClr val="339966"/>
            </a:solidFill>
            <a:round/>
            <a:headEnd/>
            <a:tailEnd/>
          </a:ln>
        </p:spPr>
        <p:txBody>
          <a:bodyPr wrap="none" anchor="ctr"/>
          <a:lstStyle/>
          <a:p>
            <a:endParaRPr lang="zh-CN" altLang="en-US"/>
          </a:p>
        </p:txBody>
      </p:sp>
      <p:sp>
        <p:nvSpPr>
          <p:cNvPr id="107536" name="Line 18"/>
          <p:cNvSpPr>
            <a:spLocks noChangeShapeType="1"/>
          </p:cNvSpPr>
          <p:nvPr/>
        </p:nvSpPr>
        <p:spPr bwMode="auto">
          <a:xfrm>
            <a:off x="7489825" y="4835525"/>
            <a:ext cx="0" cy="868363"/>
          </a:xfrm>
          <a:prstGeom prst="line">
            <a:avLst/>
          </a:prstGeom>
          <a:noFill/>
          <a:ln w="28575">
            <a:solidFill>
              <a:srgbClr val="339966"/>
            </a:solidFill>
            <a:round/>
            <a:headEnd/>
            <a:tailEnd/>
          </a:ln>
        </p:spPr>
        <p:txBody>
          <a:bodyPr wrap="none" anchor="ctr"/>
          <a:lstStyle/>
          <a:p>
            <a:endParaRPr lang="zh-CN" altLang="en-US"/>
          </a:p>
        </p:txBody>
      </p:sp>
      <p:sp>
        <p:nvSpPr>
          <p:cNvPr id="107537" name="Line 19"/>
          <p:cNvSpPr>
            <a:spLocks noChangeShapeType="1"/>
          </p:cNvSpPr>
          <p:nvPr/>
        </p:nvSpPr>
        <p:spPr bwMode="auto">
          <a:xfrm flipV="1">
            <a:off x="8285163" y="3532188"/>
            <a:ext cx="0" cy="806450"/>
          </a:xfrm>
          <a:prstGeom prst="line">
            <a:avLst/>
          </a:prstGeom>
          <a:noFill/>
          <a:ln w="28575">
            <a:solidFill>
              <a:srgbClr val="339966"/>
            </a:solidFill>
            <a:round/>
            <a:headEnd/>
            <a:tailEnd/>
          </a:ln>
        </p:spPr>
        <p:txBody>
          <a:bodyPr wrap="none" anchor="ctr"/>
          <a:lstStyle/>
          <a:p>
            <a:endParaRPr lang="zh-CN" altLang="en-US"/>
          </a:p>
        </p:txBody>
      </p:sp>
      <p:sp>
        <p:nvSpPr>
          <p:cNvPr id="201748" name="Text Box 20"/>
          <p:cNvSpPr txBox="1">
            <a:spLocks noChangeArrowheads="1"/>
          </p:cNvSpPr>
          <p:nvPr/>
        </p:nvSpPr>
        <p:spPr bwMode="auto">
          <a:xfrm>
            <a:off x="8316913" y="3500438"/>
            <a:ext cx="361950" cy="1373187"/>
          </a:xfrm>
          <a:prstGeom prst="rect">
            <a:avLst/>
          </a:prstGeom>
          <a:noFill/>
          <a:ln w="9525">
            <a:noFill/>
            <a:miter lim="800000"/>
            <a:headEnd/>
            <a:tailEnd/>
          </a:ln>
          <a:effectLst/>
        </p:spPr>
        <p:txBody>
          <a:bodyPr wrap="none">
            <a:spAutoFit/>
          </a:bodyPr>
          <a:lstStyle/>
          <a:p>
            <a:pPr>
              <a:defRPr/>
            </a:pPr>
            <a:r>
              <a:rPr lang="en-US" altLang="zh-CN" sz="2800" b="1">
                <a:solidFill>
                  <a:srgbClr val="FF3300"/>
                </a:solidFill>
                <a:effectLst>
                  <a:outerShdw blurRad="38100" dist="38100" dir="2700000" algn="tl">
                    <a:srgbClr val="C0C0C0"/>
                  </a:outerShdw>
                </a:effectLst>
              </a:rPr>
              <a:t>7</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6</a:t>
            </a:r>
            <a:endParaRPr lang="en-US" altLang="zh-CN" sz="2000"/>
          </a:p>
        </p:txBody>
      </p:sp>
      <p:sp>
        <p:nvSpPr>
          <p:cNvPr id="107539" name="Line 21"/>
          <p:cNvSpPr>
            <a:spLocks noChangeShapeType="1"/>
          </p:cNvSpPr>
          <p:nvPr/>
        </p:nvSpPr>
        <p:spPr bwMode="auto">
          <a:xfrm flipV="1">
            <a:off x="8285163" y="3532188"/>
            <a:ext cx="122237" cy="0"/>
          </a:xfrm>
          <a:prstGeom prst="line">
            <a:avLst/>
          </a:prstGeom>
          <a:noFill/>
          <a:ln w="28575">
            <a:solidFill>
              <a:srgbClr val="339966"/>
            </a:solidFill>
            <a:round/>
            <a:headEnd/>
            <a:tailEnd/>
          </a:ln>
        </p:spPr>
        <p:txBody>
          <a:bodyPr wrap="none" anchor="ctr"/>
          <a:lstStyle/>
          <a:p>
            <a:endParaRPr lang="zh-CN" altLang="en-US"/>
          </a:p>
        </p:txBody>
      </p:sp>
      <p:sp>
        <p:nvSpPr>
          <p:cNvPr id="107540" name="Line 22"/>
          <p:cNvSpPr>
            <a:spLocks noChangeShapeType="1"/>
          </p:cNvSpPr>
          <p:nvPr/>
        </p:nvSpPr>
        <p:spPr bwMode="auto">
          <a:xfrm>
            <a:off x="8775700" y="3532188"/>
            <a:ext cx="0" cy="1303337"/>
          </a:xfrm>
          <a:prstGeom prst="line">
            <a:avLst/>
          </a:prstGeom>
          <a:noFill/>
          <a:ln w="28575">
            <a:solidFill>
              <a:srgbClr val="339966"/>
            </a:solidFill>
            <a:round/>
            <a:headEnd/>
            <a:tailEnd/>
          </a:ln>
        </p:spPr>
        <p:txBody>
          <a:bodyPr wrap="none" anchor="ctr"/>
          <a:lstStyle/>
          <a:p>
            <a:endParaRPr lang="zh-CN" altLang="en-US"/>
          </a:p>
        </p:txBody>
      </p:sp>
      <p:sp>
        <p:nvSpPr>
          <p:cNvPr id="107541" name="Line 23"/>
          <p:cNvSpPr>
            <a:spLocks noChangeShapeType="1"/>
          </p:cNvSpPr>
          <p:nvPr/>
        </p:nvSpPr>
        <p:spPr bwMode="auto">
          <a:xfrm flipH="1">
            <a:off x="8653463" y="3532188"/>
            <a:ext cx="122237" cy="0"/>
          </a:xfrm>
          <a:prstGeom prst="line">
            <a:avLst/>
          </a:prstGeom>
          <a:noFill/>
          <a:ln w="28575">
            <a:solidFill>
              <a:srgbClr val="339966"/>
            </a:solidFill>
            <a:round/>
            <a:headEnd/>
            <a:tailEnd/>
          </a:ln>
        </p:spPr>
        <p:txBody>
          <a:bodyPr wrap="none" anchor="ctr"/>
          <a:lstStyle/>
          <a:p>
            <a:endParaRPr lang="zh-CN" altLang="en-US"/>
          </a:p>
        </p:txBody>
      </p:sp>
      <p:sp>
        <p:nvSpPr>
          <p:cNvPr id="107542" name="Line 24"/>
          <p:cNvSpPr>
            <a:spLocks noChangeShapeType="1"/>
          </p:cNvSpPr>
          <p:nvPr/>
        </p:nvSpPr>
        <p:spPr bwMode="auto">
          <a:xfrm flipV="1">
            <a:off x="7366000" y="5703888"/>
            <a:ext cx="123825" cy="0"/>
          </a:xfrm>
          <a:prstGeom prst="line">
            <a:avLst/>
          </a:prstGeom>
          <a:noFill/>
          <a:ln w="28575">
            <a:solidFill>
              <a:srgbClr val="339966"/>
            </a:solidFill>
            <a:round/>
            <a:headEnd/>
            <a:tailEnd/>
          </a:ln>
        </p:spPr>
        <p:txBody>
          <a:bodyPr wrap="none" anchor="ctr"/>
          <a:lstStyle/>
          <a:p>
            <a:endParaRPr lang="zh-CN" altLang="en-US"/>
          </a:p>
        </p:txBody>
      </p:sp>
      <p:sp>
        <p:nvSpPr>
          <p:cNvPr id="107543" name="Line 25"/>
          <p:cNvSpPr>
            <a:spLocks noChangeShapeType="1"/>
          </p:cNvSpPr>
          <p:nvPr/>
        </p:nvSpPr>
        <p:spPr bwMode="auto">
          <a:xfrm>
            <a:off x="6999288" y="5703888"/>
            <a:ext cx="122237" cy="0"/>
          </a:xfrm>
          <a:prstGeom prst="line">
            <a:avLst/>
          </a:prstGeom>
          <a:noFill/>
          <a:ln w="28575">
            <a:solidFill>
              <a:srgbClr val="339966"/>
            </a:solidFill>
            <a:round/>
            <a:headEnd/>
            <a:tailEnd/>
          </a:ln>
        </p:spPr>
        <p:txBody>
          <a:bodyPr wrap="none" anchor="ctr"/>
          <a:lstStyle/>
          <a:p>
            <a:endParaRPr lang="zh-CN" altLang="en-US"/>
          </a:p>
        </p:txBody>
      </p:sp>
      <p:sp>
        <p:nvSpPr>
          <p:cNvPr id="107544" name="Line 26"/>
          <p:cNvSpPr>
            <a:spLocks noChangeShapeType="1"/>
          </p:cNvSpPr>
          <p:nvPr/>
        </p:nvSpPr>
        <p:spPr bwMode="auto">
          <a:xfrm flipV="1">
            <a:off x="7243763" y="5641975"/>
            <a:ext cx="0" cy="309563"/>
          </a:xfrm>
          <a:prstGeom prst="line">
            <a:avLst/>
          </a:prstGeom>
          <a:noFill/>
          <a:ln w="38100">
            <a:solidFill>
              <a:srgbClr val="800000"/>
            </a:solidFill>
            <a:round/>
            <a:headEnd/>
            <a:tailEnd type="triangle" w="med" len="med"/>
          </a:ln>
        </p:spPr>
        <p:txBody>
          <a:bodyPr wrap="none" anchor="ctr"/>
          <a:lstStyle/>
          <a:p>
            <a:endParaRPr lang="zh-CN" altLang="en-US"/>
          </a:p>
        </p:txBody>
      </p:sp>
      <p:sp>
        <p:nvSpPr>
          <p:cNvPr id="107545" name="Line 27"/>
          <p:cNvSpPr>
            <a:spLocks noChangeShapeType="1"/>
          </p:cNvSpPr>
          <p:nvPr/>
        </p:nvSpPr>
        <p:spPr bwMode="auto">
          <a:xfrm flipV="1">
            <a:off x="8531225" y="3284538"/>
            <a:ext cx="0" cy="309562"/>
          </a:xfrm>
          <a:prstGeom prst="line">
            <a:avLst/>
          </a:prstGeom>
          <a:noFill/>
          <a:ln w="38100">
            <a:solidFill>
              <a:srgbClr val="800000"/>
            </a:solidFill>
            <a:round/>
            <a:headEnd/>
            <a:tailEnd type="triangle" w="med" len="med"/>
          </a:ln>
        </p:spPr>
        <p:txBody>
          <a:bodyPr wrap="none" anchor="ctr"/>
          <a:lstStyle/>
          <a:p>
            <a:endParaRPr lang="zh-CN" altLang="en-US"/>
          </a:p>
        </p:txBody>
      </p:sp>
      <p:sp>
        <p:nvSpPr>
          <p:cNvPr id="107546" name="Text Box 28"/>
          <p:cNvSpPr txBox="1">
            <a:spLocks noChangeArrowheads="1"/>
          </p:cNvSpPr>
          <p:nvPr/>
        </p:nvSpPr>
        <p:spPr bwMode="auto">
          <a:xfrm>
            <a:off x="6413500" y="5951538"/>
            <a:ext cx="2057400" cy="579437"/>
          </a:xfrm>
          <a:prstGeom prst="rect">
            <a:avLst/>
          </a:prstGeom>
          <a:noFill/>
          <a:ln w="9525">
            <a:noFill/>
            <a:miter lim="800000"/>
            <a:headEnd/>
            <a:tailEnd/>
          </a:ln>
        </p:spPr>
        <p:txBody>
          <a:bodyPr>
            <a:spAutoFit/>
          </a:bodyPr>
          <a:lstStyle/>
          <a:p>
            <a:pPr>
              <a:spcBef>
                <a:spcPct val="50000"/>
              </a:spcBef>
            </a:pPr>
            <a:r>
              <a:rPr lang="zh-CN" altLang="en-US" sz="3200" b="1">
                <a:solidFill>
                  <a:srgbClr val="336600"/>
                </a:solidFill>
                <a:latin typeface="隶书" pitchFamily="49" charset="-122"/>
                <a:ea typeface="隶书" pitchFamily="49" charset="-122"/>
              </a:rPr>
              <a:t>小型迷宫</a:t>
            </a:r>
            <a:endParaRPr lang="zh-CN" altLang="en-US" sz="3200">
              <a:latin typeface="宋体" pitchFamily="2" charset="-122"/>
            </a:endParaRPr>
          </a:p>
        </p:txBody>
      </p:sp>
      <p:sp>
        <p:nvSpPr>
          <p:cNvPr id="27" name="灯片编号占位符 26"/>
          <p:cNvSpPr>
            <a:spLocks noGrp="1"/>
          </p:cNvSpPr>
          <p:nvPr>
            <p:ph type="sldNum" sz="quarter" idx="12"/>
          </p:nvPr>
        </p:nvSpPr>
        <p:spPr/>
        <p:txBody>
          <a:bodyPr/>
          <a:lstStyle/>
          <a:p>
            <a:pPr>
              <a:defRPr/>
            </a:pPr>
            <a:fld id="{2ACD63A2-D538-4F3E-8819-685F5BF9F291}" type="slidenum">
              <a:rPr lang="en-US" altLang="zh-CN" smtClean="0"/>
              <a:pPr>
                <a:defRPr/>
              </a:pPr>
              <a:t>62</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1732">
                                            <p:txEl>
                                              <p:pRg st="0" end="0"/>
                                            </p:txEl>
                                          </p:spTgt>
                                        </p:tgtEl>
                                        <p:attrNameLst>
                                          <p:attrName>style.visibility</p:attrName>
                                        </p:attrNameLst>
                                      </p:cBhvr>
                                      <p:to>
                                        <p:strVal val="visible"/>
                                      </p:to>
                                    </p:set>
                                    <p:animEffect transition="in" filter="box(in)">
                                      <p:cBhvr>
                                        <p:cTn id="7" dur="500"/>
                                        <p:tgtEl>
                                          <p:spTgt spid="2017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1732">
                                            <p:txEl>
                                              <p:pRg st="1" end="1"/>
                                            </p:txEl>
                                          </p:spTgt>
                                        </p:tgtEl>
                                        <p:attrNameLst>
                                          <p:attrName>style.visibility</p:attrName>
                                        </p:attrNameLst>
                                      </p:cBhvr>
                                      <p:to>
                                        <p:strVal val="visible"/>
                                      </p:to>
                                    </p:set>
                                    <p:animEffect transition="in" filter="box(in)">
                                      <p:cBhvr>
                                        <p:cTn id="12" dur="500"/>
                                        <p:tgtEl>
                                          <p:spTgt spid="20173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01732">
                                            <p:txEl>
                                              <p:pRg st="2" end="2"/>
                                            </p:txEl>
                                          </p:spTgt>
                                        </p:tgtEl>
                                        <p:attrNameLst>
                                          <p:attrName>style.visibility</p:attrName>
                                        </p:attrNameLst>
                                      </p:cBhvr>
                                      <p:to>
                                        <p:strVal val="visible"/>
                                      </p:to>
                                    </p:set>
                                    <p:animEffect transition="in" filter="box(in)">
                                      <p:cBhvr>
                                        <p:cTn id="15" dur="500"/>
                                        <p:tgtEl>
                                          <p:spTgt spid="201732">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01732">
                                            <p:txEl>
                                              <p:pRg st="3" end="3"/>
                                            </p:txEl>
                                          </p:spTgt>
                                        </p:tgtEl>
                                        <p:attrNameLst>
                                          <p:attrName>style.visibility</p:attrName>
                                        </p:attrNameLst>
                                      </p:cBhvr>
                                      <p:to>
                                        <p:strVal val="visible"/>
                                      </p:to>
                                    </p:set>
                                    <p:animEffect transition="in" filter="box(in)">
                                      <p:cBhvr>
                                        <p:cTn id="18" dur="500"/>
                                        <p:tgtEl>
                                          <p:spTgt spid="201732">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01732">
                                            <p:txEl>
                                              <p:pRg st="4" end="4"/>
                                            </p:txEl>
                                          </p:spTgt>
                                        </p:tgtEl>
                                        <p:attrNameLst>
                                          <p:attrName>style.visibility</p:attrName>
                                        </p:attrNameLst>
                                      </p:cBhvr>
                                      <p:to>
                                        <p:strVal val="visible"/>
                                      </p:to>
                                    </p:set>
                                    <p:animEffect transition="in" filter="box(in)">
                                      <p:cBhvr>
                                        <p:cTn id="21" dur="500"/>
                                        <p:tgtEl>
                                          <p:spTgt spid="20173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01732">
                                            <p:txEl>
                                              <p:pRg st="5" end="5"/>
                                            </p:txEl>
                                          </p:spTgt>
                                        </p:tgtEl>
                                        <p:attrNameLst>
                                          <p:attrName>style.visibility</p:attrName>
                                        </p:attrNameLst>
                                      </p:cBhvr>
                                      <p:to>
                                        <p:strVal val="visible"/>
                                      </p:to>
                                    </p:set>
                                    <p:animEffect transition="in" filter="box(in)">
                                      <p:cBhvr>
                                        <p:cTn id="26" dur="500"/>
                                        <p:tgtEl>
                                          <p:spTgt spid="201732">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01732">
                                            <p:txEl>
                                              <p:pRg st="6" end="6"/>
                                            </p:txEl>
                                          </p:spTgt>
                                        </p:tgtEl>
                                        <p:attrNameLst>
                                          <p:attrName>style.visibility</p:attrName>
                                        </p:attrNameLst>
                                      </p:cBhvr>
                                      <p:to>
                                        <p:strVal val="visible"/>
                                      </p:to>
                                    </p:set>
                                    <p:animEffect transition="in" filter="box(in)">
                                      <p:cBhvr>
                                        <p:cTn id="29" dur="500"/>
                                        <p:tgtEl>
                                          <p:spTgt spid="20173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01732">
                                            <p:txEl>
                                              <p:pRg st="7" end="7"/>
                                            </p:txEl>
                                          </p:spTgt>
                                        </p:tgtEl>
                                        <p:attrNameLst>
                                          <p:attrName>style.visibility</p:attrName>
                                        </p:attrNameLst>
                                      </p:cBhvr>
                                      <p:to>
                                        <p:strVal val="visible"/>
                                      </p:to>
                                    </p:set>
                                    <p:animEffect transition="in" filter="box(in)">
                                      <p:cBhvr>
                                        <p:cTn id="34" dur="500"/>
                                        <p:tgtEl>
                                          <p:spTgt spid="201732">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201732">
                                            <p:txEl>
                                              <p:pRg st="8" end="8"/>
                                            </p:txEl>
                                          </p:spTgt>
                                        </p:tgtEl>
                                        <p:attrNameLst>
                                          <p:attrName>style.visibility</p:attrName>
                                        </p:attrNameLst>
                                      </p:cBhvr>
                                      <p:to>
                                        <p:strVal val="visible"/>
                                      </p:to>
                                    </p:set>
                                    <p:animEffect transition="in" filter="box(in)">
                                      <p:cBhvr>
                                        <p:cTn id="37" dur="500"/>
                                        <p:tgtEl>
                                          <p:spTgt spid="2017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6" name="Rectangle 4"/>
          <p:cNvSpPr>
            <a:spLocks noChangeArrowheads="1"/>
          </p:cNvSpPr>
          <p:nvPr/>
        </p:nvSpPr>
        <p:spPr bwMode="auto">
          <a:xfrm>
            <a:off x="457200" y="838200"/>
            <a:ext cx="7931150" cy="49530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FontTx/>
              <a:buChar char="•"/>
              <a:defRPr/>
            </a:pPr>
            <a:r>
              <a:rPr lang="zh-CN" altLang="en-US" sz="3200" b="1" dirty="0">
                <a:solidFill>
                  <a:srgbClr val="993300"/>
                </a:solidFill>
                <a:effectLst>
                  <a:outerShdw blurRad="38100" dist="38100" dir="2700000" algn="tl">
                    <a:srgbClr val="C0C0C0"/>
                  </a:outerShdw>
                </a:effectLst>
                <a:ea typeface="仿宋_GB2312" pitchFamily="49" charset="-122"/>
              </a:rPr>
              <a:t>在每个交通路口上</a:t>
            </a:r>
          </a:p>
          <a:p>
            <a:pPr marL="742950" lvl="1" indent="-285750" algn="just">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如果可能，先向左走，当到达下一路口时，仍试探向左走。</a:t>
            </a:r>
          </a:p>
          <a:p>
            <a:pPr marL="742950" lvl="1" indent="-285750" algn="just">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如果向左走不通，原路返回向前走。</a:t>
            </a:r>
          </a:p>
          <a:p>
            <a:pPr marL="742950" lvl="1" indent="-285750" algn="just">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如果仍然走不通，再原路返回向右走。</a:t>
            </a:r>
          </a:p>
          <a:p>
            <a:pPr marL="742950" lvl="1" indent="-285750" algn="just">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如果三个方向都遇到死路，需要退回上一个路口，重新选择一个新方向。</a:t>
            </a:r>
          </a:p>
          <a:p>
            <a:pPr marL="342900" indent="-342900" algn="just">
              <a:spcBef>
                <a:spcPct val="20000"/>
              </a:spcBef>
              <a:buClr>
                <a:schemeClr val="tx2"/>
              </a:buClr>
              <a:buFontTx/>
              <a:buChar char="•"/>
              <a:defRPr/>
            </a:pPr>
            <a:r>
              <a:rPr lang="zh-CN" altLang="en-US" sz="3200" b="1" dirty="0">
                <a:solidFill>
                  <a:srgbClr val="993300"/>
                </a:solidFill>
                <a:effectLst>
                  <a:outerShdw blurRad="38100" dist="38100" dir="2700000" algn="tl">
                    <a:srgbClr val="C0C0C0"/>
                  </a:outerShdw>
                </a:effectLst>
                <a:ea typeface="仿宋_GB2312" pitchFamily="49" charset="-122"/>
              </a:rPr>
              <a:t>上述搜索策略</a:t>
            </a:r>
            <a:r>
              <a:rPr lang="zh-CN" altLang="en-US" sz="3200" b="1" u="sng" dirty="0">
                <a:solidFill>
                  <a:schemeClr val="tx2"/>
                </a:solidFill>
                <a:effectLst>
                  <a:outerShdw blurRad="38100" dist="38100" dir="2700000" algn="tl">
                    <a:srgbClr val="C0C0C0"/>
                  </a:outerShdw>
                </a:effectLst>
                <a:ea typeface="仿宋_GB2312" pitchFamily="49" charset="-122"/>
              </a:rPr>
              <a:t>单调冗长，效率不高，但能确保最终可以找到一条走出迷宫的路</a:t>
            </a:r>
            <a:r>
              <a:rPr lang="zh-CN" altLang="en-US" sz="3200" b="1" dirty="0">
                <a:solidFill>
                  <a:srgbClr val="993300"/>
                </a:solidFill>
                <a:effectLst>
                  <a:outerShdw blurRad="38100" dist="38100" dir="2700000" algn="tl">
                    <a:srgbClr val="C0C0C0"/>
                  </a:outerShdw>
                </a:effectLst>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63</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2756">
                                            <p:txEl>
                                              <p:pRg st="5" end="5"/>
                                            </p:txEl>
                                          </p:spTgt>
                                        </p:tgtEl>
                                        <p:attrNameLst>
                                          <p:attrName>style.visibility</p:attrName>
                                        </p:attrNameLst>
                                      </p:cBhvr>
                                      <p:to>
                                        <p:strVal val="visible"/>
                                      </p:to>
                                    </p:set>
                                    <p:animEffect transition="in" filter="box(in)">
                                      <p:cBhvr>
                                        <p:cTn id="7" dur="500"/>
                                        <p:tgtEl>
                                          <p:spTgt spid="2027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80" name="Text Box 4"/>
          <p:cNvSpPr txBox="1">
            <a:spLocks noChangeArrowheads="1"/>
          </p:cNvSpPr>
          <p:nvPr/>
        </p:nvSpPr>
        <p:spPr bwMode="auto">
          <a:xfrm>
            <a:off x="381000" y="457200"/>
            <a:ext cx="5334000" cy="5911850"/>
          </a:xfrm>
          <a:prstGeom prst="rect">
            <a:avLst/>
          </a:prstGeom>
          <a:noFill/>
          <a:ln w="9525">
            <a:noFill/>
            <a:miter lim="800000"/>
            <a:headEnd/>
            <a:tailEnd/>
          </a:ln>
          <a:effectLst/>
        </p:spPr>
        <p:txBody>
          <a:bodyPr>
            <a:spAutoFit/>
          </a:bodyPr>
          <a:lstStyle/>
          <a:p>
            <a:pPr>
              <a:lnSpc>
                <a:spcPct val="105000"/>
              </a:lnSpc>
              <a:defRPr/>
            </a:pPr>
            <a:r>
              <a:rPr lang="en-US" altLang="zh-CN" sz="1400"/>
              <a:t>      </a:t>
            </a:r>
            <a:r>
              <a:rPr lang="zh-CN" altLang="en-US" sz="2800" b="1">
                <a:latin typeface="黑体" pitchFamily="2" charset="-122"/>
                <a:ea typeface="黑体" pitchFamily="2" charset="-122"/>
              </a:rPr>
              <a:t>路口    	动作</a:t>
            </a:r>
            <a:r>
              <a:rPr lang="zh-CN" altLang="en-US" sz="2800"/>
              <a:t>	    	</a:t>
            </a:r>
            <a:r>
              <a:rPr lang="zh-CN" altLang="en-US" sz="2800" b="1">
                <a:latin typeface="黑体" pitchFamily="2" charset="-122"/>
                <a:ea typeface="黑体" pitchFamily="2" charset="-122"/>
              </a:rPr>
              <a:t>结果</a:t>
            </a:r>
          </a:p>
          <a:p>
            <a:pPr>
              <a:lnSpc>
                <a:spcPct val="105000"/>
              </a:lnSpc>
              <a:defRPr/>
            </a:pPr>
            <a:r>
              <a:rPr lang="zh-CN" altLang="en-US" sz="2800"/>
              <a:t>	</a:t>
            </a:r>
          </a:p>
          <a:p>
            <a:pPr>
              <a:lnSpc>
                <a:spcPct val="105000"/>
              </a:lnSpc>
              <a:defRPr/>
            </a:pPr>
            <a:r>
              <a:rPr lang="zh-CN" altLang="en-US" sz="2800"/>
              <a:t> </a:t>
            </a:r>
            <a:r>
              <a:rPr lang="en-US" altLang="zh-CN" sz="2800" b="1">
                <a:solidFill>
                  <a:srgbClr val="FF3300"/>
                </a:solidFill>
                <a:effectLst>
                  <a:outerShdw blurRad="38100" dist="38100" dir="2700000" algn="tl">
                    <a:srgbClr val="C0C0C0"/>
                  </a:outerShdw>
                </a:effectLst>
              </a:rPr>
              <a:t>1</a:t>
            </a:r>
            <a:r>
              <a:rPr lang="en-US" altLang="zh-CN" sz="2800"/>
              <a:t> (</a:t>
            </a:r>
            <a:r>
              <a:rPr lang="zh-CN" altLang="en-US" sz="2800" b="1">
                <a:latin typeface="楷体_GB2312" pitchFamily="49" charset="-122"/>
                <a:ea typeface="楷体_GB2312" pitchFamily="49" charset="-122"/>
              </a:rPr>
              <a:t>入口</a:t>
            </a:r>
            <a:r>
              <a:rPr lang="en-US" altLang="zh-CN" sz="2800"/>
              <a:t>)   	</a:t>
            </a:r>
            <a:r>
              <a:rPr lang="zh-CN" altLang="en-US" sz="2800">
                <a:latin typeface="楷体_GB2312" pitchFamily="49" charset="-122"/>
                <a:ea typeface="楷体_GB2312" pitchFamily="49" charset="-122"/>
              </a:rPr>
              <a:t>正向走   	进到 </a:t>
            </a:r>
            <a:r>
              <a:rPr lang="en-US" altLang="zh-CN" sz="2800" b="1">
                <a:effectLst>
                  <a:outerShdw blurRad="38100" dist="38100" dir="2700000" algn="tl">
                    <a:srgbClr val="C0C0C0"/>
                  </a:outerShdw>
                </a:effectLst>
              </a:rPr>
              <a:t>2</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2</a:t>
            </a:r>
            <a:r>
              <a:rPr lang="en-US" altLang="zh-CN" sz="2800"/>
              <a:t>	       	</a:t>
            </a:r>
            <a:r>
              <a:rPr lang="zh-CN" altLang="en-US" sz="2800">
                <a:latin typeface="楷体_GB2312" pitchFamily="49" charset="-122"/>
                <a:ea typeface="楷体_GB2312" pitchFamily="49" charset="-122"/>
              </a:rPr>
              <a:t>左拐弯   	进到 </a:t>
            </a:r>
            <a:r>
              <a:rPr lang="en-US" altLang="zh-CN" sz="2800" b="1">
                <a:effectLst>
                  <a:outerShdw blurRad="38100" dist="38100" dir="2700000" algn="tl">
                    <a:srgbClr val="C0C0C0"/>
                  </a:outerShdw>
                </a:effectLst>
              </a:rPr>
              <a:t>3</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3</a:t>
            </a:r>
            <a:r>
              <a:rPr lang="en-US" altLang="zh-CN" sz="2800"/>
              <a:t>	       	</a:t>
            </a:r>
            <a:r>
              <a:rPr lang="zh-CN" altLang="en-US" sz="2800">
                <a:latin typeface="楷体_GB2312" pitchFamily="49" charset="-122"/>
                <a:ea typeface="楷体_GB2312" pitchFamily="49" charset="-122"/>
              </a:rPr>
              <a:t>右拐弯   	进到 </a:t>
            </a:r>
            <a:r>
              <a:rPr lang="en-US" altLang="zh-CN" sz="2800" b="1">
                <a:effectLst>
                  <a:outerShdw blurRad="38100" dist="38100" dir="2700000" algn="tl">
                    <a:srgbClr val="C0C0C0"/>
                  </a:outerShdw>
                </a:effectLst>
              </a:rPr>
              <a:t>4</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4</a:t>
            </a:r>
            <a:r>
              <a:rPr lang="en-US" altLang="zh-CN" sz="2800"/>
              <a:t> (</a:t>
            </a:r>
            <a:r>
              <a:rPr lang="zh-CN" altLang="en-US" sz="2800">
                <a:latin typeface="楷体_GB2312" pitchFamily="49" charset="-122"/>
                <a:ea typeface="楷体_GB2312" pitchFamily="49" charset="-122"/>
              </a:rPr>
              <a:t>堵死</a:t>
            </a:r>
            <a:r>
              <a:rPr lang="en-US" altLang="zh-CN" sz="2800"/>
              <a:t>)    	</a:t>
            </a:r>
            <a:r>
              <a:rPr lang="zh-CN" altLang="en-US" sz="2800">
                <a:latin typeface="楷体_GB2312" pitchFamily="49" charset="-122"/>
                <a:ea typeface="楷体_GB2312" pitchFamily="49" charset="-122"/>
              </a:rPr>
              <a:t>回溯    	退到 </a:t>
            </a:r>
            <a:r>
              <a:rPr lang="en-US" altLang="zh-CN" sz="2800" b="1">
                <a:effectLst>
                  <a:outerShdw blurRad="38100" dist="38100" dir="2700000" algn="tl">
                    <a:srgbClr val="C0C0C0"/>
                  </a:outerShdw>
                </a:effectLst>
              </a:rPr>
              <a:t>3</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3</a:t>
            </a:r>
            <a:r>
              <a:rPr lang="en-US" altLang="zh-CN" sz="2800"/>
              <a:t> (</a:t>
            </a:r>
            <a:r>
              <a:rPr lang="zh-CN" altLang="en-US" sz="2800">
                <a:latin typeface="楷体_GB2312" pitchFamily="49" charset="-122"/>
                <a:ea typeface="楷体_GB2312" pitchFamily="49" charset="-122"/>
              </a:rPr>
              <a:t>堵死</a:t>
            </a:r>
            <a:r>
              <a:rPr lang="en-US" altLang="zh-CN" sz="2800"/>
              <a:t>)    	</a:t>
            </a:r>
            <a:r>
              <a:rPr lang="zh-CN" altLang="en-US" sz="2800">
                <a:latin typeface="楷体_GB2312" pitchFamily="49" charset="-122"/>
                <a:ea typeface="楷体_GB2312" pitchFamily="49" charset="-122"/>
              </a:rPr>
              <a:t>回溯    	退到 </a:t>
            </a:r>
            <a:r>
              <a:rPr lang="en-US" altLang="zh-CN" sz="2800" b="1">
                <a:effectLst>
                  <a:outerShdw blurRad="38100" dist="38100" dir="2700000" algn="tl">
                    <a:srgbClr val="C0C0C0"/>
                  </a:outerShdw>
                </a:effectLst>
              </a:rPr>
              <a:t>2</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2</a:t>
            </a:r>
            <a:r>
              <a:rPr lang="en-US" altLang="zh-CN" sz="2800"/>
              <a:t>	       	</a:t>
            </a:r>
            <a:r>
              <a:rPr lang="zh-CN" altLang="en-US" sz="2800">
                <a:latin typeface="楷体_GB2312" pitchFamily="49" charset="-122"/>
                <a:ea typeface="楷体_GB2312" pitchFamily="49" charset="-122"/>
              </a:rPr>
              <a:t>正向走  	进到 </a:t>
            </a:r>
            <a:r>
              <a:rPr lang="en-US" altLang="zh-CN" sz="2800" b="1">
                <a:effectLst>
                  <a:outerShdw blurRad="38100" dist="38100" dir="2700000" algn="tl">
                    <a:srgbClr val="C0C0C0"/>
                  </a:outerShdw>
                </a:effectLst>
              </a:rPr>
              <a:t>5</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5</a:t>
            </a:r>
            <a:r>
              <a:rPr lang="en-US" altLang="zh-CN" sz="2800"/>
              <a:t> (</a:t>
            </a:r>
            <a:r>
              <a:rPr lang="zh-CN" altLang="en-US" sz="2800">
                <a:latin typeface="楷体_GB2312" pitchFamily="49" charset="-122"/>
                <a:ea typeface="楷体_GB2312" pitchFamily="49" charset="-122"/>
              </a:rPr>
              <a:t>堵死</a:t>
            </a:r>
            <a:r>
              <a:rPr lang="en-US" altLang="zh-CN" sz="2800"/>
              <a:t>)    	</a:t>
            </a:r>
            <a:r>
              <a:rPr lang="zh-CN" altLang="en-US" sz="2800">
                <a:latin typeface="楷体_GB2312" pitchFamily="49" charset="-122"/>
                <a:ea typeface="楷体_GB2312" pitchFamily="49" charset="-122"/>
              </a:rPr>
              <a:t>回溯    	退到 </a:t>
            </a:r>
            <a:r>
              <a:rPr lang="en-US" altLang="zh-CN" sz="2800" b="1">
                <a:effectLst>
                  <a:outerShdw blurRad="38100" dist="38100" dir="2700000" algn="tl">
                    <a:srgbClr val="C0C0C0"/>
                  </a:outerShdw>
                </a:effectLst>
              </a:rPr>
              <a:t>2</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2</a:t>
            </a:r>
            <a:r>
              <a:rPr lang="en-US" altLang="zh-CN" sz="2800"/>
              <a:t>	       	</a:t>
            </a:r>
            <a:r>
              <a:rPr lang="zh-CN" altLang="en-US" sz="2800">
                <a:latin typeface="楷体_GB2312" pitchFamily="49" charset="-122"/>
                <a:ea typeface="楷体_GB2312" pitchFamily="49" charset="-122"/>
              </a:rPr>
              <a:t>右拐弯  	进到 </a:t>
            </a:r>
            <a:r>
              <a:rPr lang="en-US" altLang="zh-CN" sz="2800" b="1">
                <a:effectLst>
                  <a:outerShdw blurRad="38100" dist="38100" dir="2700000" algn="tl">
                    <a:srgbClr val="C0C0C0"/>
                  </a:outerShdw>
                </a:effectLst>
              </a:rPr>
              <a:t>6</a:t>
            </a:r>
            <a:endParaRPr lang="en-US" altLang="zh-CN" sz="2800"/>
          </a:p>
          <a:p>
            <a:pPr>
              <a:lnSpc>
                <a:spcPct val="105000"/>
              </a:lnSpc>
              <a:defRPr/>
            </a:pPr>
            <a:r>
              <a:rPr lang="en-US" altLang="zh-CN" sz="2800"/>
              <a:t> </a:t>
            </a:r>
            <a:r>
              <a:rPr lang="en-US" altLang="zh-CN" sz="2800" b="1">
                <a:solidFill>
                  <a:srgbClr val="FF3300"/>
                </a:solidFill>
                <a:effectLst>
                  <a:outerShdw blurRad="38100" dist="38100" dir="2700000" algn="tl">
                    <a:srgbClr val="C0C0C0"/>
                  </a:outerShdw>
                </a:effectLst>
              </a:rPr>
              <a:t>6</a:t>
            </a:r>
            <a:r>
              <a:rPr lang="en-US" altLang="zh-CN" sz="2800"/>
              <a:t>	       	</a:t>
            </a:r>
            <a:r>
              <a:rPr lang="zh-CN" altLang="en-US" sz="2800">
                <a:latin typeface="楷体_GB2312" pitchFamily="49" charset="-122"/>
                <a:ea typeface="楷体_GB2312" pitchFamily="49" charset="-122"/>
              </a:rPr>
              <a:t>左拐弯  	进到</a:t>
            </a:r>
            <a:r>
              <a:rPr lang="zh-CN" altLang="en-US" sz="2800"/>
              <a:t>  </a:t>
            </a:r>
            <a:r>
              <a:rPr lang="en-US" altLang="zh-CN" sz="2800" b="1">
                <a:effectLst>
                  <a:outerShdw blurRad="38100" dist="38100" dir="2700000" algn="tl">
                    <a:srgbClr val="C0C0C0"/>
                  </a:outerShdw>
                </a:effectLst>
              </a:rPr>
              <a:t>7</a:t>
            </a:r>
            <a:r>
              <a:rPr lang="en-US" altLang="zh-CN" sz="2800"/>
              <a:t> </a:t>
            </a:r>
          </a:p>
          <a:p>
            <a:pPr>
              <a:lnSpc>
                <a:spcPct val="105000"/>
              </a:lnSpc>
              <a:defRPr/>
            </a:pPr>
            <a:r>
              <a:rPr lang="en-US" altLang="zh-CN" sz="2800"/>
              <a:t>                                  	 (</a:t>
            </a:r>
            <a:r>
              <a:rPr lang="zh-CN" altLang="en-US" sz="2800" b="1">
                <a:latin typeface="楷体_GB2312" pitchFamily="49" charset="-122"/>
                <a:ea typeface="楷体_GB2312" pitchFamily="49" charset="-122"/>
              </a:rPr>
              <a:t>出口</a:t>
            </a:r>
            <a:r>
              <a:rPr lang="en-US" altLang="zh-CN" sz="2800"/>
              <a:t>)	</a:t>
            </a:r>
          </a:p>
        </p:txBody>
      </p:sp>
      <p:sp>
        <p:nvSpPr>
          <p:cNvPr id="203781" name="Rectangle 5"/>
          <p:cNvSpPr>
            <a:spLocks noChangeArrowheads="1"/>
          </p:cNvSpPr>
          <p:nvPr/>
        </p:nvSpPr>
        <p:spPr bwMode="auto">
          <a:xfrm>
            <a:off x="5003800" y="1125538"/>
            <a:ext cx="3810000" cy="2667000"/>
          </a:xfrm>
          <a:prstGeom prst="rect">
            <a:avLst/>
          </a:prstGeom>
          <a:noFill/>
          <a:ln w="9525">
            <a:noFill/>
            <a:miter lim="800000"/>
            <a:headEnd/>
            <a:tailEnd/>
          </a:ln>
          <a:effectLst/>
        </p:spPr>
        <p:txBody>
          <a:bodyPr lIns="92075" tIns="46038" rIns="92075" bIns="46038"/>
          <a:lstStyle/>
          <a:p>
            <a:pPr marL="342900" indent="-342900" algn="just">
              <a:spcBef>
                <a:spcPct val="20000"/>
              </a:spcBef>
              <a:defRPr/>
            </a:pPr>
            <a:r>
              <a:rPr lang="en-US" altLang="zh-CN" sz="3200" b="1" dirty="0">
                <a:solidFill>
                  <a:srgbClr val="0000FF"/>
                </a:solidFill>
                <a:effectLst>
                  <a:outerShdw blurRad="38100" dist="38100" dir="2700000" algn="tl">
                    <a:srgbClr val="C0C0C0"/>
                  </a:outerShdw>
                </a:effectLst>
                <a:ea typeface="隶书" pitchFamily="49" charset="-122"/>
              </a:rPr>
              <a:t>	</a:t>
            </a:r>
            <a:r>
              <a:rPr lang="zh-CN" altLang="en-US" sz="2800" b="1" dirty="0">
                <a:solidFill>
                  <a:srgbClr val="993300"/>
                </a:solidFill>
                <a:effectLst>
                  <a:outerShdw blurRad="38100" dist="38100" dir="2700000" algn="tl">
                    <a:srgbClr val="C0C0C0"/>
                  </a:outerShdw>
                </a:effectLst>
                <a:ea typeface="隶书" pitchFamily="49" charset="-122"/>
              </a:rPr>
              <a:t>最后走到出口处，到达一条通路的终点，</a:t>
            </a:r>
          </a:p>
          <a:p>
            <a:pPr marL="342900" indent="-342900" algn="just">
              <a:spcBef>
                <a:spcPct val="20000"/>
              </a:spcBef>
              <a:defRPr/>
            </a:pPr>
            <a:r>
              <a:rPr lang="zh-CN" altLang="en-US" sz="2800" b="1" dirty="0">
                <a:solidFill>
                  <a:srgbClr val="993300"/>
                </a:solidFill>
                <a:effectLst>
                  <a:outerShdw blurRad="38100" dist="38100" dir="2700000" algn="tl">
                    <a:srgbClr val="C0C0C0"/>
                  </a:outerShdw>
                </a:effectLst>
                <a:ea typeface="隶书" pitchFamily="49" charset="-122"/>
              </a:rPr>
              <a:t>	才能确定所有位于该路径上的交通路口，重描所走过的路。</a:t>
            </a:r>
          </a:p>
        </p:txBody>
      </p:sp>
      <p:sp>
        <p:nvSpPr>
          <p:cNvPr id="109572" name="Line 6"/>
          <p:cNvSpPr>
            <a:spLocks noChangeShapeType="1"/>
          </p:cNvSpPr>
          <p:nvPr/>
        </p:nvSpPr>
        <p:spPr bwMode="auto">
          <a:xfrm>
            <a:off x="5715000" y="3981450"/>
            <a:ext cx="0" cy="1303338"/>
          </a:xfrm>
          <a:prstGeom prst="line">
            <a:avLst/>
          </a:prstGeom>
          <a:noFill/>
          <a:ln w="28575">
            <a:solidFill>
              <a:srgbClr val="339966"/>
            </a:solidFill>
            <a:round/>
            <a:headEnd/>
            <a:tailEnd/>
          </a:ln>
        </p:spPr>
        <p:txBody>
          <a:bodyPr wrap="none" anchor="ctr"/>
          <a:lstStyle/>
          <a:p>
            <a:endParaRPr lang="zh-CN" altLang="en-US"/>
          </a:p>
        </p:txBody>
      </p:sp>
      <p:sp>
        <p:nvSpPr>
          <p:cNvPr id="109573" name="Line 7"/>
          <p:cNvSpPr>
            <a:spLocks noChangeShapeType="1"/>
          </p:cNvSpPr>
          <p:nvPr/>
        </p:nvSpPr>
        <p:spPr bwMode="auto">
          <a:xfrm>
            <a:off x="5715000" y="3981450"/>
            <a:ext cx="550863" cy="0"/>
          </a:xfrm>
          <a:prstGeom prst="line">
            <a:avLst/>
          </a:prstGeom>
          <a:noFill/>
          <a:ln w="28575">
            <a:solidFill>
              <a:srgbClr val="339966"/>
            </a:solidFill>
            <a:round/>
            <a:headEnd/>
            <a:tailEnd/>
          </a:ln>
        </p:spPr>
        <p:txBody>
          <a:bodyPr wrap="none" anchor="ctr"/>
          <a:lstStyle/>
          <a:p>
            <a:endParaRPr lang="zh-CN" altLang="en-US"/>
          </a:p>
        </p:txBody>
      </p:sp>
      <p:sp>
        <p:nvSpPr>
          <p:cNvPr id="203784" name="Text Box 8"/>
          <p:cNvSpPr txBox="1">
            <a:spLocks noChangeArrowheads="1"/>
          </p:cNvSpPr>
          <p:nvPr/>
        </p:nvSpPr>
        <p:spPr bwMode="auto">
          <a:xfrm>
            <a:off x="5795963" y="3933825"/>
            <a:ext cx="306387" cy="1373188"/>
          </a:xfrm>
          <a:prstGeom prst="rect">
            <a:avLst/>
          </a:prstGeom>
          <a:noFill/>
          <a:ln w="9525">
            <a:noFill/>
            <a:miter lim="800000"/>
            <a:headEnd/>
            <a:tailEnd/>
          </a:ln>
          <a:effectLst/>
        </p:spPr>
        <p:txBody>
          <a:bodyPr>
            <a:spAutoFit/>
          </a:bodyPr>
          <a:lstStyle/>
          <a:p>
            <a:pPr>
              <a:defRPr/>
            </a:pPr>
            <a:r>
              <a:rPr lang="en-US" altLang="zh-CN" sz="2800" b="1">
                <a:solidFill>
                  <a:srgbClr val="FF3300"/>
                </a:solidFill>
                <a:effectLst>
                  <a:outerShdw blurRad="38100" dist="38100" dir="2700000" algn="tl">
                    <a:srgbClr val="C0C0C0"/>
                  </a:outerShdw>
                </a:effectLst>
              </a:rPr>
              <a:t>4</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3</a:t>
            </a:r>
            <a:endParaRPr lang="en-US" altLang="zh-CN" sz="2000"/>
          </a:p>
        </p:txBody>
      </p:sp>
      <p:sp>
        <p:nvSpPr>
          <p:cNvPr id="109575" name="Line 9"/>
          <p:cNvSpPr>
            <a:spLocks noChangeShapeType="1"/>
          </p:cNvSpPr>
          <p:nvPr/>
        </p:nvSpPr>
        <p:spPr bwMode="auto">
          <a:xfrm>
            <a:off x="6265863" y="3981450"/>
            <a:ext cx="0" cy="806450"/>
          </a:xfrm>
          <a:prstGeom prst="line">
            <a:avLst/>
          </a:prstGeom>
          <a:noFill/>
          <a:ln w="28575">
            <a:solidFill>
              <a:srgbClr val="339966"/>
            </a:solidFill>
            <a:round/>
            <a:headEnd/>
            <a:tailEnd/>
          </a:ln>
        </p:spPr>
        <p:txBody>
          <a:bodyPr wrap="none" anchor="ctr"/>
          <a:lstStyle/>
          <a:p>
            <a:endParaRPr lang="zh-CN" altLang="en-US"/>
          </a:p>
        </p:txBody>
      </p:sp>
      <p:sp>
        <p:nvSpPr>
          <p:cNvPr id="109576" name="Line 10"/>
          <p:cNvSpPr>
            <a:spLocks noChangeShapeType="1"/>
          </p:cNvSpPr>
          <p:nvPr/>
        </p:nvSpPr>
        <p:spPr bwMode="auto">
          <a:xfrm>
            <a:off x="5715000" y="5284788"/>
            <a:ext cx="1347788" cy="0"/>
          </a:xfrm>
          <a:prstGeom prst="line">
            <a:avLst/>
          </a:prstGeom>
          <a:noFill/>
          <a:ln w="28575">
            <a:solidFill>
              <a:srgbClr val="339966"/>
            </a:solidFill>
            <a:round/>
            <a:headEnd/>
            <a:tailEnd/>
          </a:ln>
        </p:spPr>
        <p:txBody>
          <a:bodyPr wrap="none" anchor="ctr"/>
          <a:lstStyle/>
          <a:p>
            <a:endParaRPr lang="zh-CN" altLang="en-US"/>
          </a:p>
        </p:txBody>
      </p:sp>
      <p:sp>
        <p:nvSpPr>
          <p:cNvPr id="109577" name="Line 11"/>
          <p:cNvSpPr>
            <a:spLocks noChangeShapeType="1"/>
          </p:cNvSpPr>
          <p:nvPr/>
        </p:nvSpPr>
        <p:spPr bwMode="auto">
          <a:xfrm>
            <a:off x="7062788" y="5284788"/>
            <a:ext cx="0" cy="868362"/>
          </a:xfrm>
          <a:prstGeom prst="line">
            <a:avLst/>
          </a:prstGeom>
          <a:noFill/>
          <a:ln w="28575">
            <a:solidFill>
              <a:srgbClr val="339966"/>
            </a:solidFill>
            <a:round/>
            <a:headEnd/>
            <a:tailEnd/>
          </a:ln>
        </p:spPr>
        <p:txBody>
          <a:bodyPr wrap="none" anchor="ctr"/>
          <a:lstStyle/>
          <a:p>
            <a:endParaRPr lang="zh-CN" altLang="en-US"/>
          </a:p>
        </p:txBody>
      </p:sp>
      <p:sp>
        <p:nvSpPr>
          <p:cNvPr id="109578" name="Line 12"/>
          <p:cNvSpPr>
            <a:spLocks noChangeShapeType="1"/>
          </p:cNvSpPr>
          <p:nvPr/>
        </p:nvSpPr>
        <p:spPr bwMode="auto">
          <a:xfrm>
            <a:off x="6265863" y="4787900"/>
            <a:ext cx="796925" cy="0"/>
          </a:xfrm>
          <a:prstGeom prst="line">
            <a:avLst/>
          </a:prstGeom>
          <a:noFill/>
          <a:ln w="28575">
            <a:solidFill>
              <a:srgbClr val="339966"/>
            </a:solidFill>
            <a:round/>
            <a:headEnd/>
            <a:tailEnd/>
          </a:ln>
        </p:spPr>
        <p:txBody>
          <a:bodyPr wrap="none" anchor="ctr"/>
          <a:lstStyle/>
          <a:p>
            <a:endParaRPr lang="zh-CN" altLang="en-US"/>
          </a:p>
        </p:txBody>
      </p:sp>
      <p:sp>
        <p:nvSpPr>
          <p:cNvPr id="109579" name="Line 13"/>
          <p:cNvSpPr>
            <a:spLocks noChangeShapeType="1"/>
          </p:cNvSpPr>
          <p:nvPr/>
        </p:nvSpPr>
        <p:spPr bwMode="auto">
          <a:xfrm flipV="1">
            <a:off x="7062788" y="3981450"/>
            <a:ext cx="0" cy="806450"/>
          </a:xfrm>
          <a:prstGeom prst="line">
            <a:avLst/>
          </a:prstGeom>
          <a:noFill/>
          <a:ln w="28575">
            <a:solidFill>
              <a:srgbClr val="339966"/>
            </a:solidFill>
            <a:round/>
            <a:headEnd/>
            <a:tailEnd/>
          </a:ln>
        </p:spPr>
        <p:txBody>
          <a:bodyPr wrap="none" anchor="ctr"/>
          <a:lstStyle/>
          <a:p>
            <a:endParaRPr lang="zh-CN" altLang="en-US"/>
          </a:p>
        </p:txBody>
      </p:sp>
      <p:sp>
        <p:nvSpPr>
          <p:cNvPr id="109580" name="Line 14"/>
          <p:cNvSpPr>
            <a:spLocks noChangeShapeType="1"/>
          </p:cNvSpPr>
          <p:nvPr/>
        </p:nvSpPr>
        <p:spPr bwMode="auto">
          <a:xfrm>
            <a:off x="7062788" y="3981450"/>
            <a:ext cx="490537" cy="0"/>
          </a:xfrm>
          <a:prstGeom prst="line">
            <a:avLst/>
          </a:prstGeom>
          <a:noFill/>
          <a:ln w="28575">
            <a:solidFill>
              <a:srgbClr val="339966"/>
            </a:solidFill>
            <a:round/>
            <a:headEnd/>
            <a:tailEnd/>
          </a:ln>
        </p:spPr>
        <p:txBody>
          <a:bodyPr wrap="none" anchor="ctr"/>
          <a:lstStyle/>
          <a:p>
            <a:endParaRPr lang="zh-CN" altLang="en-US"/>
          </a:p>
        </p:txBody>
      </p:sp>
      <p:sp>
        <p:nvSpPr>
          <p:cNvPr id="203791" name="Text Box 15"/>
          <p:cNvSpPr txBox="1">
            <a:spLocks noChangeArrowheads="1"/>
          </p:cNvSpPr>
          <p:nvPr/>
        </p:nvSpPr>
        <p:spPr bwMode="auto">
          <a:xfrm>
            <a:off x="7092950" y="3933825"/>
            <a:ext cx="361950" cy="2105025"/>
          </a:xfrm>
          <a:prstGeom prst="rect">
            <a:avLst/>
          </a:prstGeom>
          <a:noFill/>
          <a:ln w="9525">
            <a:noFill/>
            <a:miter lim="800000"/>
            <a:headEnd/>
            <a:tailEnd/>
          </a:ln>
          <a:effectLst/>
        </p:spPr>
        <p:txBody>
          <a:bodyPr wrap="none">
            <a:spAutoFit/>
          </a:bodyPr>
          <a:lstStyle/>
          <a:p>
            <a:pPr>
              <a:defRPr/>
            </a:pPr>
            <a:r>
              <a:rPr lang="en-US" altLang="zh-CN" sz="2800" b="1">
                <a:solidFill>
                  <a:srgbClr val="FF3300"/>
                </a:solidFill>
                <a:effectLst>
                  <a:outerShdw blurRad="38100" dist="38100" dir="2700000" algn="tl">
                    <a:srgbClr val="C0C0C0"/>
                  </a:outerShdw>
                </a:effectLst>
              </a:rPr>
              <a:t>5</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2</a:t>
            </a:r>
          </a:p>
          <a:p>
            <a:pPr>
              <a:defRPr/>
            </a:pPr>
            <a:endParaRPr lang="en-US" altLang="zh-CN" sz="20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1</a:t>
            </a:r>
            <a:endParaRPr lang="en-US" altLang="zh-CN" sz="2000"/>
          </a:p>
        </p:txBody>
      </p:sp>
      <p:sp>
        <p:nvSpPr>
          <p:cNvPr id="109582" name="Line 16"/>
          <p:cNvSpPr>
            <a:spLocks noChangeShapeType="1"/>
          </p:cNvSpPr>
          <p:nvPr/>
        </p:nvSpPr>
        <p:spPr bwMode="auto">
          <a:xfrm>
            <a:off x="7553325" y="3981450"/>
            <a:ext cx="0" cy="806450"/>
          </a:xfrm>
          <a:prstGeom prst="line">
            <a:avLst/>
          </a:prstGeom>
          <a:noFill/>
          <a:ln w="28575">
            <a:solidFill>
              <a:srgbClr val="339966"/>
            </a:solidFill>
            <a:round/>
            <a:headEnd/>
            <a:tailEnd/>
          </a:ln>
        </p:spPr>
        <p:txBody>
          <a:bodyPr wrap="none" anchor="ctr"/>
          <a:lstStyle/>
          <a:p>
            <a:endParaRPr lang="zh-CN" altLang="en-US"/>
          </a:p>
        </p:txBody>
      </p:sp>
      <p:sp>
        <p:nvSpPr>
          <p:cNvPr id="109583" name="Line 17"/>
          <p:cNvSpPr>
            <a:spLocks noChangeShapeType="1"/>
          </p:cNvSpPr>
          <p:nvPr/>
        </p:nvSpPr>
        <p:spPr bwMode="auto">
          <a:xfrm>
            <a:off x="7553325" y="4787900"/>
            <a:ext cx="795338" cy="0"/>
          </a:xfrm>
          <a:prstGeom prst="line">
            <a:avLst/>
          </a:prstGeom>
          <a:noFill/>
          <a:ln w="28575">
            <a:solidFill>
              <a:srgbClr val="339966"/>
            </a:solidFill>
            <a:round/>
            <a:headEnd/>
            <a:tailEnd/>
          </a:ln>
        </p:spPr>
        <p:txBody>
          <a:bodyPr wrap="none" anchor="ctr"/>
          <a:lstStyle/>
          <a:p>
            <a:endParaRPr lang="zh-CN" altLang="en-US"/>
          </a:p>
        </p:txBody>
      </p:sp>
      <p:sp>
        <p:nvSpPr>
          <p:cNvPr id="109584" name="Line 18"/>
          <p:cNvSpPr>
            <a:spLocks noChangeShapeType="1"/>
          </p:cNvSpPr>
          <p:nvPr/>
        </p:nvSpPr>
        <p:spPr bwMode="auto">
          <a:xfrm>
            <a:off x="7553325" y="5284788"/>
            <a:ext cx="1285875" cy="0"/>
          </a:xfrm>
          <a:prstGeom prst="line">
            <a:avLst/>
          </a:prstGeom>
          <a:noFill/>
          <a:ln w="28575">
            <a:solidFill>
              <a:srgbClr val="339966"/>
            </a:solidFill>
            <a:round/>
            <a:headEnd/>
            <a:tailEnd/>
          </a:ln>
        </p:spPr>
        <p:txBody>
          <a:bodyPr wrap="none" anchor="ctr"/>
          <a:lstStyle/>
          <a:p>
            <a:endParaRPr lang="zh-CN" altLang="en-US"/>
          </a:p>
        </p:txBody>
      </p:sp>
      <p:sp>
        <p:nvSpPr>
          <p:cNvPr id="109585" name="Line 19"/>
          <p:cNvSpPr>
            <a:spLocks noChangeShapeType="1"/>
          </p:cNvSpPr>
          <p:nvPr/>
        </p:nvSpPr>
        <p:spPr bwMode="auto">
          <a:xfrm>
            <a:off x="7553325" y="5284788"/>
            <a:ext cx="0" cy="868362"/>
          </a:xfrm>
          <a:prstGeom prst="line">
            <a:avLst/>
          </a:prstGeom>
          <a:noFill/>
          <a:ln w="28575">
            <a:solidFill>
              <a:srgbClr val="339966"/>
            </a:solidFill>
            <a:round/>
            <a:headEnd/>
            <a:tailEnd/>
          </a:ln>
        </p:spPr>
        <p:txBody>
          <a:bodyPr wrap="none" anchor="ctr"/>
          <a:lstStyle/>
          <a:p>
            <a:endParaRPr lang="zh-CN" altLang="en-US"/>
          </a:p>
        </p:txBody>
      </p:sp>
      <p:sp>
        <p:nvSpPr>
          <p:cNvPr id="109586" name="Line 20"/>
          <p:cNvSpPr>
            <a:spLocks noChangeShapeType="1"/>
          </p:cNvSpPr>
          <p:nvPr/>
        </p:nvSpPr>
        <p:spPr bwMode="auto">
          <a:xfrm flipV="1">
            <a:off x="8348663" y="3981450"/>
            <a:ext cx="0" cy="806450"/>
          </a:xfrm>
          <a:prstGeom prst="line">
            <a:avLst/>
          </a:prstGeom>
          <a:noFill/>
          <a:ln w="28575">
            <a:solidFill>
              <a:srgbClr val="339966"/>
            </a:solidFill>
            <a:round/>
            <a:headEnd/>
            <a:tailEnd/>
          </a:ln>
        </p:spPr>
        <p:txBody>
          <a:bodyPr wrap="none" anchor="ctr"/>
          <a:lstStyle/>
          <a:p>
            <a:endParaRPr lang="zh-CN" altLang="en-US"/>
          </a:p>
        </p:txBody>
      </p:sp>
      <p:sp>
        <p:nvSpPr>
          <p:cNvPr id="203797" name="Text Box 21"/>
          <p:cNvSpPr txBox="1">
            <a:spLocks noChangeArrowheads="1"/>
          </p:cNvSpPr>
          <p:nvPr/>
        </p:nvSpPr>
        <p:spPr bwMode="auto">
          <a:xfrm>
            <a:off x="8388350" y="3933825"/>
            <a:ext cx="361950" cy="1373188"/>
          </a:xfrm>
          <a:prstGeom prst="rect">
            <a:avLst/>
          </a:prstGeom>
          <a:noFill/>
          <a:ln w="9525">
            <a:noFill/>
            <a:miter lim="800000"/>
            <a:headEnd/>
            <a:tailEnd/>
          </a:ln>
          <a:effectLst/>
        </p:spPr>
        <p:txBody>
          <a:bodyPr>
            <a:spAutoFit/>
          </a:bodyPr>
          <a:lstStyle/>
          <a:p>
            <a:pPr>
              <a:defRPr/>
            </a:pPr>
            <a:r>
              <a:rPr lang="en-US" altLang="zh-CN" sz="2800" b="1">
                <a:solidFill>
                  <a:srgbClr val="FF3300"/>
                </a:solidFill>
                <a:effectLst>
                  <a:outerShdw blurRad="38100" dist="38100" dir="2700000" algn="tl">
                    <a:srgbClr val="C0C0C0"/>
                  </a:outerShdw>
                </a:effectLst>
              </a:rPr>
              <a:t>7</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6</a:t>
            </a:r>
            <a:endParaRPr lang="en-US" altLang="zh-CN" sz="2000"/>
          </a:p>
        </p:txBody>
      </p:sp>
      <p:sp>
        <p:nvSpPr>
          <p:cNvPr id="109588" name="Line 22"/>
          <p:cNvSpPr>
            <a:spLocks noChangeShapeType="1"/>
          </p:cNvSpPr>
          <p:nvPr/>
        </p:nvSpPr>
        <p:spPr bwMode="auto">
          <a:xfrm flipV="1">
            <a:off x="8348663" y="3981450"/>
            <a:ext cx="122237" cy="0"/>
          </a:xfrm>
          <a:prstGeom prst="line">
            <a:avLst/>
          </a:prstGeom>
          <a:noFill/>
          <a:ln w="28575">
            <a:solidFill>
              <a:srgbClr val="339966"/>
            </a:solidFill>
            <a:round/>
            <a:headEnd/>
            <a:tailEnd/>
          </a:ln>
        </p:spPr>
        <p:txBody>
          <a:bodyPr wrap="none" anchor="ctr"/>
          <a:lstStyle/>
          <a:p>
            <a:endParaRPr lang="zh-CN" altLang="en-US"/>
          </a:p>
        </p:txBody>
      </p:sp>
      <p:sp>
        <p:nvSpPr>
          <p:cNvPr id="109589" name="Line 23"/>
          <p:cNvSpPr>
            <a:spLocks noChangeShapeType="1"/>
          </p:cNvSpPr>
          <p:nvPr/>
        </p:nvSpPr>
        <p:spPr bwMode="auto">
          <a:xfrm>
            <a:off x="8839200" y="3981450"/>
            <a:ext cx="0" cy="1303338"/>
          </a:xfrm>
          <a:prstGeom prst="line">
            <a:avLst/>
          </a:prstGeom>
          <a:noFill/>
          <a:ln w="28575">
            <a:solidFill>
              <a:srgbClr val="339966"/>
            </a:solidFill>
            <a:round/>
            <a:headEnd/>
            <a:tailEnd/>
          </a:ln>
        </p:spPr>
        <p:txBody>
          <a:bodyPr wrap="none" anchor="ctr"/>
          <a:lstStyle/>
          <a:p>
            <a:endParaRPr lang="zh-CN" altLang="en-US"/>
          </a:p>
        </p:txBody>
      </p:sp>
      <p:sp>
        <p:nvSpPr>
          <p:cNvPr id="109590" name="Line 24"/>
          <p:cNvSpPr>
            <a:spLocks noChangeShapeType="1"/>
          </p:cNvSpPr>
          <p:nvPr/>
        </p:nvSpPr>
        <p:spPr bwMode="auto">
          <a:xfrm flipH="1">
            <a:off x="8716963" y="3981450"/>
            <a:ext cx="122237" cy="0"/>
          </a:xfrm>
          <a:prstGeom prst="line">
            <a:avLst/>
          </a:prstGeom>
          <a:noFill/>
          <a:ln w="28575">
            <a:solidFill>
              <a:srgbClr val="339966"/>
            </a:solidFill>
            <a:round/>
            <a:headEnd/>
            <a:tailEnd/>
          </a:ln>
        </p:spPr>
        <p:txBody>
          <a:bodyPr wrap="none" anchor="ctr"/>
          <a:lstStyle/>
          <a:p>
            <a:endParaRPr lang="zh-CN" altLang="en-US"/>
          </a:p>
        </p:txBody>
      </p:sp>
      <p:sp>
        <p:nvSpPr>
          <p:cNvPr id="109591" name="Line 25"/>
          <p:cNvSpPr>
            <a:spLocks noChangeShapeType="1"/>
          </p:cNvSpPr>
          <p:nvPr/>
        </p:nvSpPr>
        <p:spPr bwMode="auto">
          <a:xfrm flipV="1">
            <a:off x="7429500" y="6153150"/>
            <a:ext cx="123825" cy="0"/>
          </a:xfrm>
          <a:prstGeom prst="line">
            <a:avLst/>
          </a:prstGeom>
          <a:noFill/>
          <a:ln w="28575">
            <a:solidFill>
              <a:srgbClr val="339966"/>
            </a:solidFill>
            <a:round/>
            <a:headEnd/>
            <a:tailEnd/>
          </a:ln>
        </p:spPr>
        <p:txBody>
          <a:bodyPr wrap="none" anchor="ctr"/>
          <a:lstStyle/>
          <a:p>
            <a:endParaRPr lang="zh-CN" altLang="en-US"/>
          </a:p>
        </p:txBody>
      </p:sp>
      <p:sp>
        <p:nvSpPr>
          <p:cNvPr id="109592" name="Line 26"/>
          <p:cNvSpPr>
            <a:spLocks noChangeShapeType="1"/>
          </p:cNvSpPr>
          <p:nvPr/>
        </p:nvSpPr>
        <p:spPr bwMode="auto">
          <a:xfrm>
            <a:off x="7062788" y="6153150"/>
            <a:ext cx="122237" cy="0"/>
          </a:xfrm>
          <a:prstGeom prst="line">
            <a:avLst/>
          </a:prstGeom>
          <a:noFill/>
          <a:ln w="28575">
            <a:solidFill>
              <a:srgbClr val="339966"/>
            </a:solidFill>
            <a:round/>
            <a:headEnd/>
            <a:tailEnd/>
          </a:ln>
        </p:spPr>
        <p:txBody>
          <a:bodyPr wrap="none" anchor="ctr"/>
          <a:lstStyle/>
          <a:p>
            <a:endParaRPr lang="zh-CN" altLang="en-US"/>
          </a:p>
        </p:txBody>
      </p:sp>
      <p:sp>
        <p:nvSpPr>
          <p:cNvPr id="109593" name="Line 27"/>
          <p:cNvSpPr>
            <a:spLocks noChangeShapeType="1"/>
          </p:cNvSpPr>
          <p:nvPr/>
        </p:nvSpPr>
        <p:spPr bwMode="auto">
          <a:xfrm flipV="1">
            <a:off x="7307263" y="6091238"/>
            <a:ext cx="0" cy="309562"/>
          </a:xfrm>
          <a:prstGeom prst="line">
            <a:avLst/>
          </a:prstGeom>
          <a:noFill/>
          <a:ln w="38100">
            <a:solidFill>
              <a:srgbClr val="800000"/>
            </a:solidFill>
            <a:round/>
            <a:headEnd/>
            <a:tailEnd type="triangle" w="med" len="med"/>
          </a:ln>
        </p:spPr>
        <p:txBody>
          <a:bodyPr wrap="none" anchor="ctr"/>
          <a:lstStyle/>
          <a:p>
            <a:endParaRPr lang="zh-CN" altLang="en-US"/>
          </a:p>
        </p:txBody>
      </p:sp>
      <p:sp>
        <p:nvSpPr>
          <p:cNvPr id="109594" name="Line 28"/>
          <p:cNvSpPr>
            <a:spLocks noChangeShapeType="1"/>
          </p:cNvSpPr>
          <p:nvPr/>
        </p:nvSpPr>
        <p:spPr bwMode="auto">
          <a:xfrm flipV="1">
            <a:off x="8594725" y="3733800"/>
            <a:ext cx="0" cy="309563"/>
          </a:xfrm>
          <a:prstGeom prst="line">
            <a:avLst/>
          </a:prstGeom>
          <a:noFill/>
          <a:ln w="38100">
            <a:solidFill>
              <a:srgbClr val="800000"/>
            </a:solidFill>
            <a:round/>
            <a:headEnd/>
            <a:tailEnd type="triangle" w="med" len="med"/>
          </a:ln>
        </p:spPr>
        <p:txBody>
          <a:bodyPr wrap="none" anchor="ctr"/>
          <a:lstStyle/>
          <a:p>
            <a:endParaRPr lang="zh-CN" altLang="en-US"/>
          </a:p>
        </p:txBody>
      </p:sp>
      <p:sp>
        <p:nvSpPr>
          <p:cNvPr id="27" name="灯片编号占位符 26"/>
          <p:cNvSpPr>
            <a:spLocks noGrp="1"/>
          </p:cNvSpPr>
          <p:nvPr>
            <p:ph type="sldNum" sz="quarter" idx="12"/>
          </p:nvPr>
        </p:nvSpPr>
        <p:spPr/>
        <p:txBody>
          <a:bodyPr/>
          <a:lstStyle/>
          <a:p>
            <a:pPr>
              <a:defRPr/>
            </a:pPr>
            <a:fld id="{2ACD63A2-D538-4F3E-8819-685F5BF9F291}" type="slidenum">
              <a:rPr lang="en-US" altLang="zh-CN" smtClean="0"/>
              <a:pPr>
                <a:defRPr/>
              </a:pPr>
              <a:t>64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ox(in)">
                                      <p:cBhvr>
                                        <p:cTn id="7" dur="500"/>
                                        <p:tgtEl>
                                          <p:spTgt spid="20378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3781"/>
                                        </p:tgtEl>
                                        <p:attrNameLst>
                                          <p:attrName>style.visibility</p:attrName>
                                        </p:attrNameLst>
                                      </p:cBhvr>
                                      <p:to>
                                        <p:strVal val="visible"/>
                                      </p:to>
                                    </p:set>
                                    <p:animEffect transition="in" filter="checkerboard(across)">
                                      <p:cBhvr>
                                        <p:cTn id="12" dur="5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4" name="Rectangle 4"/>
          <p:cNvSpPr>
            <a:spLocks noChangeArrowheads="1"/>
          </p:cNvSpPr>
          <p:nvPr/>
        </p:nvSpPr>
        <p:spPr bwMode="auto">
          <a:xfrm>
            <a:off x="755650" y="1412875"/>
            <a:ext cx="6985000" cy="3024188"/>
          </a:xfrm>
          <a:prstGeom prst="rect">
            <a:avLst/>
          </a:prstGeom>
          <a:noFill/>
          <a:ln w="9525">
            <a:noFill/>
            <a:miter lim="800000"/>
            <a:headEnd/>
            <a:tailEnd/>
          </a:ln>
          <a:effectLst/>
        </p:spPr>
        <p:txBody>
          <a:bodyPr lIns="92075" tIns="46038" rIns="92075" bIns="46038"/>
          <a:lstStyle/>
          <a:p>
            <a:pPr marL="342900" indent="-342900">
              <a:spcBef>
                <a:spcPct val="5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迷宫数据由三种信息组成</a:t>
            </a:r>
          </a:p>
          <a:p>
            <a:pPr marL="742950" lvl="1" indent="-285750">
              <a:spcBef>
                <a:spcPct val="50000"/>
              </a:spcBef>
              <a:buClr>
                <a:schemeClr val="tx2"/>
              </a:buClr>
              <a:buFontTx/>
              <a:buChar char="–"/>
              <a:defRPr/>
            </a:pPr>
            <a:r>
              <a:rPr lang="zh-CN" altLang="en-US" sz="2800" b="1" dirty="0">
                <a:solidFill>
                  <a:srgbClr val="993300"/>
                </a:solidFill>
                <a:effectLst>
                  <a:outerShdw blurRad="38100" dist="38100" dir="2700000" algn="tl">
                    <a:srgbClr val="C0C0C0"/>
                  </a:outerShdw>
                </a:effectLst>
                <a:ea typeface="仿宋_GB2312" pitchFamily="49" charset="-122"/>
              </a:rPr>
              <a:t>迷宫交通路口</a:t>
            </a:r>
            <a:r>
              <a:rPr lang="zh-CN" altLang="en-US" sz="2800" b="1" dirty="0" smtClean="0">
                <a:solidFill>
                  <a:srgbClr val="993300"/>
                </a:solidFill>
                <a:effectLst>
                  <a:outerShdw blurRad="38100" dist="38100" dir="2700000" algn="tl">
                    <a:srgbClr val="C0C0C0"/>
                  </a:outerShdw>
                </a:effectLst>
                <a:ea typeface="仿宋_GB2312" pitchFamily="49" charset="-122"/>
              </a:rPr>
              <a:t>数目</a:t>
            </a:r>
            <a:r>
              <a:rPr lang="en-US" altLang="zh-CN" sz="2800" b="1" i="1" dirty="0" err="1" smtClean="0">
                <a:solidFill>
                  <a:schemeClr val="tx2"/>
                </a:solidFill>
                <a:effectLst>
                  <a:outerShdw blurRad="38100" dist="38100" dir="2700000" algn="tl">
                    <a:srgbClr val="C0C0C0"/>
                  </a:outerShdw>
                </a:effectLst>
                <a:ea typeface="仿宋_GB2312" pitchFamily="49" charset="-122"/>
              </a:rPr>
              <a:t>MazeSize</a:t>
            </a:r>
            <a:r>
              <a:rPr lang="zh-CN" altLang="en-US" sz="2800" b="1" dirty="0" smtClean="0">
                <a:solidFill>
                  <a:srgbClr val="993300"/>
                </a:solidFill>
                <a:effectLst>
                  <a:outerShdw blurRad="38100" dist="38100" dir="2700000" algn="tl">
                    <a:srgbClr val="C0C0C0"/>
                  </a:outerShdw>
                </a:effectLst>
                <a:ea typeface="仿宋_GB2312" pitchFamily="49" charset="-122"/>
              </a:rPr>
              <a:t>；</a:t>
            </a:r>
            <a:endParaRPr lang="zh-CN" altLang="en-US" sz="2800" b="1" dirty="0">
              <a:solidFill>
                <a:srgbClr val="993300"/>
              </a:solidFill>
              <a:effectLst>
                <a:outerShdw blurRad="38100" dist="38100" dir="2700000" algn="tl">
                  <a:srgbClr val="C0C0C0"/>
                </a:outerShdw>
              </a:effectLst>
              <a:ea typeface="仿宋_GB2312" pitchFamily="49" charset="-122"/>
            </a:endParaRPr>
          </a:p>
          <a:p>
            <a:pPr marL="742950" lvl="1" indent="-285750">
              <a:spcBef>
                <a:spcPct val="50000"/>
              </a:spcBef>
              <a:buClr>
                <a:schemeClr val="tx2"/>
              </a:buClr>
              <a:buFontTx/>
              <a:buChar char="–"/>
              <a:defRPr/>
            </a:pPr>
            <a:r>
              <a:rPr lang="zh-CN" altLang="en-US" sz="2800" b="1" dirty="0">
                <a:solidFill>
                  <a:srgbClr val="993300"/>
                </a:solidFill>
                <a:effectLst>
                  <a:outerShdw blurRad="38100" dist="38100" dir="2700000" algn="tl">
                    <a:srgbClr val="C0C0C0"/>
                  </a:outerShdw>
                </a:effectLst>
                <a:ea typeface="仿宋_GB2312" pitchFamily="49" charset="-122"/>
              </a:rPr>
              <a:t>迷宫</a:t>
            </a:r>
            <a:r>
              <a:rPr lang="zh-CN" altLang="en-US" sz="2800" b="1" dirty="0" smtClean="0">
                <a:solidFill>
                  <a:srgbClr val="993300"/>
                </a:solidFill>
                <a:effectLst>
                  <a:outerShdw blurRad="38100" dist="38100" dir="2700000" algn="tl">
                    <a:srgbClr val="C0C0C0"/>
                  </a:outerShdw>
                </a:effectLst>
                <a:ea typeface="仿宋_GB2312" pitchFamily="49" charset="-122"/>
              </a:rPr>
              <a:t>出口</a:t>
            </a:r>
            <a:r>
              <a:rPr lang="en-US" altLang="zh-CN" sz="2800" b="1" i="1" dirty="0" smtClean="0">
                <a:solidFill>
                  <a:schemeClr val="tx2"/>
                </a:solidFill>
                <a:effectLst>
                  <a:outerShdw blurRad="38100" dist="38100" dir="2700000" algn="tl">
                    <a:srgbClr val="C0C0C0"/>
                  </a:outerShdw>
                </a:effectLst>
                <a:ea typeface="仿宋_GB2312" pitchFamily="49" charset="-122"/>
              </a:rPr>
              <a:t>EXIT</a:t>
            </a:r>
            <a:r>
              <a:rPr lang="zh-CN" altLang="en-US" sz="2800" b="1" dirty="0" smtClean="0">
                <a:solidFill>
                  <a:srgbClr val="993300"/>
                </a:solidFill>
                <a:effectLst>
                  <a:outerShdw blurRad="38100" dist="38100" dir="2700000" algn="tl">
                    <a:srgbClr val="C0C0C0"/>
                  </a:outerShdw>
                </a:effectLst>
                <a:ea typeface="仿宋_GB2312" pitchFamily="49" charset="-122"/>
              </a:rPr>
              <a:t>；</a:t>
            </a:r>
            <a:endParaRPr lang="zh-CN" altLang="en-US" sz="2800" b="1" dirty="0">
              <a:solidFill>
                <a:srgbClr val="993300"/>
              </a:solidFill>
              <a:effectLst>
                <a:outerShdw blurRad="38100" dist="38100" dir="2700000" algn="tl">
                  <a:srgbClr val="C0C0C0"/>
                </a:outerShdw>
              </a:effectLst>
              <a:ea typeface="仿宋_GB2312" pitchFamily="49" charset="-122"/>
            </a:endParaRPr>
          </a:p>
          <a:p>
            <a:pPr marL="742950" lvl="1" indent="-285750">
              <a:spcBef>
                <a:spcPct val="50000"/>
              </a:spcBef>
              <a:buClr>
                <a:schemeClr val="tx2"/>
              </a:buClr>
              <a:buFontTx/>
              <a:buChar char="–"/>
              <a:defRPr/>
            </a:pPr>
            <a:r>
              <a:rPr lang="zh-CN" altLang="en-US" sz="2800" b="1" dirty="0">
                <a:solidFill>
                  <a:srgbClr val="993300"/>
                </a:solidFill>
                <a:effectLst>
                  <a:outerShdw blurRad="38100" dist="38100" dir="2700000" algn="tl">
                    <a:srgbClr val="C0C0C0"/>
                  </a:outerShdw>
                </a:effectLst>
                <a:ea typeface="仿宋_GB2312" pitchFamily="49" charset="-122"/>
              </a:rPr>
              <a:t>迷宫路口</a:t>
            </a:r>
            <a:r>
              <a:rPr lang="zh-CN" altLang="en-US" sz="2800" b="1" dirty="0" smtClean="0">
                <a:solidFill>
                  <a:srgbClr val="993300"/>
                </a:solidFill>
                <a:effectLst>
                  <a:outerShdw blurRad="38100" dist="38100" dir="2700000" algn="tl">
                    <a:srgbClr val="C0C0C0"/>
                  </a:outerShdw>
                </a:effectLst>
                <a:ea typeface="仿宋_GB2312" pitchFamily="49" charset="-122"/>
              </a:rPr>
              <a:t>数组</a:t>
            </a:r>
            <a:r>
              <a:rPr lang="zh-CN" altLang="en-US" sz="2800" b="1" dirty="0" smtClean="0">
                <a:solidFill>
                  <a:schemeClr val="tx2"/>
                </a:solidFill>
                <a:effectLst>
                  <a:outerShdw blurRad="38100" dist="38100" dir="2700000" algn="tl">
                    <a:srgbClr val="C0C0C0"/>
                  </a:outerShdw>
                </a:effectLst>
                <a:ea typeface="仿宋_GB2312" pitchFamily="49" charset="-122"/>
              </a:rPr>
              <a:t>*</a:t>
            </a:r>
            <a:r>
              <a:rPr lang="en-US" altLang="zh-CN" sz="2800" b="1" i="1" dirty="0" err="1">
                <a:solidFill>
                  <a:schemeClr val="tx2"/>
                </a:solidFill>
                <a:effectLst>
                  <a:outerShdw blurRad="38100" dist="38100" dir="2700000" algn="tl">
                    <a:srgbClr val="C0C0C0"/>
                  </a:outerShdw>
                </a:effectLst>
                <a:ea typeface="仿宋_GB2312" pitchFamily="49" charset="-122"/>
              </a:rPr>
              <a:t>intsec</a:t>
            </a:r>
            <a:endParaRPr lang="en-US" altLang="zh-CN" sz="2800" b="1" dirty="0">
              <a:solidFill>
                <a:schemeClr val="tx2"/>
              </a:solidFill>
              <a:effectLst>
                <a:outerShdw blurRad="38100" dist="38100" dir="2700000" algn="tl">
                  <a:srgbClr val="C0C0C0"/>
                </a:outerShdw>
              </a:effectLst>
              <a:ea typeface="仿宋_GB2312" pitchFamily="49" charset="-122"/>
            </a:endParaRPr>
          </a:p>
          <a:p>
            <a:pPr marL="1143000" lvl="2" indent="-228600">
              <a:spcBef>
                <a:spcPct val="5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路口数据的结构</a:t>
            </a:r>
            <a:r>
              <a:rPr lang="zh-CN" altLang="en-US" b="1" dirty="0" smtClean="0">
                <a:solidFill>
                  <a:srgbClr val="0000FF"/>
                </a:solidFill>
                <a:effectLst>
                  <a:outerShdw blurRad="38100" dist="38100" dir="2700000" algn="tl">
                    <a:srgbClr val="C0C0C0"/>
                  </a:outerShdw>
                </a:effectLst>
                <a:ea typeface="仿宋_GB2312" pitchFamily="49" charset="-122"/>
              </a:rPr>
              <a:t>为</a:t>
            </a:r>
            <a:r>
              <a:rPr lang="en-US" altLang="zh-CN" b="1" i="1" dirty="0" smtClean="0">
                <a:solidFill>
                  <a:schemeClr val="tx2"/>
                </a:solidFill>
                <a:effectLst>
                  <a:outerShdw blurRad="38100" dist="38100" dir="2700000" algn="tl">
                    <a:srgbClr val="C0C0C0"/>
                  </a:outerShdw>
                </a:effectLst>
                <a:ea typeface="仿宋_GB2312" pitchFamily="49" charset="-122"/>
              </a:rPr>
              <a:t>Intersection</a:t>
            </a:r>
            <a:r>
              <a:rPr lang="zh-CN" altLang="en-US" b="1" dirty="0" smtClean="0">
                <a:solidFill>
                  <a:srgbClr val="0000FF"/>
                </a:solidFill>
                <a:effectLst>
                  <a:outerShdw blurRad="38100" dist="38100" dir="2700000" algn="tl">
                    <a:srgbClr val="C0C0C0"/>
                  </a:outerShdw>
                </a:effectLst>
                <a:ea typeface="仿宋_GB2312" pitchFamily="49" charset="-122"/>
              </a:rPr>
              <a:t>，</a:t>
            </a:r>
            <a:r>
              <a:rPr lang="zh-CN" altLang="en-US" b="1" dirty="0">
                <a:solidFill>
                  <a:srgbClr val="0000FF"/>
                </a:solidFill>
                <a:effectLst>
                  <a:outerShdw blurRad="38100" dist="38100" dir="2700000" algn="tl">
                    <a:srgbClr val="C0C0C0"/>
                  </a:outerShdw>
                </a:effectLst>
                <a:ea typeface="仿宋_GB2312" pitchFamily="49" charset="-122"/>
              </a:rPr>
              <a:t>每一路口的状况</a:t>
            </a:r>
            <a:r>
              <a:rPr lang="zh-CN" altLang="en-US" b="1" dirty="0" smtClean="0">
                <a:solidFill>
                  <a:srgbClr val="0000FF"/>
                </a:solidFill>
                <a:effectLst>
                  <a:outerShdw blurRad="38100" dist="38100" dir="2700000" algn="tl">
                    <a:srgbClr val="C0C0C0"/>
                  </a:outerShdw>
                </a:effectLst>
                <a:ea typeface="仿宋_GB2312" pitchFamily="49" charset="-122"/>
              </a:rPr>
              <a:t>由</a:t>
            </a:r>
            <a:r>
              <a:rPr lang="en-US" altLang="zh-CN" b="1" dirty="0" smtClean="0">
                <a:solidFill>
                  <a:schemeClr val="tx2"/>
                </a:solidFill>
                <a:effectLst>
                  <a:outerShdw blurRad="38100" dist="38100" dir="2700000" algn="tl">
                    <a:srgbClr val="C0C0C0"/>
                  </a:outerShdw>
                </a:effectLst>
                <a:ea typeface="仿宋_GB2312" pitchFamily="49" charset="-122"/>
              </a:rPr>
              <a:t>3</a:t>
            </a:r>
            <a:r>
              <a:rPr lang="zh-CN" altLang="en-US" b="1" dirty="0" smtClean="0">
                <a:solidFill>
                  <a:srgbClr val="0000FF"/>
                </a:solidFill>
                <a:effectLst>
                  <a:outerShdw blurRad="38100" dist="38100" dir="2700000" algn="tl">
                    <a:srgbClr val="C0C0C0"/>
                  </a:outerShdw>
                </a:effectLst>
                <a:ea typeface="仿宋_GB2312" pitchFamily="49" charset="-122"/>
              </a:rPr>
              <a:t>个</a:t>
            </a:r>
            <a:r>
              <a:rPr lang="zh-CN" altLang="en-US" b="1" dirty="0">
                <a:solidFill>
                  <a:srgbClr val="0000FF"/>
                </a:solidFill>
                <a:effectLst>
                  <a:outerShdw blurRad="38100" dist="38100" dir="2700000" algn="tl">
                    <a:srgbClr val="C0C0C0"/>
                  </a:outerShdw>
                </a:effectLst>
                <a:ea typeface="仿宋_GB2312" pitchFamily="49" charset="-122"/>
              </a:rPr>
              <a:t>参数描述。</a:t>
            </a:r>
            <a:endParaRPr lang="zh-CN" altLang="en-US" sz="2800" b="1" dirty="0">
              <a:solidFill>
                <a:srgbClr val="0000FF"/>
              </a:solidFill>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65</a:t>
            </a:fld>
            <a:endParaRPr lang="en-US" altLang="zh-CN"/>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8" name="Text Box 4"/>
          <p:cNvSpPr txBox="1">
            <a:spLocks noChangeArrowheads="1"/>
          </p:cNvSpPr>
          <p:nvPr/>
        </p:nvSpPr>
        <p:spPr bwMode="auto">
          <a:xfrm>
            <a:off x="755650" y="1268413"/>
            <a:ext cx="7239000" cy="3697287"/>
          </a:xfrm>
          <a:prstGeom prst="rect">
            <a:avLst/>
          </a:prstGeom>
          <a:noFill/>
          <a:ln w="9525">
            <a:noFill/>
            <a:miter lim="800000"/>
            <a:headEnd/>
            <a:tailEnd/>
          </a:ln>
          <a:effectLst/>
        </p:spPr>
        <p:txBody>
          <a:bodyPr>
            <a:spAutoFit/>
          </a:bodyPr>
          <a:lstStyle/>
          <a:p>
            <a:pPr>
              <a:defRPr/>
            </a:pPr>
            <a:r>
              <a:rPr lang="zh-CN" altLang="en-US" sz="3200" b="1" u="sng" dirty="0">
                <a:solidFill>
                  <a:srgbClr val="7030A0"/>
                </a:solidFill>
                <a:effectLst>
                  <a:outerShdw blurRad="38100" dist="38100" dir="2700000" algn="tl">
                    <a:srgbClr val="C0C0C0"/>
                  </a:outerShdw>
                </a:effectLst>
                <a:latin typeface="仿宋_GB2312" pitchFamily="49" charset="-122"/>
                <a:ea typeface="仿宋_GB2312" pitchFamily="49" charset="-122"/>
              </a:rPr>
              <a:t>交通路口结构定义</a:t>
            </a:r>
          </a:p>
          <a:p>
            <a:pPr>
              <a:spcBef>
                <a:spcPct val="30000"/>
              </a:spcBef>
              <a:defRPr/>
            </a:pPr>
            <a:r>
              <a:rPr lang="en-US" altLang="zh-CN" sz="2800" b="1" dirty="0" err="1">
                <a:solidFill>
                  <a:srgbClr val="FF0000"/>
                </a:solidFill>
              </a:rPr>
              <a:t>struct</a:t>
            </a:r>
            <a:r>
              <a:rPr lang="en-US" altLang="zh-CN" sz="2800" dirty="0">
                <a:solidFill>
                  <a:srgbClr val="FF0000"/>
                </a:solidFill>
              </a:rPr>
              <a:t> Intersection</a:t>
            </a:r>
            <a:r>
              <a:rPr lang="en-US" altLang="zh-CN" sz="2800" b="1" dirty="0">
                <a:solidFill>
                  <a:srgbClr val="FF0000"/>
                </a:solidFill>
              </a:rPr>
              <a:t> {</a:t>
            </a:r>
          </a:p>
          <a:p>
            <a:pPr>
              <a:defRPr/>
            </a:pP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从当前路口出发，按左</a:t>
            </a:r>
            <a:r>
              <a:rPr lang="en-US" altLang="zh-CN" sz="2800" b="1" dirty="0">
                <a:solidFill>
                  <a:srgbClr val="0000FF"/>
                </a:solidFill>
                <a:ea typeface="隶书" pitchFamily="49" charset="-122"/>
              </a:rPr>
              <a:t>(</a:t>
            </a:r>
            <a:r>
              <a:rPr lang="en-US" altLang="zh-CN" sz="2800" b="1" dirty="0">
                <a:solidFill>
                  <a:srgbClr val="C00000"/>
                </a:solidFill>
                <a:ea typeface="隶书" pitchFamily="49" charset="-122"/>
              </a:rPr>
              <a:t>left</a:t>
            </a:r>
            <a:r>
              <a:rPr lang="en-US" altLang="zh-CN" sz="2800" b="1" dirty="0">
                <a:solidFill>
                  <a:srgbClr val="0000FF"/>
                </a:solidFill>
                <a:ea typeface="隶书" pitchFamily="49" charset="-122"/>
              </a:rPr>
              <a:t>)</a:t>
            </a:r>
            <a:r>
              <a:rPr lang="zh-CN" altLang="en-US" sz="2800" b="1" dirty="0">
                <a:solidFill>
                  <a:srgbClr val="0000FF"/>
                </a:solidFill>
                <a:ea typeface="隶书" pitchFamily="49" charset="-122"/>
              </a:rPr>
              <a:t>、</a:t>
            </a:r>
            <a:r>
              <a:rPr lang="zh-CN" altLang="en-US" sz="2800" dirty="0">
                <a:solidFill>
                  <a:srgbClr val="0000FF"/>
                </a:solidFill>
                <a:ea typeface="隶书" pitchFamily="49" charset="-122"/>
              </a:rPr>
              <a:t>中</a:t>
            </a:r>
            <a:r>
              <a:rPr lang="en-US" altLang="zh-CN" sz="2800" b="1" dirty="0">
                <a:solidFill>
                  <a:srgbClr val="0000FF"/>
                </a:solidFill>
                <a:ea typeface="隶书" pitchFamily="49" charset="-122"/>
              </a:rPr>
              <a:t>(</a:t>
            </a:r>
            <a:r>
              <a:rPr lang="en-US" altLang="zh-CN" sz="2800" b="1" dirty="0">
                <a:solidFill>
                  <a:srgbClr val="C00000"/>
                </a:solidFill>
                <a:ea typeface="隶书" pitchFamily="49" charset="-122"/>
              </a:rPr>
              <a:t>forward</a:t>
            </a:r>
            <a:r>
              <a:rPr lang="en-US" altLang="zh-CN" sz="2800" b="1" dirty="0">
                <a:solidFill>
                  <a:srgbClr val="0000FF"/>
                </a:solidFill>
                <a:ea typeface="隶书" pitchFamily="49" charset="-122"/>
              </a:rPr>
              <a:t>)</a:t>
            </a:r>
            <a:r>
              <a:rPr lang="zh-CN" altLang="en-US" sz="2800" b="1" dirty="0">
                <a:solidFill>
                  <a:srgbClr val="0000FF"/>
                </a:solidFill>
                <a:effectLst>
                  <a:outerShdw blurRad="38100" dist="38100" dir="2700000" algn="tl">
                    <a:srgbClr val="C0C0C0"/>
                  </a:outerShdw>
                </a:effectLst>
                <a:ea typeface="隶书" pitchFamily="49" charset="-122"/>
              </a:rPr>
              <a:t>、</a:t>
            </a:r>
          </a:p>
          <a:p>
            <a:pPr>
              <a:defRPr/>
            </a:pP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右</a:t>
            </a:r>
            <a:r>
              <a:rPr lang="en-US" altLang="zh-CN" sz="2800" b="1" dirty="0">
                <a:solidFill>
                  <a:srgbClr val="0000FF"/>
                </a:solidFill>
                <a:ea typeface="隶书" pitchFamily="49" charset="-122"/>
              </a:rPr>
              <a:t>(</a:t>
            </a:r>
            <a:r>
              <a:rPr lang="en-US" altLang="zh-CN" sz="2800" b="1" dirty="0">
                <a:solidFill>
                  <a:srgbClr val="C00000"/>
                </a:solidFill>
                <a:ea typeface="隶书" pitchFamily="49" charset="-122"/>
              </a:rPr>
              <a:t>right</a:t>
            </a:r>
            <a:r>
              <a:rPr lang="en-US" altLang="zh-CN" sz="2800" b="1" dirty="0">
                <a:solidFill>
                  <a:srgbClr val="0000FF"/>
                </a:solidFill>
                <a:ea typeface="隶书" pitchFamily="49" charset="-122"/>
              </a:rPr>
              <a:t>)</a:t>
            </a:r>
            <a:r>
              <a:rPr lang="zh-CN" altLang="zh-CN" sz="2800" dirty="0">
                <a:solidFill>
                  <a:srgbClr val="0000FF"/>
                </a:solidFill>
                <a:ea typeface="隶书" pitchFamily="49" charset="-122"/>
              </a:rPr>
              <a:t>三个方向访问时所用到的结构</a:t>
            </a:r>
            <a:endParaRPr lang="zh-CN" altLang="en-US" sz="2800" dirty="0">
              <a:solidFill>
                <a:srgbClr val="0000FF"/>
              </a:solidFill>
            </a:endParaRPr>
          </a:p>
          <a:p>
            <a:pPr>
              <a:defRPr/>
            </a:pPr>
            <a:r>
              <a:rPr lang="zh-CN" altLang="en-US" sz="2800" dirty="0">
                <a:solidFill>
                  <a:srgbClr val="FF0000"/>
                </a:solidFill>
              </a:rPr>
              <a:t>     </a:t>
            </a:r>
            <a:r>
              <a:rPr lang="en-US" altLang="zh-CN" sz="2800" b="1" dirty="0" err="1">
                <a:solidFill>
                  <a:srgbClr val="FF0000"/>
                </a:solidFill>
              </a:rPr>
              <a:t>int</a:t>
            </a:r>
            <a:r>
              <a:rPr lang="en-US" altLang="zh-CN" sz="2800" dirty="0">
                <a:solidFill>
                  <a:srgbClr val="FF0000"/>
                </a:solidFill>
              </a:rPr>
              <a:t> left</a:t>
            </a:r>
            <a:r>
              <a:rPr lang="en-US" altLang="zh-CN" sz="2800" b="1" dirty="0">
                <a:solidFill>
                  <a:srgbClr val="FF0000"/>
                </a:solidFill>
              </a:rPr>
              <a:t>;</a:t>
            </a:r>
            <a:r>
              <a:rPr lang="en-US" altLang="zh-CN" sz="2800" dirty="0">
                <a:solidFill>
                  <a:srgbClr val="FF0000"/>
                </a:solidFill>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左拐，堵死</a:t>
            </a:r>
            <a:r>
              <a:rPr lang="zh-CN" altLang="en-US" sz="2800" dirty="0" smtClean="0">
                <a:solidFill>
                  <a:srgbClr val="0000FF"/>
                </a:solidFill>
                <a:ea typeface="隶书" pitchFamily="49" charset="-122"/>
              </a:rPr>
              <a:t>为</a:t>
            </a:r>
            <a:r>
              <a:rPr lang="en-US" altLang="zh-CN" sz="2800" b="1" dirty="0" smtClean="0">
                <a:solidFill>
                  <a:srgbClr val="C00000"/>
                </a:solidFill>
                <a:ea typeface="隶书" pitchFamily="49" charset="-122"/>
              </a:rPr>
              <a:t>0</a:t>
            </a:r>
            <a:r>
              <a:rPr lang="en-US" altLang="zh-CN" sz="2800" dirty="0">
                <a:solidFill>
                  <a:srgbClr val="0000FF"/>
                </a:solidFill>
              </a:rPr>
              <a:t>	</a:t>
            </a:r>
          </a:p>
          <a:p>
            <a:pPr>
              <a:defRPr/>
            </a:pPr>
            <a:r>
              <a:rPr lang="en-US" altLang="zh-CN" sz="2800" dirty="0">
                <a:solidFill>
                  <a:srgbClr val="FF0000"/>
                </a:solidFill>
              </a:rPr>
              <a:t>     </a:t>
            </a:r>
            <a:r>
              <a:rPr lang="en-US" altLang="zh-CN" sz="2800" b="1" dirty="0" err="1">
                <a:solidFill>
                  <a:srgbClr val="FF0000"/>
                </a:solidFill>
              </a:rPr>
              <a:t>int</a:t>
            </a:r>
            <a:r>
              <a:rPr lang="en-US" altLang="zh-CN" sz="2800" b="1" dirty="0">
                <a:solidFill>
                  <a:srgbClr val="FF0000"/>
                </a:solidFill>
              </a:rPr>
              <a:t> </a:t>
            </a:r>
            <a:r>
              <a:rPr lang="en-US" altLang="zh-CN" sz="2800" dirty="0">
                <a:solidFill>
                  <a:srgbClr val="FF0000"/>
                </a:solidFill>
              </a:rPr>
              <a:t>forward</a:t>
            </a:r>
            <a:r>
              <a:rPr lang="en-US" altLang="zh-CN" sz="2800" b="1" dirty="0">
                <a:solidFill>
                  <a:srgbClr val="FF0000"/>
                </a:solidFill>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直走，堵死</a:t>
            </a:r>
            <a:r>
              <a:rPr lang="zh-CN" altLang="en-US" sz="2800" dirty="0" smtClean="0">
                <a:solidFill>
                  <a:srgbClr val="0000FF"/>
                </a:solidFill>
                <a:ea typeface="隶书" pitchFamily="49" charset="-122"/>
              </a:rPr>
              <a:t>为</a:t>
            </a:r>
            <a:r>
              <a:rPr lang="en-US" altLang="zh-CN" sz="2800" b="1" dirty="0" smtClean="0">
                <a:solidFill>
                  <a:srgbClr val="C00000"/>
                </a:solidFill>
                <a:ea typeface="隶书" pitchFamily="49" charset="-122"/>
              </a:rPr>
              <a:t>0</a:t>
            </a:r>
            <a:endParaRPr lang="en-US" altLang="zh-CN" sz="2800" b="1" dirty="0">
              <a:solidFill>
                <a:srgbClr val="C00000"/>
              </a:solidFill>
            </a:endParaRPr>
          </a:p>
          <a:p>
            <a:pPr>
              <a:defRPr/>
            </a:pPr>
            <a:r>
              <a:rPr lang="en-US" altLang="zh-CN" sz="2800" dirty="0">
                <a:solidFill>
                  <a:srgbClr val="993300"/>
                </a:solidFill>
              </a:rPr>
              <a:t>     </a:t>
            </a:r>
            <a:r>
              <a:rPr lang="en-US" altLang="zh-CN" sz="2800" b="1" dirty="0" err="1">
                <a:solidFill>
                  <a:srgbClr val="FF0000"/>
                </a:solidFill>
              </a:rPr>
              <a:t>int</a:t>
            </a:r>
            <a:r>
              <a:rPr lang="en-US" altLang="zh-CN" sz="2800" dirty="0">
                <a:solidFill>
                  <a:srgbClr val="FF0000"/>
                </a:solidFill>
              </a:rPr>
              <a:t> right</a:t>
            </a:r>
            <a:r>
              <a:rPr lang="en-US" altLang="zh-CN" sz="2800" b="1" dirty="0">
                <a:solidFill>
                  <a:srgbClr val="FF0000"/>
                </a:solidFill>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右拐，堵死</a:t>
            </a:r>
            <a:r>
              <a:rPr lang="zh-CN" altLang="en-US" sz="2800" dirty="0" smtClean="0">
                <a:solidFill>
                  <a:srgbClr val="0000FF"/>
                </a:solidFill>
                <a:ea typeface="隶书" pitchFamily="49" charset="-122"/>
              </a:rPr>
              <a:t>为</a:t>
            </a:r>
            <a:r>
              <a:rPr lang="en-US" altLang="zh-CN" sz="2800" b="1" dirty="0" smtClean="0">
                <a:solidFill>
                  <a:srgbClr val="C00000"/>
                </a:solidFill>
                <a:ea typeface="隶书" pitchFamily="49" charset="-122"/>
              </a:rPr>
              <a:t>0</a:t>
            </a:r>
            <a:endParaRPr lang="en-US" altLang="zh-CN" sz="2800" b="1" dirty="0">
              <a:solidFill>
                <a:srgbClr val="C00000"/>
              </a:solidFill>
              <a:ea typeface="隶书" pitchFamily="49" charset="-122"/>
            </a:endParaRPr>
          </a:p>
          <a:p>
            <a:pPr>
              <a:defRPr/>
            </a:pPr>
            <a:r>
              <a:rPr lang="en-US" altLang="zh-CN" sz="2800" b="1" dirty="0">
                <a:solidFill>
                  <a:srgbClr val="FF0000"/>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66</a:t>
            </a:fld>
            <a:endParaRPr lang="en-US" altLang="zh-CN"/>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2" name="Rectangle 4"/>
          <p:cNvSpPr>
            <a:spLocks noChangeArrowheads="1"/>
          </p:cNvSpPr>
          <p:nvPr/>
        </p:nvSpPr>
        <p:spPr bwMode="auto">
          <a:xfrm>
            <a:off x="539750" y="1268413"/>
            <a:ext cx="8153400"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所有要访问的数据由迷宫构造函数在建立迷宫时提供。</a:t>
            </a:r>
          </a:p>
          <a:p>
            <a:pPr marL="342900" indent="-342900">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迷宫的数据从</a:t>
            </a:r>
            <a:r>
              <a:rPr lang="zh-CN" altLang="en-US" sz="3200" b="1" dirty="0">
                <a:solidFill>
                  <a:srgbClr val="993300"/>
                </a:solidFill>
                <a:effectLst>
                  <a:outerShdw blurRad="38100" dist="38100" dir="2700000" algn="tl">
                    <a:srgbClr val="C0C0C0"/>
                  </a:outerShdw>
                </a:effectLst>
                <a:ea typeface="仿宋_GB2312" pitchFamily="49" charset="-122"/>
              </a:rPr>
              <a:t>文件读入</a:t>
            </a:r>
            <a:r>
              <a:rPr lang="zh-CN" altLang="en-US" sz="3200" b="1" dirty="0">
                <a:solidFill>
                  <a:srgbClr val="0000FF"/>
                </a:solidFill>
                <a:effectLst>
                  <a:outerShdw blurRad="38100" dist="38100" dir="2700000" algn="tl">
                    <a:srgbClr val="C0C0C0"/>
                  </a:outerShdw>
                </a:effectLst>
                <a:ea typeface="仿宋_GB2312" pitchFamily="49" charset="-122"/>
              </a:rPr>
              <a:t>：</a:t>
            </a:r>
          </a:p>
          <a:p>
            <a:pPr marL="742950" lvl="1" indent="-285750">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该文件包含三项信息：</a:t>
            </a:r>
          </a:p>
          <a:p>
            <a:pPr marL="1143000" lvl="2" indent="-228600">
              <a:spcBef>
                <a:spcPct val="20000"/>
              </a:spcBef>
              <a:buClr>
                <a:schemeClr val="tx2"/>
              </a:buClr>
              <a:buFontTx/>
              <a:buChar char="•"/>
              <a:defRPr/>
            </a:pPr>
            <a:r>
              <a:rPr lang="zh-CN" altLang="en-US" sz="2600" b="1" dirty="0">
                <a:solidFill>
                  <a:srgbClr val="993300"/>
                </a:solidFill>
                <a:effectLst>
                  <a:outerShdw blurRad="38100" dist="38100" dir="2700000" algn="tl">
                    <a:srgbClr val="C0C0C0"/>
                  </a:outerShdw>
                </a:effectLst>
                <a:ea typeface="仿宋_GB2312" pitchFamily="49" charset="-122"/>
              </a:rPr>
              <a:t>迷宫的交通路口数目</a:t>
            </a:r>
          </a:p>
          <a:p>
            <a:pPr marL="1143000" lvl="2" indent="-228600">
              <a:spcBef>
                <a:spcPct val="20000"/>
              </a:spcBef>
              <a:buClr>
                <a:schemeClr val="tx2"/>
              </a:buClr>
              <a:buFontTx/>
              <a:buChar char="•"/>
              <a:defRPr/>
            </a:pPr>
            <a:r>
              <a:rPr lang="zh-CN" altLang="en-US" sz="2600" b="1" dirty="0">
                <a:solidFill>
                  <a:srgbClr val="993300"/>
                </a:solidFill>
                <a:effectLst>
                  <a:outerShdw blurRad="38100" dist="38100" dir="2700000" algn="tl">
                    <a:srgbClr val="C0C0C0"/>
                  </a:outerShdw>
                </a:effectLst>
                <a:ea typeface="仿宋_GB2312" pitchFamily="49" charset="-122"/>
              </a:rPr>
              <a:t>每个路口</a:t>
            </a:r>
            <a:r>
              <a:rPr lang="zh-CN" altLang="en-US" sz="2600" b="1" dirty="0" smtClean="0">
                <a:solidFill>
                  <a:srgbClr val="993300"/>
                </a:solidFill>
                <a:effectLst>
                  <a:outerShdw blurRad="38100" dist="38100" dir="2700000" algn="tl">
                    <a:srgbClr val="C0C0C0"/>
                  </a:outerShdw>
                </a:effectLst>
                <a:ea typeface="仿宋_GB2312" pitchFamily="49" charset="-122"/>
              </a:rPr>
              <a:t>的</a:t>
            </a:r>
            <a:r>
              <a:rPr lang="en-US" altLang="zh-CN" sz="2600" b="1" dirty="0" smtClean="0">
                <a:solidFill>
                  <a:schemeClr val="tx2"/>
                </a:solidFill>
                <a:effectLst>
                  <a:outerShdw blurRad="38100" dist="38100" dir="2700000" algn="tl">
                    <a:srgbClr val="C0C0C0"/>
                  </a:outerShdw>
                </a:effectLst>
                <a:ea typeface="仿宋_GB2312" pitchFamily="49" charset="-122"/>
              </a:rPr>
              <a:t>3</a:t>
            </a:r>
            <a:r>
              <a:rPr lang="zh-CN" altLang="en-US" sz="2600" b="1" dirty="0" smtClean="0">
                <a:solidFill>
                  <a:srgbClr val="993300"/>
                </a:solidFill>
                <a:effectLst>
                  <a:outerShdw blurRad="38100" dist="38100" dir="2700000" algn="tl">
                    <a:srgbClr val="C0C0C0"/>
                  </a:outerShdw>
                </a:effectLst>
                <a:ea typeface="仿宋_GB2312" pitchFamily="49" charset="-122"/>
              </a:rPr>
              <a:t>个</a:t>
            </a:r>
            <a:r>
              <a:rPr lang="zh-CN" altLang="en-US" sz="2600" b="1" dirty="0">
                <a:solidFill>
                  <a:srgbClr val="993300"/>
                </a:solidFill>
                <a:effectLst>
                  <a:outerShdw blurRad="38100" dist="38100" dir="2700000" algn="tl">
                    <a:srgbClr val="C0C0C0"/>
                  </a:outerShdw>
                </a:effectLst>
                <a:ea typeface="仿宋_GB2312" pitchFamily="49" charset="-122"/>
              </a:rPr>
              <a:t>方向出口</a:t>
            </a:r>
          </a:p>
          <a:p>
            <a:pPr marL="1143000" lvl="2" indent="-228600">
              <a:spcBef>
                <a:spcPct val="20000"/>
              </a:spcBef>
              <a:buClr>
                <a:schemeClr val="tx2"/>
              </a:buClr>
              <a:buFontTx/>
              <a:buChar char="•"/>
              <a:defRPr/>
            </a:pPr>
            <a:r>
              <a:rPr lang="zh-CN" altLang="en-US" sz="2600" b="1" dirty="0">
                <a:solidFill>
                  <a:srgbClr val="993300"/>
                </a:solidFill>
                <a:effectLst>
                  <a:outerShdw blurRad="38100" dist="38100" dir="2700000" algn="tl">
                    <a:srgbClr val="C0C0C0"/>
                  </a:outerShdw>
                </a:effectLst>
                <a:ea typeface="仿宋_GB2312" pitchFamily="49" charset="-122"/>
              </a:rPr>
              <a:t>出口（退出迷宫的路口）值</a:t>
            </a:r>
          </a:p>
          <a:p>
            <a:pPr marL="1600200" lvl="3" indent="-228600">
              <a:spcBef>
                <a:spcPct val="20000"/>
              </a:spcBef>
              <a:buClr>
                <a:schemeClr val="tx2"/>
              </a:buClr>
              <a:buFontTx/>
              <a:buChar char="–"/>
              <a:defRPr/>
            </a:pPr>
            <a:r>
              <a:rPr lang="zh-CN" altLang="en-US" b="1" dirty="0">
                <a:solidFill>
                  <a:srgbClr val="0000FF"/>
                </a:solidFill>
                <a:effectLst>
                  <a:outerShdw blurRad="38100" dist="38100" dir="2700000" algn="tl">
                    <a:srgbClr val="C0C0C0"/>
                  </a:outerShdw>
                </a:effectLst>
                <a:ea typeface="仿宋_GB2312" pitchFamily="49" charset="-122"/>
              </a:rPr>
              <a:t>不再是路口信息，只是路口号码。</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67</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6852">
                                            <p:txEl>
                                              <p:pRg st="1" end="1"/>
                                            </p:txEl>
                                          </p:spTgt>
                                        </p:tgtEl>
                                        <p:attrNameLst>
                                          <p:attrName>style.visibility</p:attrName>
                                        </p:attrNameLst>
                                      </p:cBhvr>
                                      <p:to>
                                        <p:strVal val="visible"/>
                                      </p:to>
                                    </p:set>
                                    <p:animEffect transition="in" filter="checkerboard(across)">
                                      <p:cBhvr>
                                        <p:cTn id="7" dur="500"/>
                                        <p:tgtEl>
                                          <p:spTgt spid="20685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6852">
                                            <p:txEl>
                                              <p:pRg st="2" end="2"/>
                                            </p:txEl>
                                          </p:spTgt>
                                        </p:tgtEl>
                                        <p:attrNameLst>
                                          <p:attrName>style.visibility</p:attrName>
                                        </p:attrNameLst>
                                      </p:cBhvr>
                                      <p:to>
                                        <p:strVal val="visible"/>
                                      </p:to>
                                    </p:set>
                                    <p:animEffect transition="in" filter="checkerboard(across)">
                                      <p:cBhvr>
                                        <p:cTn id="10" dur="500"/>
                                        <p:tgtEl>
                                          <p:spTgt spid="20685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06852">
                                            <p:txEl>
                                              <p:pRg st="3" end="3"/>
                                            </p:txEl>
                                          </p:spTgt>
                                        </p:tgtEl>
                                        <p:attrNameLst>
                                          <p:attrName>style.visibility</p:attrName>
                                        </p:attrNameLst>
                                      </p:cBhvr>
                                      <p:to>
                                        <p:strVal val="visible"/>
                                      </p:to>
                                    </p:set>
                                    <p:animEffect transition="in" filter="checkerboard(across)">
                                      <p:cBhvr>
                                        <p:cTn id="13" dur="500"/>
                                        <p:tgtEl>
                                          <p:spTgt spid="20685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06852">
                                            <p:txEl>
                                              <p:pRg st="4" end="4"/>
                                            </p:txEl>
                                          </p:spTgt>
                                        </p:tgtEl>
                                        <p:attrNameLst>
                                          <p:attrName>style.visibility</p:attrName>
                                        </p:attrNameLst>
                                      </p:cBhvr>
                                      <p:to>
                                        <p:strVal val="visible"/>
                                      </p:to>
                                    </p:set>
                                    <p:animEffect transition="in" filter="checkerboard(across)">
                                      <p:cBhvr>
                                        <p:cTn id="16" dur="500"/>
                                        <p:tgtEl>
                                          <p:spTgt spid="20685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06852">
                                            <p:txEl>
                                              <p:pRg st="5" end="5"/>
                                            </p:txEl>
                                          </p:spTgt>
                                        </p:tgtEl>
                                        <p:attrNameLst>
                                          <p:attrName>style.visibility</p:attrName>
                                        </p:attrNameLst>
                                      </p:cBhvr>
                                      <p:to>
                                        <p:strVal val="visible"/>
                                      </p:to>
                                    </p:set>
                                    <p:animEffect transition="in" filter="checkerboard(across)">
                                      <p:cBhvr>
                                        <p:cTn id="19" dur="500"/>
                                        <p:tgtEl>
                                          <p:spTgt spid="20685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06852">
                                            <p:txEl>
                                              <p:pRg st="6" end="6"/>
                                            </p:txEl>
                                          </p:spTgt>
                                        </p:tgtEl>
                                        <p:attrNameLst>
                                          <p:attrName>style.visibility</p:attrName>
                                        </p:attrNameLst>
                                      </p:cBhvr>
                                      <p:to>
                                        <p:strVal val="visible"/>
                                      </p:to>
                                    </p:set>
                                    <p:animEffect transition="in" filter="checkerboard(across)">
                                      <p:cBhvr>
                                        <p:cTn id="22" dur="500"/>
                                        <p:tgtEl>
                                          <p:spTgt spid="2068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468313" y="1268413"/>
            <a:ext cx="611187" cy="3017837"/>
          </a:xfrm>
          <a:prstGeom prst="rect">
            <a:avLst/>
          </a:prstGeom>
          <a:noFill/>
          <a:ln w="9525">
            <a:noFill/>
            <a:miter lim="800000"/>
            <a:headEnd/>
            <a:tailEnd/>
          </a:ln>
          <a:effectLst/>
        </p:spPr>
        <p:txBody>
          <a:bodyPr vert="eaVert">
            <a:spAutoFit/>
          </a:bodyPr>
          <a:lstStyle/>
          <a:p>
            <a:pPr>
              <a:defRPr/>
            </a:pP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小型迷宫的数据</a:t>
            </a:r>
            <a:endParaRPr lang="zh-CN" altLang="en-US" sz="1800">
              <a:solidFill>
                <a:srgbClr val="0000FF"/>
              </a:solidFill>
            </a:endParaRPr>
          </a:p>
        </p:txBody>
      </p:sp>
      <p:sp>
        <p:nvSpPr>
          <p:cNvPr id="207877" name="Text Box 5"/>
          <p:cNvSpPr txBox="1">
            <a:spLocks noChangeArrowheads="1"/>
          </p:cNvSpPr>
          <p:nvPr/>
        </p:nvSpPr>
        <p:spPr bwMode="auto">
          <a:xfrm>
            <a:off x="1219200" y="381000"/>
            <a:ext cx="7543800" cy="4413250"/>
          </a:xfrm>
          <a:prstGeom prst="rect">
            <a:avLst/>
          </a:prstGeom>
          <a:noFill/>
          <a:ln w="9525">
            <a:noFill/>
            <a:miter lim="800000"/>
            <a:headEnd/>
            <a:tailEnd/>
          </a:ln>
          <a:effectLst/>
        </p:spPr>
        <p:txBody>
          <a:bodyPr>
            <a:spAutoFit/>
          </a:bodyPr>
          <a:lstStyle/>
          <a:p>
            <a:pPr>
              <a:lnSpc>
                <a:spcPct val="95000"/>
              </a:lnSpc>
              <a:defRPr/>
            </a:pPr>
            <a:r>
              <a:rPr lang="en-US" altLang="zh-CN" sz="1800"/>
              <a:t>         </a:t>
            </a:r>
            <a:r>
              <a:rPr lang="en-US" altLang="zh-CN" sz="2800" b="1">
                <a:solidFill>
                  <a:srgbClr val="336600"/>
                </a:solidFill>
                <a:effectLst>
                  <a:outerShdw blurRad="38100" dist="38100" dir="2700000" algn="tl">
                    <a:srgbClr val="C0C0C0"/>
                  </a:outerShdw>
                </a:effectLst>
              </a:rPr>
              <a:t>6			  </a:t>
            </a:r>
            <a:r>
              <a:rPr lang="en-US" altLang="zh-CN" sz="2800" b="1">
                <a:ea typeface="隶书" pitchFamily="49" charset="-122"/>
              </a:rPr>
              <a:t>//</a:t>
            </a:r>
            <a:r>
              <a:rPr lang="zh-CN" altLang="en-US" sz="2800">
                <a:ea typeface="隶书" pitchFamily="49" charset="-122"/>
              </a:rPr>
              <a:t>迷宫路口数目</a:t>
            </a:r>
            <a:r>
              <a:rPr lang="zh-CN" altLang="en-US" sz="2800" b="1"/>
              <a:t>		</a:t>
            </a:r>
          </a:p>
          <a:p>
            <a:pPr>
              <a:lnSpc>
                <a:spcPct val="95000"/>
              </a:lnSpc>
              <a:spcBef>
                <a:spcPct val="30000"/>
              </a:spcBef>
              <a:defRPr/>
            </a:pPr>
            <a:r>
              <a:rPr lang="zh-CN" altLang="en-US" sz="2800" b="1">
                <a:latin typeface="隶书" pitchFamily="49" charset="-122"/>
                <a:ea typeface="隶书" pitchFamily="49" charset="-122"/>
              </a:rPr>
              <a:t>左 </a:t>
            </a:r>
            <a:r>
              <a:rPr lang="en-US" altLang="zh-CN" sz="2800" b="1">
                <a:solidFill>
                  <a:srgbClr val="FF3300"/>
                </a:solidFill>
                <a:effectLst>
                  <a:outerShdw blurRad="38100" dist="38100" dir="2700000" algn="tl">
                    <a:srgbClr val="C0C0C0"/>
                  </a:outerShdw>
                </a:effectLst>
              </a:rPr>
              <a:t>0	 </a:t>
            </a:r>
            <a:r>
              <a:rPr lang="zh-CN" altLang="en-US" sz="2800" b="1">
                <a:latin typeface="隶书" pitchFamily="49" charset="-122"/>
                <a:ea typeface="隶书" pitchFamily="49" charset="-122"/>
              </a:rPr>
              <a:t>直 </a:t>
            </a:r>
            <a:r>
              <a:rPr lang="en-US" altLang="zh-CN" sz="2800" b="1">
                <a:solidFill>
                  <a:srgbClr val="FF3300"/>
                </a:solidFill>
                <a:effectLst>
                  <a:outerShdw blurRad="38100" dist="38100" dir="2700000" algn="tl">
                    <a:srgbClr val="C0C0C0"/>
                  </a:outerShdw>
                </a:effectLst>
              </a:rPr>
              <a:t>2  </a:t>
            </a:r>
            <a:r>
              <a:rPr lang="zh-CN" altLang="en-US" sz="2800" b="1">
                <a:latin typeface="隶书" pitchFamily="49" charset="-122"/>
                <a:ea typeface="隶书" pitchFamily="49" charset="-122"/>
              </a:rPr>
              <a:t>右 </a:t>
            </a:r>
            <a:r>
              <a:rPr lang="en-US" altLang="zh-CN" sz="2800" b="1">
                <a:solidFill>
                  <a:srgbClr val="FF3300"/>
                </a:solidFill>
                <a:effectLst>
                  <a:outerShdw blurRad="38100" dist="38100" dir="2700000" algn="tl">
                    <a:srgbClr val="C0C0C0"/>
                  </a:outerShdw>
                </a:effectLst>
              </a:rPr>
              <a:t>0	  </a:t>
            </a:r>
            <a:r>
              <a:rPr lang="en-US" altLang="zh-CN" sz="2800" b="1">
                <a:ea typeface="隶书" pitchFamily="49" charset="-122"/>
              </a:rPr>
              <a:t>//1</a:t>
            </a:r>
            <a:r>
              <a:rPr lang="zh-CN" altLang="en-US" sz="2800" b="1">
                <a:ea typeface="隶书" pitchFamily="49" charset="-122"/>
              </a:rPr>
              <a:t>：</a:t>
            </a:r>
            <a:r>
              <a:rPr lang="en-US" altLang="zh-CN" sz="2800" b="1" i="1">
                <a:solidFill>
                  <a:schemeClr val="hlink"/>
                </a:solidFill>
                <a:ea typeface="隶书" pitchFamily="49" charset="-122"/>
              </a:rPr>
              <a:t>forward</a:t>
            </a:r>
            <a:r>
              <a:rPr lang="zh-CN" altLang="zh-CN" sz="2800">
                <a:ea typeface="隶书" pitchFamily="49" charset="-122"/>
              </a:rPr>
              <a:t>正向走到</a:t>
            </a:r>
            <a:r>
              <a:rPr lang="zh-CN" altLang="zh-CN" sz="2800" b="1">
                <a:solidFill>
                  <a:schemeClr val="hlink"/>
                </a:solidFill>
                <a:ea typeface="隶书" pitchFamily="49" charset="-122"/>
              </a:rPr>
              <a:t>2</a:t>
            </a:r>
            <a:endParaRPr lang="en-US" altLang="zh-CN" sz="2800" b="1">
              <a:solidFill>
                <a:schemeClr val="hlink"/>
              </a:solidFill>
            </a:endParaRPr>
          </a:p>
          <a:p>
            <a:pPr>
              <a:lnSpc>
                <a:spcPct val="95000"/>
              </a:lnSpc>
              <a:defRPr/>
            </a:pPr>
            <a:r>
              <a:rPr lang="zh-CN" altLang="en-US" sz="2800" b="1">
                <a:latin typeface="隶书" pitchFamily="49" charset="-122"/>
                <a:ea typeface="隶书" pitchFamily="49" charset="-122"/>
              </a:rPr>
              <a:t>行 </a:t>
            </a:r>
            <a:r>
              <a:rPr lang="en-US" altLang="zh-CN" sz="2800" b="1">
                <a:solidFill>
                  <a:srgbClr val="FF3300"/>
                </a:solidFill>
                <a:effectLst>
                  <a:outerShdw blurRad="38100" dist="38100" dir="2700000" algn="tl">
                    <a:srgbClr val="C0C0C0"/>
                  </a:outerShdw>
                </a:effectLst>
              </a:rPr>
              <a:t>3   </a:t>
            </a:r>
            <a:r>
              <a:rPr lang="zh-CN" altLang="en-US" sz="2800" b="1">
                <a:latin typeface="隶书" pitchFamily="49" charset="-122"/>
                <a:ea typeface="隶书" pitchFamily="49" charset="-122"/>
              </a:rPr>
              <a:t>行 </a:t>
            </a:r>
            <a:r>
              <a:rPr lang="en-US" altLang="zh-CN" sz="2800" b="1">
                <a:solidFill>
                  <a:srgbClr val="FF3300"/>
                </a:solidFill>
                <a:effectLst>
                  <a:outerShdw blurRad="38100" dist="38100" dir="2700000" algn="tl">
                    <a:srgbClr val="C0C0C0"/>
                  </a:outerShdw>
                </a:effectLst>
              </a:rPr>
              <a:t>5  </a:t>
            </a:r>
            <a:r>
              <a:rPr lang="zh-CN" altLang="en-US" sz="2800" b="1">
                <a:latin typeface="隶书" pitchFamily="49" charset="-122"/>
                <a:ea typeface="隶书" pitchFamily="49" charset="-122"/>
              </a:rPr>
              <a:t>行 </a:t>
            </a:r>
            <a:r>
              <a:rPr lang="en-US" altLang="zh-CN" sz="2800" b="1">
                <a:solidFill>
                  <a:srgbClr val="FF3300"/>
                </a:solidFill>
                <a:effectLst>
                  <a:outerShdw blurRad="38100" dist="38100" dir="2700000" algn="tl">
                    <a:srgbClr val="C0C0C0"/>
                  </a:outerShdw>
                </a:effectLst>
              </a:rPr>
              <a:t>6	  </a:t>
            </a:r>
            <a:r>
              <a:rPr lang="en-US" altLang="zh-CN" sz="2800" b="1">
                <a:ea typeface="隶书" pitchFamily="49" charset="-122"/>
              </a:rPr>
              <a:t>//2</a:t>
            </a:r>
            <a:r>
              <a:rPr lang="zh-CN" altLang="en-US" sz="2800" b="1">
                <a:ea typeface="隶书" pitchFamily="49" charset="-122"/>
              </a:rPr>
              <a:t>：</a:t>
            </a:r>
            <a:r>
              <a:rPr lang="en-US" altLang="zh-CN" sz="2800" b="1" i="1">
                <a:solidFill>
                  <a:schemeClr val="hlink"/>
                </a:solidFill>
                <a:ea typeface="隶书" pitchFamily="49" charset="-122"/>
              </a:rPr>
              <a:t>left</a:t>
            </a:r>
            <a:r>
              <a:rPr lang="zh-CN" altLang="zh-CN" sz="2800">
                <a:ea typeface="隶书" pitchFamily="49" charset="-122"/>
              </a:rPr>
              <a:t>左拐走到</a:t>
            </a:r>
            <a:r>
              <a:rPr lang="zh-CN" altLang="zh-CN" sz="2800" b="1">
                <a:solidFill>
                  <a:schemeClr val="hlink"/>
                </a:solidFill>
                <a:ea typeface="隶书" pitchFamily="49" charset="-122"/>
              </a:rPr>
              <a:t>3</a:t>
            </a:r>
          </a:p>
          <a:p>
            <a:pPr>
              <a:lnSpc>
                <a:spcPct val="95000"/>
              </a:lnSpc>
              <a:defRPr/>
            </a:pPr>
            <a:r>
              <a:rPr lang="en-US" altLang="zh-CN" sz="2800" b="1">
                <a:solidFill>
                  <a:srgbClr val="FF3300"/>
                </a:solidFill>
              </a:rPr>
              <a:t>		</a:t>
            </a:r>
            <a:r>
              <a:rPr lang="en-US" altLang="zh-CN" sz="2800" b="1">
                <a:solidFill>
                  <a:srgbClr val="FF3300"/>
                </a:solidFill>
                <a:ea typeface="隶书" pitchFamily="49" charset="-122"/>
              </a:rPr>
              <a:t>	       </a:t>
            </a:r>
            <a:r>
              <a:rPr lang="en-US" altLang="zh-CN" sz="2800" b="1">
                <a:ea typeface="隶书" pitchFamily="49" charset="-122"/>
              </a:rPr>
              <a:t>  </a:t>
            </a:r>
            <a:r>
              <a:rPr lang="en-US" altLang="zh-CN" sz="2800" b="1">
                <a:solidFill>
                  <a:schemeClr val="hlink"/>
                </a:solidFill>
                <a:ea typeface="隶书" pitchFamily="49" charset="-122"/>
              </a:rPr>
              <a:t> </a:t>
            </a:r>
            <a:r>
              <a:rPr lang="en-US" altLang="zh-CN" sz="2800" b="1" i="1">
                <a:solidFill>
                  <a:schemeClr val="hlink"/>
                </a:solidFill>
                <a:ea typeface="隶书" pitchFamily="49" charset="-122"/>
              </a:rPr>
              <a:t>forward</a:t>
            </a:r>
            <a:r>
              <a:rPr lang="zh-CN" altLang="en-US" sz="2800">
                <a:ea typeface="隶书" pitchFamily="49" charset="-122"/>
              </a:rPr>
              <a:t>正向走到</a:t>
            </a:r>
            <a:r>
              <a:rPr lang="en-US" altLang="zh-CN" sz="2800" b="1">
                <a:solidFill>
                  <a:schemeClr val="hlink"/>
                </a:solidFill>
                <a:ea typeface="隶书" pitchFamily="49" charset="-122"/>
              </a:rPr>
              <a:t>5</a:t>
            </a:r>
          </a:p>
          <a:p>
            <a:pPr>
              <a:lnSpc>
                <a:spcPct val="95000"/>
              </a:lnSpc>
              <a:defRPr/>
            </a:pPr>
            <a:r>
              <a:rPr lang="en-US" altLang="zh-CN" sz="2800" b="1">
                <a:ea typeface="隶书" pitchFamily="49" charset="-122"/>
              </a:rPr>
              <a:t>		</a:t>
            </a:r>
            <a:r>
              <a:rPr lang="en-US" altLang="zh-CN" sz="2800" b="1" i="1">
                <a:ea typeface="隶书" pitchFamily="49" charset="-122"/>
              </a:rPr>
              <a:t>	          </a:t>
            </a:r>
            <a:r>
              <a:rPr lang="en-US" altLang="zh-CN" sz="2800" b="1" i="1">
                <a:solidFill>
                  <a:schemeClr val="hlink"/>
                </a:solidFill>
                <a:ea typeface="隶书" pitchFamily="49" charset="-122"/>
              </a:rPr>
              <a:t>right</a:t>
            </a:r>
            <a:r>
              <a:rPr lang="zh-CN" altLang="en-US" sz="2800">
                <a:ea typeface="隶书" pitchFamily="49" charset="-122"/>
              </a:rPr>
              <a:t>右拐走到</a:t>
            </a:r>
            <a:r>
              <a:rPr lang="en-US" altLang="zh-CN" sz="2800" b="1">
                <a:solidFill>
                  <a:schemeClr val="hlink"/>
                </a:solidFill>
                <a:ea typeface="隶书" pitchFamily="49" charset="-122"/>
              </a:rPr>
              <a:t>6</a:t>
            </a:r>
            <a:endParaRPr lang="en-US" altLang="zh-CN" sz="2800" b="1">
              <a:solidFill>
                <a:schemeClr val="hlink"/>
              </a:solidFill>
            </a:endParaRPr>
          </a:p>
          <a:p>
            <a:pPr>
              <a:lnSpc>
                <a:spcPct val="95000"/>
              </a:lnSpc>
              <a:defRPr/>
            </a:pPr>
            <a:r>
              <a:rPr lang="en-US" altLang="zh-CN" sz="2800" b="1">
                <a:solidFill>
                  <a:srgbClr val="FF3300"/>
                </a:solidFill>
                <a:effectLst>
                  <a:outerShdw blurRad="38100" dist="38100" dir="2700000" algn="tl">
                    <a:srgbClr val="C0C0C0"/>
                  </a:outerShdw>
                </a:effectLst>
              </a:rPr>
              <a:t>      0	       0        4	  </a:t>
            </a:r>
            <a:r>
              <a:rPr lang="en-US" altLang="zh-CN" sz="2800" b="1">
                <a:ea typeface="隶书" pitchFamily="49" charset="-122"/>
              </a:rPr>
              <a:t>//3</a:t>
            </a:r>
            <a:r>
              <a:rPr lang="zh-CN" altLang="en-US" sz="2800" b="1">
                <a:ea typeface="隶书" pitchFamily="49" charset="-122"/>
              </a:rPr>
              <a:t>：</a:t>
            </a:r>
            <a:r>
              <a:rPr lang="en-US" altLang="zh-CN" sz="2800" b="1" i="1">
                <a:solidFill>
                  <a:schemeClr val="hlink"/>
                </a:solidFill>
                <a:ea typeface="隶书" pitchFamily="49" charset="-122"/>
              </a:rPr>
              <a:t>right</a:t>
            </a:r>
            <a:r>
              <a:rPr lang="zh-CN" altLang="en-US" sz="2800">
                <a:ea typeface="隶书" pitchFamily="49" charset="-122"/>
              </a:rPr>
              <a:t>右拐走到</a:t>
            </a:r>
            <a:r>
              <a:rPr lang="en-US" altLang="zh-CN" sz="2800" b="1">
                <a:solidFill>
                  <a:schemeClr val="hlink"/>
                </a:solidFill>
                <a:ea typeface="隶书" pitchFamily="49" charset="-122"/>
              </a:rPr>
              <a:t>4</a:t>
            </a:r>
          </a:p>
          <a:p>
            <a:pPr>
              <a:lnSpc>
                <a:spcPct val="95000"/>
              </a:lnSpc>
              <a:defRPr/>
            </a:pPr>
            <a:r>
              <a:rPr lang="en-US" altLang="zh-CN" sz="2800" b="1">
                <a:solidFill>
                  <a:srgbClr val="FF3300"/>
                </a:solidFill>
                <a:effectLst>
                  <a:outerShdw blurRad="38100" dist="38100" dir="2700000" algn="tl">
                    <a:srgbClr val="C0C0C0"/>
                  </a:outerShdw>
                </a:effectLst>
              </a:rPr>
              <a:t>      0	       0        0	  </a:t>
            </a:r>
            <a:r>
              <a:rPr lang="en-US" altLang="zh-CN" sz="2800" b="1">
                <a:ea typeface="隶书" pitchFamily="49" charset="-122"/>
              </a:rPr>
              <a:t>//4</a:t>
            </a:r>
            <a:r>
              <a:rPr lang="zh-CN" altLang="en-US" sz="2800" b="1">
                <a:ea typeface="隶书" pitchFamily="49" charset="-122"/>
              </a:rPr>
              <a:t>：</a:t>
            </a:r>
            <a:r>
              <a:rPr lang="zh-CN" altLang="en-US" sz="2800">
                <a:ea typeface="隶书" pitchFamily="49" charset="-122"/>
              </a:rPr>
              <a:t>堵死</a:t>
            </a:r>
            <a:endParaRPr lang="zh-CN" altLang="en-US" sz="2800">
              <a:solidFill>
                <a:srgbClr val="FF3300"/>
              </a:solidFill>
            </a:endParaRPr>
          </a:p>
          <a:p>
            <a:pPr>
              <a:lnSpc>
                <a:spcPct val="95000"/>
              </a:lnSpc>
              <a:defRPr/>
            </a:pPr>
            <a:r>
              <a:rPr lang="zh-CN" altLang="en-US" sz="2800" b="1">
                <a:solidFill>
                  <a:srgbClr val="FF3300"/>
                </a:solidFill>
                <a:effectLst>
                  <a:outerShdw blurRad="38100" dist="38100" dir="2700000" algn="tl">
                    <a:srgbClr val="C0C0C0"/>
                  </a:outerShdw>
                </a:effectLst>
              </a:rPr>
              <a:t>      </a:t>
            </a:r>
            <a:r>
              <a:rPr lang="en-US" altLang="zh-CN" sz="2800" b="1">
                <a:solidFill>
                  <a:srgbClr val="FF3300"/>
                </a:solidFill>
                <a:effectLst>
                  <a:outerShdw blurRad="38100" dist="38100" dir="2700000" algn="tl">
                    <a:srgbClr val="C0C0C0"/>
                  </a:outerShdw>
                </a:effectLst>
              </a:rPr>
              <a:t>0	       0        0	  </a:t>
            </a:r>
            <a:r>
              <a:rPr lang="en-US" altLang="zh-CN" sz="2800" b="1">
                <a:ea typeface="隶书" pitchFamily="49" charset="-122"/>
              </a:rPr>
              <a:t>//5</a:t>
            </a:r>
            <a:r>
              <a:rPr lang="zh-CN" altLang="en-US" sz="2800" b="1">
                <a:ea typeface="隶书" pitchFamily="49" charset="-122"/>
              </a:rPr>
              <a:t>：</a:t>
            </a:r>
            <a:r>
              <a:rPr lang="zh-CN" altLang="en-US" sz="2800">
                <a:ea typeface="隶书" pitchFamily="49" charset="-122"/>
              </a:rPr>
              <a:t>堵死</a:t>
            </a:r>
            <a:endParaRPr lang="zh-CN" altLang="en-US" sz="2800">
              <a:solidFill>
                <a:srgbClr val="FF3300"/>
              </a:solidFill>
            </a:endParaRPr>
          </a:p>
          <a:p>
            <a:pPr>
              <a:lnSpc>
                <a:spcPct val="95000"/>
              </a:lnSpc>
              <a:defRPr/>
            </a:pPr>
            <a:r>
              <a:rPr lang="zh-CN" altLang="en-US" sz="2800" b="1">
                <a:solidFill>
                  <a:srgbClr val="FF3300"/>
                </a:solidFill>
                <a:effectLst>
                  <a:outerShdw blurRad="38100" dist="38100" dir="2700000" algn="tl">
                    <a:srgbClr val="C0C0C0"/>
                  </a:outerShdw>
                </a:effectLst>
              </a:rPr>
              <a:t>      </a:t>
            </a:r>
            <a:r>
              <a:rPr lang="en-US" altLang="zh-CN" sz="2800" b="1">
                <a:solidFill>
                  <a:srgbClr val="FF3300"/>
                </a:solidFill>
                <a:effectLst>
                  <a:outerShdw blurRad="38100" dist="38100" dir="2700000" algn="tl">
                    <a:srgbClr val="C0C0C0"/>
                  </a:outerShdw>
                </a:effectLst>
              </a:rPr>
              <a:t>7         0        0	  </a:t>
            </a:r>
            <a:r>
              <a:rPr lang="en-US" altLang="zh-CN" sz="2800" b="1">
                <a:ea typeface="隶书" pitchFamily="49" charset="-122"/>
              </a:rPr>
              <a:t>//6</a:t>
            </a:r>
            <a:r>
              <a:rPr lang="zh-CN" altLang="en-US" sz="2800" b="1">
                <a:ea typeface="隶书" pitchFamily="49" charset="-122"/>
              </a:rPr>
              <a:t>：</a:t>
            </a:r>
            <a:r>
              <a:rPr lang="zh-CN" altLang="en-US" sz="2800">
                <a:ea typeface="隶书" pitchFamily="49" charset="-122"/>
              </a:rPr>
              <a:t>左拐走到</a:t>
            </a:r>
            <a:r>
              <a:rPr lang="en-US" altLang="zh-CN" sz="2800" b="1">
                <a:solidFill>
                  <a:schemeClr val="hlink"/>
                </a:solidFill>
                <a:ea typeface="隶书" pitchFamily="49" charset="-122"/>
              </a:rPr>
              <a:t>7</a:t>
            </a:r>
          </a:p>
          <a:p>
            <a:pPr>
              <a:lnSpc>
                <a:spcPct val="95000"/>
              </a:lnSpc>
              <a:spcBef>
                <a:spcPct val="30000"/>
              </a:spcBef>
              <a:defRPr/>
            </a:pPr>
            <a:r>
              <a:rPr lang="en-US" altLang="zh-CN" sz="2800" b="1">
                <a:latin typeface="隶书" pitchFamily="49" charset="-122"/>
                <a:ea typeface="隶书" pitchFamily="49" charset="-122"/>
              </a:rPr>
              <a:t>   </a:t>
            </a:r>
            <a:r>
              <a:rPr lang="en-US" altLang="zh-CN" sz="2800" b="1">
                <a:solidFill>
                  <a:srgbClr val="FF3300"/>
                </a:solidFill>
                <a:effectLst>
                  <a:outerShdw blurRad="38100" dist="38100" dir="2700000" algn="tl">
                    <a:srgbClr val="C0C0C0"/>
                  </a:outerShdw>
                </a:effectLst>
                <a:ea typeface="隶书" pitchFamily="49" charset="-122"/>
              </a:rPr>
              <a:t>7			  </a:t>
            </a:r>
            <a:r>
              <a:rPr lang="en-US" altLang="zh-CN" sz="2800" b="1">
                <a:ea typeface="隶书" pitchFamily="49" charset="-122"/>
              </a:rPr>
              <a:t>//</a:t>
            </a:r>
            <a:r>
              <a:rPr lang="zh-CN" altLang="en-US" sz="2800">
                <a:ea typeface="隶书" pitchFamily="49" charset="-122"/>
              </a:rPr>
              <a:t>迷宫出口的路口号码</a:t>
            </a:r>
            <a:r>
              <a:rPr lang="zh-CN" altLang="en-US" sz="2800" b="1">
                <a:solidFill>
                  <a:srgbClr val="FF3300"/>
                </a:solidFill>
                <a:ea typeface="隶书" pitchFamily="49" charset="-122"/>
              </a:rPr>
              <a:t>	</a:t>
            </a:r>
          </a:p>
        </p:txBody>
      </p:sp>
      <p:grpSp>
        <p:nvGrpSpPr>
          <p:cNvPr id="2" name="Group 6"/>
          <p:cNvGrpSpPr>
            <a:grpSpLocks/>
          </p:cNvGrpSpPr>
          <p:nvPr/>
        </p:nvGrpSpPr>
        <p:grpSpPr bwMode="auto">
          <a:xfrm>
            <a:off x="5553075" y="4724400"/>
            <a:ext cx="3124200" cy="2133600"/>
            <a:chOff x="3498" y="2976"/>
            <a:chExt cx="1968" cy="1344"/>
          </a:xfrm>
        </p:grpSpPr>
        <p:sp>
          <p:nvSpPr>
            <p:cNvPr id="113669" name="Line 7"/>
            <p:cNvSpPr>
              <a:spLocks noChangeShapeType="1"/>
            </p:cNvSpPr>
            <p:nvPr/>
          </p:nvSpPr>
          <p:spPr bwMode="auto">
            <a:xfrm>
              <a:off x="3498" y="3065"/>
              <a:ext cx="0" cy="465"/>
            </a:xfrm>
            <a:prstGeom prst="line">
              <a:avLst/>
            </a:prstGeom>
            <a:noFill/>
            <a:ln w="28575">
              <a:solidFill>
                <a:srgbClr val="339966"/>
              </a:solidFill>
              <a:round/>
              <a:headEnd/>
              <a:tailEnd/>
            </a:ln>
          </p:spPr>
          <p:txBody>
            <a:bodyPr wrap="none" anchor="ctr"/>
            <a:lstStyle/>
            <a:p>
              <a:endParaRPr lang="zh-CN" altLang="en-US"/>
            </a:p>
          </p:txBody>
        </p:sp>
        <p:sp>
          <p:nvSpPr>
            <p:cNvPr id="113670" name="Line 8"/>
            <p:cNvSpPr>
              <a:spLocks noChangeShapeType="1"/>
            </p:cNvSpPr>
            <p:nvPr/>
          </p:nvSpPr>
          <p:spPr bwMode="auto">
            <a:xfrm>
              <a:off x="3498" y="3065"/>
              <a:ext cx="347" cy="0"/>
            </a:xfrm>
            <a:prstGeom prst="line">
              <a:avLst/>
            </a:prstGeom>
            <a:noFill/>
            <a:ln w="28575">
              <a:solidFill>
                <a:srgbClr val="339966"/>
              </a:solidFill>
              <a:round/>
              <a:headEnd/>
              <a:tailEnd/>
            </a:ln>
          </p:spPr>
          <p:txBody>
            <a:bodyPr wrap="none" anchor="ctr"/>
            <a:lstStyle/>
            <a:p>
              <a:endParaRPr lang="zh-CN" altLang="en-US"/>
            </a:p>
          </p:txBody>
        </p:sp>
        <p:sp>
          <p:nvSpPr>
            <p:cNvPr id="207881" name="Text Box 9"/>
            <p:cNvSpPr txBox="1">
              <a:spLocks noChangeArrowheads="1"/>
            </p:cNvSpPr>
            <p:nvPr/>
          </p:nvSpPr>
          <p:spPr bwMode="auto">
            <a:xfrm>
              <a:off x="3560" y="3022"/>
              <a:ext cx="193" cy="865"/>
            </a:xfrm>
            <a:prstGeom prst="rect">
              <a:avLst/>
            </a:prstGeom>
            <a:noFill/>
            <a:ln w="9525">
              <a:noFill/>
              <a:miter lim="800000"/>
              <a:headEnd/>
              <a:tailEnd/>
            </a:ln>
            <a:effectLst/>
          </p:spPr>
          <p:txBody>
            <a:bodyPr>
              <a:spAutoFit/>
            </a:bodyPr>
            <a:lstStyle/>
            <a:p>
              <a:pPr>
                <a:defRPr/>
              </a:pPr>
              <a:r>
                <a:rPr lang="en-US" altLang="zh-CN" sz="2800" b="1">
                  <a:solidFill>
                    <a:srgbClr val="FF3300"/>
                  </a:solidFill>
                  <a:effectLst>
                    <a:outerShdw blurRad="38100" dist="38100" dir="2700000" algn="tl">
                      <a:srgbClr val="C0C0C0"/>
                    </a:outerShdw>
                  </a:effectLst>
                </a:rPr>
                <a:t>4</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3</a:t>
              </a:r>
              <a:endParaRPr lang="en-US" altLang="zh-CN" sz="2000"/>
            </a:p>
          </p:txBody>
        </p:sp>
        <p:sp>
          <p:nvSpPr>
            <p:cNvPr id="113672" name="Line 10"/>
            <p:cNvSpPr>
              <a:spLocks noChangeShapeType="1"/>
            </p:cNvSpPr>
            <p:nvPr/>
          </p:nvSpPr>
          <p:spPr bwMode="auto">
            <a:xfrm>
              <a:off x="3845" y="3065"/>
              <a:ext cx="0" cy="288"/>
            </a:xfrm>
            <a:prstGeom prst="line">
              <a:avLst/>
            </a:prstGeom>
            <a:noFill/>
            <a:ln w="28575">
              <a:solidFill>
                <a:srgbClr val="339966"/>
              </a:solidFill>
              <a:round/>
              <a:headEnd/>
              <a:tailEnd/>
            </a:ln>
          </p:spPr>
          <p:txBody>
            <a:bodyPr wrap="none" anchor="ctr"/>
            <a:lstStyle/>
            <a:p>
              <a:endParaRPr lang="zh-CN" altLang="en-US"/>
            </a:p>
          </p:txBody>
        </p:sp>
        <p:sp>
          <p:nvSpPr>
            <p:cNvPr id="113673" name="Line 11"/>
            <p:cNvSpPr>
              <a:spLocks noChangeShapeType="1"/>
            </p:cNvSpPr>
            <p:nvPr/>
          </p:nvSpPr>
          <p:spPr bwMode="auto">
            <a:xfrm>
              <a:off x="3498" y="3530"/>
              <a:ext cx="849" cy="0"/>
            </a:xfrm>
            <a:prstGeom prst="line">
              <a:avLst/>
            </a:prstGeom>
            <a:noFill/>
            <a:ln w="28575">
              <a:solidFill>
                <a:srgbClr val="339966"/>
              </a:solidFill>
              <a:round/>
              <a:headEnd/>
              <a:tailEnd/>
            </a:ln>
          </p:spPr>
          <p:txBody>
            <a:bodyPr wrap="none" anchor="ctr"/>
            <a:lstStyle/>
            <a:p>
              <a:endParaRPr lang="zh-CN" altLang="en-US"/>
            </a:p>
          </p:txBody>
        </p:sp>
        <p:sp>
          <p:nvSpPr>
            <p:cNvPr id="113674" name="Line 12"/>
            <p:cNvSpPr>
              <a:spLocks noChangeShapeType="1"/>
            </p:cNvSpPr>
            <p:nvPr/>
          </p:nvSpPr>
          <p:spPr bwMode="auto">
            <a:xfrm>
              <a:off x="4347" y="3530"/>
              <a:ext cx="0" cy="310"/>
            </a:xfrm>
            <a:prstGeom prst="line">
              <a:avLst/>
            </a:prstGeom>
            <a:noFill/>
            <a:ln w="28575">
              <a:solidFill>
                <a:srgbClr val="339966"/>
              </a:solidFill>
              <a:round/>
              <a:headEnd/>
              <a:tailEnd/>
            </a:ln>
          </p:spPr>
          <p:txBody>
            <a:bodyPr wrap="none" anchor="ctr"/>
            <a:lstStyle/>
            <a:p>
              <a:endParaRPr lang="zh-CN" altLang="en-US"/>
            </a:p>
          </p:txBody>
        </p:sp>
        <p:sp>
          <p:nvSpPr>
            <p:cNvPr id="113675" name="Line 13"/>
            <p:cNvSpPr>
              <a:spLocks noChangeShapeType="1"/>
            </p:cNvSpPr>
            <p:nvPr/>
          </p:nvSpPr>
          <p:spPr bwMode="auto">
            <a:xfrm>
              <a:off x="3845" y="3353"/>
              <a:ext cx="502" cy="0"/>
            </a:xfrm>
            <a:prstGeom prst="line">
              <a:avLst/>
            </a:prstGeom>
            <a:noFill/>
            <a:ln w="28575">
              <a:solidFill>
                <a:srgbClr val="339966"/>
              </a:solidFill>
              <a:round/>
              <a:headEnd/>
              <a:tailEnd/>
            </a:ln>
          </p:spPr>
          <p:txBody>
            <a:bodyPr wrap="none" anchor="ctr"/>
            <a:lstStyle/>
            <a:p>
              <a:endParaRPr lang="zh-CN" altLang="en-US"/>
            </a:p>
          </p:txBody>
        </p:sp>
        <p:sp>
          <p:nvSpPr>
            <p:cNvPr id="113676" name="Line 14"/>
            <p:cNvSpPr>
              <a:spLocks noChangeShapeType="1"/>
            </p:cNvSpPr>
            <p:nvPr/>
          </p:nvSpPr>
          <p:spPr bwMode="auto">
            <a:xfrm flipV="1">
              <a:off x="4347" y="3065"/>
              <a:ext cx="0" cy="288"/>
            </a:xfrm>
            <a:prstGeom prst="line">
              <a:avLst/>
            </a:prstGeom>
            <a:noFill/>
            <a:ln w="28575">
              <a:solidFill>
                <a:srgbClr val="339966"/>
              </a:solidFill>
              <a:round/>
              <a:headEnd/>
              <a:tailEnd/>
            </a:ln>
          </p:spPr>
          <p:txBody>
            <a:bodyPr wrap="none" anchor="ctr"/>
            <a:lstStyle/>
            <a:p>
              <a:endParaRPr lang="zh-CN" altLang="en-US"/>
            </a:p>
          </p:txBody>
        </p:sp>
        <p:sp>
          <p:nvSpPr>
            <p:cNvPr id="113677" name="Line 15"/>
            <p:cNvSpPr>
              <a:spLocks noChangeShapeType="1"/>
            </p:cNvSpPr>
            <p:nvPr/>
          </p:nvSpPr>
          <p:spPr bwMode="auto">
            <a:xfrm>
              <a:off x="4347" y="3065"/>
              <a:ext cx="309" cy="0"/>
            </a:xfrm>
            <a:prstGeom prst="line">
              <a:avLst/>
            </a:prstGeom>
            <a:noFill/>
            <a:ln w="28575">
              <a:solidFill>
                <a:srgbClr val="339966"/>
              </a:solidFill>
              <a:round/>
              <a:headEnd/>
              <a:tailEnd/>
            </a:ln>
          </p:spPr>
          <p:txBody>
            <a:bodyPr wrap="none" anchor="ctr"/>
            <a:lstStyle/>
            <a:p>
              <a:endParaRPr lang="zh-CN" altLang="en-US"/>
            </a:p>
          </p:txBody>
        </p:sp>
        <p:sp>
          <p:nvSpPr>
            <p:cNvPr id="207888" name="Text Box 16"/>
            <p:cNvSpPr txBox="1">
              <a:spLocks noChangeArrowheads="1"/>
            </p:cNvSpPr>
            <p:nvPr/>
          </p:nvSpPr>
          <p:spPr bwMode="auto">
            <a:xfrm>
              <a:off x="4376" y="2994"/>
              <a:ext cx="228" cy="1326"/>
            </a:xfrm>
            <a:prstGeom prst="rect">
              <a:avLst/>
            </a:prstGeom>
            <a:noFill/>
            <a:ln w="9525">
              <a:noFill/>
              <a:miter lim="800000"/>
              <a:headEnd/>
              <a:tailEnd/>
            </a:ln>
            <a:effectLst/>
          </p:spPr>
          <p:txBody>
            <a:bodyPr wrap="none">
              <a:spAutoFit/>
            </a:bodyPr>
            <a:lstStyle/>
            <a:p>
              <a:pPr>
                <a:defRPr/>
              </a:pPr>
              <a:r>
                <a:rPr lang="en-US" altLang="zh-CN" sz="2800" b="1">
                  <a:solidFill>
                    <a:srgbClr val="FF3300"/>
                  </a:solidFill>
                  <a:effectLst>
                    <a:outerShdw blurRad="38100" dist="38100" dir="2700000" algn="tl">
                      <a:srgbClr val="C0C0C0"/>
                    </a:outerShdw>
                  </a:effectLst>
                </a:rPr>
                <a:t>5</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2</a:t>
              </a:r>
            </a:p>
            <a:p>
              <a:pPr>
                <a:defRPr/>
              </a:pPr>
              <a:endParaRPr lang="en-US" altLang="zh-CN" sz="20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1</a:t>
              </a:r>
              <a:endParaRPr lang="en-US" altLang="zh-CN" sz="2000"/>
            </a:p>
          </p:txBody>
        </p:sp>
        <p:sp>
          <p:nvSpPr>
            <p:cNvPr id="113679" name="Line 17"/>
            <p:cNvSpPr>
              <a:spLocks noChangeShapeType="1"/>
            </p:cNvSpPr>
            <p:nvPr/>
          </p:nvSpPr>
          <p:spPr bwMode="auto">
            <a:xfrm>
              <a:off x="4656" y="3065"/>
              <a:ext cx="0" cy="288"/>
            </a:xfrm>
            <a:prstGeom prst="line">
              <a:avLst/>
            </a:prstGeom>
            <a:noFill/>
            <a:ln w="28575">
              <a:solidFill>
                <a:srgbClr val="339966"/>
              </a:solidFill>
              <a:round/>
              <a:headEnd/>
              <a:tailEnd/>
            </a:ln>
          </p:spPr>
          <p:txBody>
            <a:bodyPr wrap="none" anchor="ctr"/>
            <a:lstStyle/>
            <a:p>
              <a:endParaRPr lang="zh-CN" altLang="en-US"/>
            </a:p>
          </p:txBody>
        </p:sp>
        <p:sp>
          <p:nvSpPr>
            <p:cNvPr id="113680" name="Line 18"/>
            <p:cNvSpPr>
              <a:spLocks noChangeShapeType="1"/>
            </p:cNvSpPr>
            <p:nvPr/>
          </p:nvSpPr>
          <p:spPr bwMode="auto">
            <a:xfrm>
              <a:off x="4656" y="3353"/>
              <a:ext cx="501" cy="0"/>
            </a:xfrm>
            <a:prstGeom prst="line">
              <a:avLst/>
            </a:prstGeom>
            <a:noFill/>
            <a:ln w="28575">
              <a:solidFill>
                <a:srgbClr val="339966"/>
              </a:solidFill>
              <a:round/>
              <a:headEnd/>
              <a:tailEnd/>
            </a:ln>
          </p:spPr>
          <p:txBody>
            <a:bodyPr wrap="none" anchor="ctr"/>
            <a:lstStyle/>
            <a:p>
              <a:endParaRPr lang="zh-CN" altLang="en-US"/>
            </a:p>
          </p:txBody>
        </p:sp>
        <p:sp>
          <p:nvSpPr>
            <p:cNvPr id="113681" name="Line 19"/>
            <p:cNvSpPr>
              <a:spLocks noChangeShapeType="1"/>
            </p:cNvSpPr>
            <p:nvPr/>
          </p:nvSpPr>
          <p:spPr bwMode="auto">
            <a:xfrm>
              <a:off x="4656" y="3530"/>
              <a:ext cx="810" cy="0"/>
            </a:xfrm>
            <a:prstGeom prst="line">
              <a:avLst/>
            </a:prstGeom>
            <a:noFill/>
            <a:ln w="28575">
              <a:solidFill>
                <a:srgbClr val="339966"/>
              </a:solidFill>
              <a:round/>
              <a:headEnd/>
              <a:tailEnd/>
            </a:ln>
          </p:spPr>
          <p:txBody>
            <a:bodyPr wrap="none" anchor="ctr"/>
            <a:lstStyle/>
            <a:p>
              <a:endParaRPr lang="zh-CN" altLang="en-US"/>
            </a:p>
          </p:txBody>
        </p:sp>
        <p:sp>
          <p:nvSpPr>
            <p:cNvPr id="113682" name="Line 20"/>
            <p:cNvSpPr>
              <a:spLocks noChangeShapeType="1"/>
            </p:cNvSpPr>
            <p:nvPr/>
          </p:nvSpPr>
          <p:spPr bwMode="auto">
            <a:xfrm>
              <a:off x="4656" y="3530"/>
              <a:ext cx="0" cy="310"/>
            </a:xfrm>
            <a:prstGeom prst="line">
              <a:avLst/>
            </a:prstGeom>
            <a:noFill/>
            <a:ln w="28575">
              <a:solidFill>
                <a:srgbClr val="339966"/>
              </a:solidFill>
              <a:round/>
              <a:headEnd/>
              <a:tailEnd/>
            </a:ln>
          </p:spPr>
          <p:txBody>
            <a:bodyPr wrap="none" anchor="ctr"/>
            <a:lstStyle/>
            <a:p>
              <a:endParaRPr lang="zh-CN" altLang="en-US"/>
            </a:p>
          </p:txBody>
        </p:sp>
        <p:sp>
          <p:nvSpPr>
            <p:cNvPr id="113683" name="Line 21"/>
            <p:cNvSpPr>
              <a:spLocks noChangeShapeType="1"/>
            </p:cNvSpPr>
            <p:nvPr/>
          </p:nvSpPr>
          <p:spPr bwMode="auto">
            <a:xfrm flipV="1">
              <a:off x="5157" y="3065"/>
              <a:ext cx="0" cy="288"/>
            </a:xfrm>
            <a:prstGeom prst="line">
              <a:avLst/>
            </a:prstGeom>
            <a:noFill/>
            <a:ln w="28575">
              <a:solidFill>
                <a:srgbClr val="339966"/>
              </a:solidFill>
              <a:round/>
              <a:headEnd/>
              <a:tailEnd/>
            </a:ln>
          </p:spPr>
          <p:txBody>
            <a:bodyPr wrap="none" anchor="ctr"/>
            <a:lstStyle/>
            <a:p>
              <a:endParaRPr lang="zh-CN" altLang="en-US"/>
            </a:p>
          </p:txBody>
        </p:sp>
        <p:sp>
          <p:nvSpPr>
            <p:cNvPr id="207894" name="Text Box 22"/>
            <p:cNvSpPr txBox="1">
              <a:spLocks noChangeArrowheads="1"/>
            </p:cNvSpPr>
            <p:nvPr/>
          </p:nvSpPr>
          <p:spPr bwMode="auto">
            <a:xfrm>
              <a:off x="5193" y="3022"/>
              <a:ext cx="228" cy="865"/>
            </a:xfrm>
            <a:prstGeom prst="rect">
              <a:avLst/>
            </a:prstGeom>
            <a:noFill/>
            <a:ln w="9525">
              <a:noFill/>
              <a:miter lim="800000"/>
              <a:headEnd/>
              <a:tailEnd/>
            </a:ln>
            <a:effectLst/>
          </p:spPr>
          <p:txBody>
            <a:bodyPr wrap="none">
              <a:spAutoFit/>
            </a:bodyPr>
            <a:lstStyle/>
            <a:p>
              <a:pPr>
                <a:defRPr/>
              </a:pPr>
              <a:r>
                <a:rPr lang="en-US" altLang="zh-CN" sz="2800" b="1">
                  <a:solidFill>
                    <a:srgbClr val="FF3300"/>
                  </a:solidFill>
                  <a:effectLst>
                    <a:outerShdw blurRad="38100" dist="38100" dir="2700000" algn="tl">
                      <a:srgbClr val="C0C0C0"/>
                    </a:outerShdw>
                  </a:effectLst>
                </a:rPr>
                <a:t>7</a:t>
              </a:r>
            </a:p>
            <a:p>
              <a:pPr>
                <a:defRPr/>
              </a:pPr>
              <a:endParaRPr lang="en-US" altLang="zh-CN" sz="2800" b="1">
                <a:solidFill>
                  <a:srgbClr val="FF3300"/>
                </a:solidFill>
                <a:effectLst>
                  <a:outerShdw blurRad="38100" dist="38100" dir="2700000" algn="tl">
                    <a:srgbClr val="C0C0C0"/>
                  </a:outerShdw>
                </a:effectLst>
              </a:endParaRPr>
            </a:p>
            <a:p>
              <a:pPr>
                <a:defRPr/>
              </a:pPr>
              <a:r>
                <a:rPr lang="en-US" altLang="zh-CN" sz="2800" b="1">
                  <a:solidFill>
                    <a:srgbClr val="FF3300"/>
                  </a:solidFill>
                  <a:effectLst>
                    <a:outerShdw blurRad="38100" dist="38100" dir="2700000" algn="tl">
                      <a:srgbClr val="C0C0C0"/>
                    </a:outerShdw>
                  </a:effectLst>
                </a:rPr>
                <a:t>6</a:t>
              </a:r>
              <a:endParaRPr lang="en-US" altLang="zh-CN" sz="2000"/>
            </a:p>
          </p:txBody>
        </p:sp>
        <p:sp>
          <p:nvSpPr>
            <p:cNvPr id="113685" name="Line 23"/>
            <p:cNvSpPr>
              <a:spLocks noChangeShapeType="1"/>
            </p:cNvSpPr>
            <p:nvPr/>
          </p:nvSpPr>
          <p:spPr bwMode="auto">
            <a:xfrm flipV="1">
              <a:off x="5157" y="3065"/>
              <a:ext cx="77" cy="0"/>
            </a:xfrm>
            <a:prstGeom prst="line">
              <a:avLst/>
            </a:prstGeom>
            <a:noFill/>
            <a:ln w="28575">
              <a:solidFill>
                <a:srgbClr val="339966"/>
              </a:solidFill>
              <a:round/>
              <a:headEnd/>
              <a:tailEnd/>
            </a:ln>
          </p:spPr>
          <p:txBody>
            <a:bodyPr wrap="none" anchor="ctr"/>
            <a:lstStyle/>
            <a:p>
              <a:endParaRPr lang="zh-CN" altLang="en-US"/>
            </a:p>
          </p:txBody>
        </p:sp>
        <p:sp>
          <p:nvSpPr>
            <p:cNvPr id="113686" name="Line 24"/>
            <p:cNvSpPr>
              <a:spLocks noChangeShapeType="1"/>
            </p:cNvSpPr>
            <p:nvPr/>
          </p:nvSpPr>
          <p:spPr bwMode="auto">
            <a:xfrm>
              <a:off x="5466" y="3065"/>
              <a:ext cx="0" cy="465"/>
            </a:xfrm>
            <a:prstGeom prst="line">
              <a:avLst/>
            </a:prstGeom>
            <a:noFill/>
            <a:ln w="28575">
              <a:solidFill>
                <a:srgbClr val="339966"/>
              </a:solidFill>
              <a:round/>
              <a:headEnd/>
              <a:tailEnd/>
            </a:ln>
          </p:spPr>
          <p:txBody>
            <a:bodyPr wrap="none" anchor="ctr"/>
            <a:lstStyle/>
            <a:p>
              <a:endParaRPr lang="zh-CN" altLang="en-US"/>
            </a:p>
          </p:txBody>
        </p:sp>
        <p:sp>
          <p:nvSpPr>
            <p:cNvPr id="113687" name="Line 25"/>
            <p:cNvSpPr>
              <a:spLocks noChangeShapeType="1"/>
            </p:cNvSpPr>
            <p:nvPr/>
          </p:nvSpPr>
          <p:spPr bwMode="auto">
            <a:xfrm flipH="1">
              <a:off x="5389" y="3065"/>
              <a:ext cx="77" cy="0"/>
            </a:xfrm>
            <a:prstGeom prst="line">
              <a:avLst/>
            </a:prstGeom>
            <a:noFill/>
            <a:ln w="28575">
              <a:solidFill>
                <a:srgbClr val="339966"/>
              </a:solidFill>
              <a:round/>
              <a:headEnd/>
              <a:tailEnd/>
            </a:ln>
          </p:spPr>
          <p:txBody>
            <a:bodyPr wrap="none" anchor="ctr"/>
            <a:lstStyle/>
            <a:p>
              <a:endParaRPr lang="zh-CN" altLang="en-US"/>
            </a:p>
          </p:txBody>
        </p:sp>
        <p:sp>
          <p:nvSpPr>
            <p:cNvPr id="113688" name="Line 26"/>
            <p:cNvSpPr>
              <a:spLocks noChangeShapeType="1"/>
            </p:cNvSpPr>
            <p:nvPr/>
          </p:nvSpPr>
          <p:spPr bwMode="auto">
            <a:xfrm flipV="1">
              <a:off x="4578" y="3840"/>
              <a:ext cx="78" cy="0"/>
            </a:xfrm>
            <a:prstGeom prst="line">
              <a:avLst/>
            </a:prstGeom>
            <a:noFill/>
            <a:ln w="28575">
              <a:solidFill>
                <a:srgbClr val="339966"/>
              </a:solidFill>
              <a:round/>
              <a:headEnd/>
              <a:tailEnd/>
            </a:ln>
          </p:spPr>
          <p:txBody>
            <a:bodyPr wrap="none" anchor="ctr"/>
            <a:lstStyle/>
            <a:p>
              <a:endParaRPr lang="zh-CN" altLang="en-US"/>
            </a:p>
          </p:txBody>
        </p:sp>
        <p:sp>
          <p:nvSpPr>
            <p:cNvPr id="113689" name="Line 27"/>
            <p:cNvSpPr>
              <a:spLocks noChangeShapeType="1"/>
            </p:cNvSpPr>
            <p:nvPr/>
          </p:nvSpPr>
          <p:spPr bwMode="auto">
            <a:xfrm>
              <a:off x="4347" y="3840"/>
              <a:ext cx="77" cy="0"/>
            </a:xfrm>
            <a:prstGeom prst="line">
              <a:avLst/>
            </a:prstGeom>
            <a:noFill/>
            <a:ln w="28575">
              <a:solidFill>
                <a:srgbClr val="339966"/>
              </a:solidFill>
              <a:round/>
              <a:headEnd/>
              <a:tailEnd/>
            </a:ln>
          </p:spPr>
          <p:txBody>
            <a:bodyPr wrap="none" anchor="ctr"/>
            <a:lstStyle/>
            <a:p>
              <a:endParaRPr lang="zh-CN" altLang="en-US"/>
            </a:p>
          </p:txBody>
        </p:sp>
        <p:sp>
          <p:nvSpPr>
            <p:cNvPr id="113690" name="Line 28"/>
            <p:cNvSpPr>
              <a:spLocks noChangeShapeType="1"/>
            </p:cNvSpPr>
            <p:nvPr/>
          </p:nvSpPr>
          <p:spPr bwMode="auto">
            <a:xfrm flipV="1">
              <a:off x="4501" y="3818"/>
              <a:ext cx="0" cy="111"/>
            </a:xfrm>
            <a:prstGeom prst="line">
              <a:avLst/>
            </a:prstGeom>
            <a:noFill/>
            <a:ln w="38100">
              <a:solidFill>
                <a:srgbClr val="800000"/>
              </a:solidFill>
              <a:round/>
              <a:headEnd/>
              <a:tailEnd type="triangle" w="med" len="med"/>
            </a:ln>
          </p:spPr>
          <p:txBody>
            <a:bodyPr wrap="none" anchor="ctr"/>
            <a:lstStyle/>
            <a:p>
              <a:endParaRPr lang="zh-CN" altLang="en-US"/>
            </a:p>
          </p:txBody>
        </p:sp>
        <p:sp>
          <p:nvSpPr>
            <p:cNvPr id="113691" name="Line 29"/>
            <p:cNvSpPr>
              <a:spLocks noChangeShapeType="1"/>
            </p:cNvSpPr>
            <p:nvPr/>
          </p:nvSpPr>
          <p:spPr bwMode="auto">
            <a:xfrm flipV="1">
              <a:off x="5312" y="2976"/>
              <a:ext cx="0" cy="111"/>
            </a:xfrm>
            <a:prstGeom prst="line">
              <a:avLst/>
            </a:prstGeom>
            <a:noFill/>
            <a:ln w="38100">
              <a:solidFill>
                <a:srgbClr val="800000"/>
              </a:solidFill>
              <a:round/>
              <a:headEnd/>
              <a:tailEnd type="triangle" w="med" len="med"/>
            </a:ln>
          </p:spPr>
          <p:txBody>
            <a:bodyPr wrap="none" anchor="ctr"/>
            <a:lstStyle/>
            <a:p>
              <a:endParaRPr lang="zh-CN" altLang="en-US"/>
            </a:p>
          </p:txBody>
        </p:sp>
      </p:grpSp>
      <p:sp>
        <p:nvSpPr>
          <p:cNvPr id="28" name="灯片编号占位符 27"/>
          <p:cNvSpPr>
            <a:spLocks noGrp="1"/>
          </p:cNvSpPr>
          <p:nvPr>
            <p:ph type="sldNum" sz="quarter" idx="12"/>
          </p:nvPr>
        </p:nvSpPr>
        <p:spPr/>
        <p:txBody>
          <a:bodyPr/>
          <a:lstStyle/>
          <a:p>
            <a:pPr>
              <a:defRPr/>
            </a:pPr>
            <a:fld id="{2ACD63A2-D538-4F3E-8819-685F5BF9F291}" type="slidenum">
              <a:rPr lang="en-US" altLang="zh-CN" smtClean="0"/>
              <a:pPr>
                <a:defRPr/>
              </a:pPr>
              <a:t>68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7877"/>
                                        </p:tgtEl>
                                        <p:attrNameLst>
                                          <p:attrName>style.visibility</p:attrName>
                                        </p:attrNameLst>
                                      </p:cBhvr>
                                      <p:to>
                                        <p:strVal val="visible"/>
                                      </p:to>
                                    </p:set>
                                    <p:animEffect transition="in" filter="box(in)">
                                      <p:cBhvr>
                                        <p:cTn id="12"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468313" y="508000"/>
            <a:ext cx="8323262" cy="5857875"/>
          </a:xfrm>
          <a:prstGeom prst="rect">
            <a:avLst/>
          </a:prstGeom>
          <a:noFill/>
          <a:ln w="9525">
            <a:noFill/>
            <a:miter lim="800000"/>
            <a:headEnd/>
            <a:tailEnd/>
          </a:ln>
          <a:effectLst/>
        </p:spPr>
        <p:txBody>
          <a:bodyPr>
            <a:spAutoFit/>
          </a:bodyPr>
          <a:lstStyle/>
          <a:p>
            <a:pPr>
              <a:defRPr/>
            </a:pPr>
            <a:r>
              <a:rPr lang="zh-CN" altLang="en-US" sz="3200" b="1" u="sng" dirty="0">
                <a:effectLst>
                  <a:outerShdw blurRad="38100" dist="38100" dir="2700000" algn="tl">
                    <a:srgbClr val="C0C0C0"/>
                  </a:outerShdw>
                </a:effectLst>
                <a:latin typeface="楷体_GB2312" pitchFamily="49" charset="-122"/>
                <a:ea typeface="仿宋_GB2312" pitchFamily="49" charset="-122"/>
              </a:rPr>
              <a:t>迷宫类定义</a:t>
            </a:r>
            <a:endParaRPr lang="zh-CN" altLang="en-US" sz="3200" dirty="0">
              <a:effectLst>
                <a:outerShdw blurRad="38100" dist="38100" dir="2700000" algn="tl">
                  <a:srgbClr val="C0C0C0"/>
                </a:outerShdw>
              </a:effectLst>
              <a:latin typeface="宋体" pitchFamily="2" charset="-122"/>
              <a:ea typeface="仿宋_GB2312" pitchFamily="49" charset="-122"/>
            </a:endParaRPr>
          </a:p>
          <a:p>
            <a:pPr>
              <a:spcBef>
                <a:spcPct val="30000"/>
              </a:spcBef>
              <a:defRPr/>
            </a:pPr>
            <a:r>
              <a:rPr lang="en-US" altLang="zh-CN" sz="2600" b="1" dirty="0">
                <a:solidFill>
                  <a:schemeClr val="tx2"/>
                </a:solidFill>
              </a:rPr>
              <a:t>#include</a:t>
            </a:r>
            <a:r>
              <a:rPr lang="en-US" altLang="zh-CN" sz="2600" dirty="0">
                <a:solidFill>
                  <a:schemeClr val="tx2"/>
                </a:solidFill>
              </a:rPr>
              <a:t> </a:t>
            </a:r>
            <a:r>
              <a:rPr lang="en-US" altLang="zh-CN" sz="2600" b="1" dirty="0">
                <a:solidFill>
                  <a:schemeClr val="tx2"/>
                </a:solidFill>
              </a:rPr>
              <a:t>&lt;</a:t>
            </a:r>
            <a:r>
              <a:rPr lang="en-US" altLang="zh-CN" sz="2600" dirty="0" err="1">
                <a:solidFill>
                  <a:schemeClr val="tx2"/>
                </a:solidFill>
              </a:rPr>
              <a:t>iostream</a:t>
            </a:r>
            <a:r>
              <a:rPr lang="en-US" altLang="zh-CN" sz="2600" b="1" dirty="0" err="1">
                <a:solidFill>
                  <a:schemeClr val="tx2"/>
                </a:solidFill>
              </a:rPr>
              <a:t>.</a:t>
            </a:r>
            <a:r>
              <a:rPr lang="en-US" altLang="zh-CN" sz="2600" dirty="0" err="1">
                <a:solidFill>
                  <a:schemeClr val="tx2"/>
                </a:solidFill>
              </a:rPr>
              <a:t>h</a:t>
            </a:r>
            <a:r>
              <a:rPr lang="en-US" altLang="zh-CN" sz="2600" b="1" dirty="0">
                <a:solidFill>
                  <a:schemeClr val="tx2"/>
                </a:solidFill>
              </a:rPr>
              <a:t>&gt;</a:t>
            </a:r>
          </a:p>
          <a:p>
            <a:pPr>
              <a:defRPr/>
            </a:pPr>
            <a:r>
              <a:rPr lang="en-US" altLang="zh-CN" sz="2600" b="1" dirty="0">
                <a:solidFill>
                  <a:schemeClr val="tx2"/>
                </a:solidFill>
              </a:rPr>
              <a:t>#include</a:t>
            </a:r>
            <a:r>
              <a:rPr lang="en-US" altLang="zh-CN" sz="2600" dirty="0">
                <a:solidFill>
                  <a:schemeClr val="tx2"/>
                </a:solidFill>
              </a:rPr>
              <a:t> </a:t>
            </a:r>
            <a:r>
              <a:rPr lang="en-US" altLang="zh-CN" sz="2600" b="1" dirty="0">
                <a:solidFill>
                  <a:schemeClr val="tx2"/>
                </a:solidFill>
              </a:rPr>
              <a:t>&lt;</a:t>
            </a:r>
            <a:r>
              <a:rPr lang="en-US" altLang="zh-CN" sz="2600" dirty="0" err="1">
                <a:solidFill>
                  <a:schemeClr val="tx2"/>
                </a:solidFill>
              </a:rPr>
              <a:t>fstream</a:t>
            </a:r>
            <a:r>
              <a:rPr lang="en-US" altLang="zh-CN" sz="2600" b="1" dirty="0" err="1">
                <a:solidFill>
                  <a:schemeClr val="tx2"/>
                </a:solidFill>
              </a:rPr>
              <a:t>.</a:t>
            </a:r>
            <a:r>
              <a:rPr lang="en-US" altLang="zh-CN" sz="2600" dirty="0" err="1">
                <a:solidFill>
                  <a:schemeClr val="tx2"/>
                </a:solidFill>
              </a:rPr>
              <a:t>h</a:t>
            </a:r>
            <a:r>
              <a:rPr lang="en-US" altLang="zh-CN" sz="2600" b="1" dirty="0">
                <a:solidFill>
                  <a:schemeClr val="tx2"/>
                </a:solidFill>
              </a:rPr>
              <a:t>&gt;</a:t>
            </a:r>
          </a:p>
          <a:p>
            <a:pPr>
              <a:defRPr/>
            </a:pPr>
            <a:r>
              <a:rPr lang="en-US" altLang="zh-CN" sz="2600" b="1" dirty="0">
                <a:solidFill>
                  <a:schemeClr val="tx2"/>
                </a:solidFill>
              </a:rPr>
              <a:t>#include</a:t>
            </a:r>
            <a:r>
              <a:rPr lang="en-US" altLang="zh-CN" sz="2600" dirty="0">
                <a:solidFill>
                  <a:schemeClr val="tx2"/>
                </a:solidFill>
              </a:rPr>
              <a:t> </a:t>
            </a:r>
            <a:r>
              <a:rPr lang="en-US" altLang="zh-CN" sz="2600" b="1" dirty="0">
                <a:solidFill>
                  <a:schemeClr val="tx2"/>
                </a:solidFill>
              </a:rPr>
              <a:t>&lt;</a:t>
            </a:r>
            <a:r>
              <a:rPr lang="en-US" altLang="zh-CN" sz="2600" dirty="0" err="1">
                <a:solidFill>
                  <a:schemeClr val="tx2"/>
                </a:solidFill>
              </a:rPr>
              <a:t>stdlib</a:t>
            </a:r>
            <a:r>
              <a:rPr lang="en-US" altLang="zh-CN" sz="2600" b="1" dirty="0" err="1">
                <a:solidFill>
                  <a:schemeClr val="tx2"/>
                </a:solidFill>
              </a:rPr>
              <a:t>.</a:t>
            </a:r>
            <a:r>
              <a:rPr lang="en-US" altLang="zh-CN" sz="2600" dirty="0" err="1">
                <a:solidFill>
                  <a:schemeClr val="tx2"/>
                </a:solidFill>
              </a:rPr>
              <a:t>h</a:t>
            </a:r>
            <a:r>
              <a:rPr lang="en-US" altLang="zh-CN" sz="2600" b="1" dirty="0">
                <a:solidFill>
                  <a:schemeClr val="tx2"/>
                </a:solidFill>
              </a:rPr>
              <a:t>&gt;</a:t>
            </a:r>
          </a:p>
          <a:p>
            <a:pPr>
              <a:defRPr/>
            </a:pPr>
            <a:r>
              <a:rPr lang="en-US" altLang="zh-CN" sz="2600" b="1" dirty="0">
                <a:solidFill>
                  <a:schemeClr val="tx2"/>
                </a:solidFill>
              </a:rPr>
              <a:t>class </a:t>
            </a:r>
            <a:r>
              <a:rPr lang="en-US" altLang="zh-CN" sz="2600" dirty="0">
                <a:solidFill>
                  <a:schemeClr val="tx2"/>
                </a:solidFill>
              </a:rPr>
              <a:t>Maze </a:t>
            </a:r>
            <a:r>
              <a:rPr lang="en-US" altLang="zh-CN" sz="2600" b="1" dirty="0">
                <a:solidFill>
                  <a:schemeClr val="tx2"/>
                </a:solidFill>
              </a:rPr>
              <a:t>{</a:t>
            </a:r>
          </a:p>
          <a:p>
            <a:pPr>
              <a:defRPr/>
            </a:pPr>
            <a:r>
              <a:rPr lang="en-US" altLang="zh-CN" sz="2600" b="1" dirty="0" smtClean="0">
                <a:solidFill>
                  <a:schemeClr val="tx2"/>
                </a:solidFill>
              </a:rPr>
              <a:t>  private</a:t>
            </a:r>
            <a:r>
              <a:rPr lang="en-US" altLang="zh-CN" sz="2600" b="1" dirty="0">
                <a:solidFill>
                  <a:schemeClr val="tx2"/>
                </a:solidFill>
              </a:rPr>
              <a:t>:</a:t>
            </a:r>
          </a:p>
          <a:p>
            <a:pPr>
              <a:defRPr/>
            </a:pPr>
            <a:r>
              <a:rPr lang="en-US" altLang="zh-CN" sz="2600" b="1" dirty="0">
                <a:solidFill>
                  <a:schemeClr val="tx2"/>
                </a:solidFill>
              </a:rPr>
              <a:t>    </a:t>
            </a:r>
            <a:r>
              <a:rPr lang="en-US" altLang="zh-CN" sz="2600" b="1" dirty="0" smtClean="0">
                <a:solidFill>
                  <a:schemeClr val="tx2"/>
                </a:solidFill>
              </a:rPr>
              <a:t>  </a:t>
            </a:r>
            <a:r>
              <a:rPr lang="en-US" altLang="zh-CN" sz="2600" b="1" dirty="0" err="1" smtClean="0">
                <a:solidFill>
                  <a:schemeClr val="tx2"/>
                </a:solidFill>
              </a:rPr>
              <a:t>int</a:t>
            </a:r>
            <a:r>
              <a:rPr lang="en-US" altLang="zh-CN" sz="2600" dirty="0" smtClean="0">
                <a:solidFill>
                  <a:schemeClr val="tx2"/>
                </a:solidFill>
              </a:rPr>
              <a:t> </a:t>
            </a:r>
            <a:r>
              <a:rPr lang="en-US" altLang="zh-CN" sz="2600" dirty="0" err="1">
                <a:solidFill>
                  <a:schemeClr val="tx2"/>
                </a:solidFill>
              </a:rPr>
              <a:t>MazeSize</a:t>
            </a:r>
            <a:r>
              <a:rPr lang="en-US" altLang="zh-CN" sz="2600" b="1" dirty="0">
                <a:solidFill>
                  <a:schemeClr val="tx2"/>
                </a:solidFill>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迷宫中的路口数目</a:t>
            </a:r>
          </a:p>
          <a:p>
            <a:pPr>
              <a:defRPr/>
            </a:pPr>
            <a:r>
              <a:rPr lang="zh-CN" altLang="en-US" sz="2600" b="1" dirty="0">
                <a:solidFill>
                  <a:schemeClr val="tx2"/>
                </a:solidFill>
              </a:rPr>
              <a:t>   </a:t>
            </a:r>
            <a:r>
              <a:rPr lang="zh-CN" altLang="en-US" sz="2600" b="1" dirty="0" smtClean="0">
                <a:solidFill>
                  <a:schemeClr val="tx2"/>
                </a:solidFill>
              </a:rPr>
              <a:t>   </a:t>
            </a:r>
            <a:r>
              <a:rPr lang="en-US" altLang="zh-CN" sz="2600" b="1" dirty="0" err="1">
                <a:solidFill>
                  <a:schemeClr val="tx2"/>
                </a:solidFill>
              </a:rPr>
              <a:t>int</a:t>
            </a:r>
            <a:r>
              <a:rPr lang="en-US" altLang="zh-CN" sz="2600" dirty="0">
                <a:solidFill>
                  <a:schemeClr val="tx2"/>
                </a:solidFill>
              </a:rPr>
              <a:t> EXIT</a:t>
            </a:r>
            <a:r>
              <a:rPr lang="en-US" altLang="zh-CN" sz="2600" b="1" dirty="0">
                <a:solidFill>
                  <a:schemeClr val="tx2"/>
                </a:solidFill>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迷宫出口号码</a:t>
            </a:r>
            <a:r>
              <a:rPr lang="zh-CN" altLang="en-US" sz="2600" dirty="0">
                <a:solidFill>
                  <a:schemeClr val="tx2"/>
                </a:solidFill>
              </a:rPr>
              <a:t>	       </a:t>
            </a:r>
          </a:p>
          <a:p>
            <a:pPr>
              <a:defRPr/>
            </a:pPr>
            <a:r>
              <a:rPr lang="zh-CN" altLang="en-US" sz="2600" dirty="0">
                <a:solidFill>
                  <a:schemeClr val="tx2"/>
                </a:solidFill>
              </a:rPr>
              <a:t>   </a:t>
            </a:r>
            <a:r>
              <a:rPr lang="zh-CN" altLang="en-US" sz="2600" dirty="0" smtClean="0">
                <a:solidFill>
                  <a:schemeClr val="tx2"/>
                </a:solidFill>
              </a:rPr>
              <a:t>   </a:t>
            </a:r>
            <a:r>
              <a:rPr lang="en-US" altLang="zh-CN" sz="2600" dirty="0">
                <a:solidFill>
                  <a:schemeClr val="tx2"/>
                </a:solidFill>
              </a:rPr>
              <a:t>Intersection </a:t>
            </a:r>
            <a:r>
              <a:rPr lang="en-US" altLang="zh-CN" sz="2600" b="1" dirty="0">
                <a:solidFill>
                  <a:schemeClr val="tx2"/>
                </a:solidFill>
              </a:rPr>
              <a:t>*</a:t>
            </a:r>
            <a:r>
              <a:rPr lang="en-US" altLang="zh-CN" sz="2600" dirty="0" err="1">
                <a:solidFill>
                  <a:schemeClr val="tx2"/>
                </a:solidFill>
              </a:rPr>
              <a:t>intsec</a:t>
            </a:r>
            <a:r>
              <a:rPr lang="en-US" altLang="zh-CN" sz="2600" b="1" dirty="0">
                <a:solidFill>
                  <a:schemeClr val="tx2"/>
                </a:solidFill>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迷宫路口数组</a:t>
            </a:r>
            <a:r>
              <a:rPr lang="zh-CN" altLang="en-US" sz="2600" b="1" dirty="0">
                <a:solidFill>
                  <a:schemeClr val="tx2"/>
                </a:solidFill>
              </a:rPr>
              <a:t>	</a:t>
            </a:r>
            <a:endParaRPr lang="zh-CN" altLang="en-US" sz="2600" dirty="0">
              <a:solidFill>
                <a:schemeClr val="tx2"/>
              </a:solidFill>
            </a:endParaRPr>
          </a:p>
          <a:p>
            <a:pPr>
              <a:defRPr/>
            </a:pPr>
            <a:r>
              <a:rPr lang="en-US" altLang="zh-CN" sz="2600" b="1" dirty="0" smtClean="0">
                <a:solidFill>
                  <a:schemeClr val="tx2"/>
                </a:solidFill>
              </a:rPr>
              <a:t>  public</a:t>
            </a:r>
            <a:r>
              <a:rPr lang="en-US" altLang="zh-CN" sz="2600" b="1" dirty="0">
                <a:solidFill>
                  <a:schemeClr val="tx2"/>
                </a:solidFill>
              </a:rPr>
              <a:t>:</a:t>
            </a:r>
          </a:p>
          <a:p>
            <a:pPr>
              <a:defRPr/>
            </a:pPr>
            <a:r>
              <a:rPr lang="en-US" altLang="zh-CN" sz="2600" dirty="0">
                <a:solidFill>
                  <a:schemeClr val="tx2"/>
                </a:solidFill>
              </a:rPr>
              <a:t>    </a:t>
            </a:r>
            <a:r>
              <a:rPr lang="en-US" altLang="zh-CN" sz="2600" dirty="0" smtClean="0">
                <a:solidFill>
                  <a:schemeClr val="tx2"/>
                </a:solidFill>
              </a:rPr>
              <a:t>  </a:t>
            </a:r>
            <a:r>
              <a:rPr lang="en-US" altLang="zh-CN" sz="2600" dirty="0">
                <a:solidFill>
                  <a:schemeClr val="tx2"/>
                </a:solidFill>
              </a:rPr>
              <a:t>Maze </a:t>
            </a:r>
            <a:r>
              <a:rPr lang="en-US" altLang="zh-CN" sz="2600" b="1" dirty="0" smtClean="0">
                <a:solidFill>
                  <a:schemeClr val="tx2"/>
                </a:solidFill>
              </a:rPr>
              <a:t>(char</a:t>
            </a:r>
            <a:r>
              <a:rPr lang="en-US" altLang="zh-CN" sz="2600" dirty="0" smtClean="0">
                <a:solidFill>
                  <a:schemeClr val="tx2"/>
                </a:solidFill>
              </a:rPr>
              <a:t> </a:t>
            </a:r>
            <a:r>
              <a:rPr lang="en-US" altLang="zh-CN" sz="2600" b="1" dirty="0">
                <a:solidFill>
                  <a:schemeClr val="tx2"/>
                </a:solidFill>
              </a:rPr>
              <a:t>*</a:t>
            </a:r>
            <a:r>
              <a:rPr lang="en-US" altLang="zh-CN" sz="2600" dirty="0" smtClean="0">
                <a:solidFill>
                  <a:schemeClr val="tx2"/>
                </a:solidFill>
              </a:rPr>
              <a:t>filename</a:t>
            </a:r>
            <a:r>
              <a:rPr lang="en-US" altLang="zh-CN" sz="2600" b="1" dirty="0" smtClean="0">
                <a:solidFill>
                  <a:schemeClr val="tx2"/>
                </a:solidFill>
              </a:rPr>
              <a:t>);</a:t>
            </a:r>
            <a:endParaRPr lang="en-US" altLang="zh-CN" sz="2600" b="1" dirty="0">
              <a:solidFill>
                <a:schemeClr val="tx2"/>
              </a:solidFill>
            </a:endParaRPr>
          </a:p>
          <a:p>
            <a:pPr>
              <a:defRPr/>
            </a:pPr>
            <a:r>
              <a:rPr lang="en-US" altLang="zh-CN" sz="2600" b="1" dirty="0">
                <a:solidFill>
                  <a:schemeClr val="tx2"/>
                </a:solidFill>
                <a:ea typeface="隶书" pitchFamily="49" charset="-122"/>
              </a:rPr>
              <a:t>    </a:t>
            </a:r>
            <a:r>
              <a:rPr lang="en-US" altLang="zh-CN" sz="2600" b="1" dirty="0" smtClean="0">
                <a:solidFill>
                  <a:schemeClr val="tx2"/>
                </a:solidFill>
                <a:ea typeface="隶书"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构造函数</a:t>
            </a:r>
            <a:r>
              <a:rPr lang="zh-CN" altLang="en-US" sz="2600" b="1" dirty="0">
                <a:solidFill>
                  <a:srgbClr val="0000FF"/>
                </a:solidFill>
                <a:ea typeface="隶书" pitchFamily="49" charset="-122"/>
              </a:rPr>
              <a:t>，</a:t>
            </a:r>
            <a:r>
              <a:rPr lang="zh-CN" altLang="en-US" sz="2600" dirty="0">
                <a:solidFill>
                  <a:srgbClr val="0000FF"/>
                </a:solidFill>
                <a:ea typeface="隶书" pitchFamily="49" charset="-122"/>
              </a:rPr>
              <a:t>从</a:t>
            </a:r>
            <a:r>
              <a:rPr lang="zh-CN" altLang="en-US" sz="2600" dirty="0" smtClean="0">
                <a:solidFill>
                  <a:srgbClr val="0000FF"/>
                </a:solidFill>
                <a:ea typeface="隶书" pitchFamily="49" charset="-122"/>
              </a:rPr>
              <a:t>文件</a:t>
            </a:r>
            <a:r>
              <a:rPr lang="en-US" altLang="zh-CN" sz="2600" b="1" dirty="0" smtClean="0">
                <a:solidFill>
                  <a:srgbClr val="CC0000"/>
                </a:solidFill>
                <a:ea typeface="隶书" pitchFamily="49" charset="-122"/>
              </a:rPr>
              <a:t>filename</a:t>
            </a:r>
            <a:r>
              <a:rPr lang="zh-CN" altLang="en-US" sz="2600" dirty="0" smtClean="0">
                <a:solidFill>
                  <a:srgbClr val="0000FF"/>
                </a:solidFill>
                <a:ea typeface="隶书" pitchFamily="49" charset="-122"/>
              </a:rPr>
              <a:t>中</a:t>
            </a:r>
            <a:r>
              <a:rPr lang="zh-CN" altLang="en-US" sz="2600" dirty="0">
                <a:solidFill>
                  <a:srgbClr val="0000FF"/>
                </a:solidFill>
                <a:ea typeface="隶书" pitchFamily="49" charset="-122"/>
              </a:rPr>
              <a:t>读数据</a:t>
            </a:r>
          </a:p>
          <a:p>
            <a:pPr>
              <a:defRPr/>
            </a:pPr>
            <a:r>
              <a:rPr lang="zh-CN" altLang="en-US" sz="2600" dirty="0">
                <a:solidFill>
                  <a:schemeClr val="tx2"/>
                </a:solidFill>
              </a:rPr>
              <a:t>     </a:t>
            </a:r>
            <a:r>
              <a:rPr lang="zh-CN" altLang="en-US" sz="2600" dirty="0" smtClean="0">
                <a:solidFill>
                  <a:schemeClr val="tx2"/>
                </a:solidFill>
              </a:rPr>
              <a:t> </a:t>
            </a:r>
            <a:r>
              <a:rPr lang="en-US" altLang="zh-CN" sz="2600" b="1" dirty="0" err="1" smtClean="0">
                <a:solidFill>
                  <a:schemeClr val="tx2"/>
                </a:solidFill>
              </a:rPr>
              <a:t>int</a:t>
            </a:r>
            <a:r>
              <a:rPr lang="en-US" altLang="zh-CN" sz="2600" dirty="0" smtClean="0">
                <a:solidFill>
                  <a:schemeClr val="tx2"/>
                </a:solidFill>
              </a:rPr>
              <a:t> </a:t>
            </a:r>
            <a:r>
              <a:rPr lang="en-US" altLang="zh-CN" sz="2600" dirty="0" err="1" smtClean="0">
                <a:solidFill>
                  <a:schemeClr val="tx2"/>
                </a:solidFill>
              </a:rPr>
              <a:t>TraverseMaze</a:t>
            </a:r>
            <a:r>
              <a:rPr lang="en-US" altLang="zh-CN" sz="2600" b="1" dirty="0" smtClean="0">
                <a:solidFill>
                  <a:schemeClr val="tx2"/>
                </a:solidFill>
              </a:rPr>
              <a:t>(</a:t>
            </a:r>
            <a:r>
              <a:rPr lang="en-US" altLang="zh-CN" sz="2600" b="1" dirty="0" err="1" smtClean="0">
                <a:solidFill>
                  <a:schemeClr val="tx2"/>
                </a:solidFill>
              </a:rPr>
              <a:t>int</a:t>
            </a:r>
            <a:r>
              <a:rPr lang="en-US" altLang="zh-CN" sz="2600" dirty="0" smtClean="0">
                <a:solidFill>
                  <a:schemeClr val="tx2"/>
                </a:solidFill>
              </a:rPr>
              <a:t> </a:t>
            </a:r>
            <a:r>
              <a:rPr lang="en-US" altLang="zh-CN" sz="2600" dirty="0" err="1" smtClean="0">
                <a:solidFill>
                  <a:schemeClr val="tx2"/>
                </a:solidFill>
              </a:rPr>
              <a:t>CurrentPos</a:t>
            </a:r>
            <a:r>
              <a:rPr lang="en-US" altLang="zh-CN" sz="2600" b="1" dirty="0" smtClean="0">
                <a:solidFill>
                  <a:schemeClr val="tx2"/>
                </a:solidFill>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遍历并求解迷宫</a:t>
            </a:r>
          </a:p>
          <a:p>
            <a:pPr>
              <a:defRPr/>
            </a:pPr>
            <a:r>
              <a:rPr lang="en-US" altLang="zh-CN" sz="2600" b="1" dirty="0">
                <a:solidFill>
                  <a:schemeClr val="tx2"/>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69</a:t>
            </a:fld>
            <a:endParaRPr lang="en-US" altLang="zh-CN"/>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520700" y="919163"/>
            <a:ext cx="8305800" cy="4789487"/>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void</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Stack </a:t>
            </a:r>
            <a:r>
              <a:rPr lang="en-US" altLang="zh-CN" sz="2800" b="1" dirty="0">
                <a:solidFill>
                  <a:schemeClr val="tx2"/>
                </a:solidFill>
                <a:ea typeface="仿宋_GB2312" pitchFamily="49" charset="-122"/>
              </a:rPr>
              <a:t>&lt;Type&gt; :: </a:t>
            </a:r>
          </a:p>
          <a:p>
            <a:r>
              <a:rPr lang="en-US" altLang="zh-CN" sz="2800" dirty="0" err="1" smtClean="0">
                <a:solidFill>
                  <a:schemeClr val="tx2"/>
                </a:solidFill>
                <a:ea typeface="仿宋_GB2312" pitchFamily="49" charset="-122"/>
              </a:rPr>
              <a:t>OverflowProcess</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err="1" smtClean="0">
                <a:solidFill>
                  <a:schemeClr val="tx2"/>
                </a:solidFill>
                <a:ea typeface="仿宋_GB2312" pitchFamily="49" charset="-122"/>
              </a:rPr>
              <a:t>NewStk</a:t>
            </a:r>
            <a:r>
              <a:rPr lang="en-US" altLang="zh-CN" sz="2800" b="1" dirty="0" smtClean="0">
                <a:solidFill>
                  <a:schemeClr val="tx2"/>
                </a:solidFill>
                <a:ea typeface="仿宋_GB2312" pitchFamily="49" charset="-122"/>
              </a:rPr>
              <a:t>=new</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a:t>
            </a:r>
            <a:r>
              <a:rPr lang="en-US" altLang="zh-CN" sz="2800" dirty="0" err="1" smtClean="0">
                <a:solidFill>
                  <a:schemeClr val="tx2"/>
                </a:solidFill>
                <a:ea typeface="仿宋_GB2312" pitchFamily="49" charset="-122"/>
              </a:rPr>
              <a:t>MAXN+stackIncreament</a:t>
            </a:r>
            <a:r>
              <a:rPr lang="en-US" altLang="zh-CN" sz="2800" dirty="0">
                <a:solidFill>
                  <a:schemeClr val="tx2"/>
                </a:solidFill>
                <a:ea typeface="仿宋_GB2312" pitchFamily="49" charset="-122"/>
              </a:rPr>
              <a:t>]</a:t>
            </a:r>
            <a:r>
              <a:rPr lang="en-US" altLang="zh-CN" sz="2800" b="1" dirty="0">
                <a:solidFill>
                  <a:schemeClr val="tx2"/>
                </a:solidFill>
                <a:ea typeface="仿宋_GB2312" pitchFamily="49" charset="-122"/>
              </a:rPr>
              <a:t>;</a:t>
            </a: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err="1" smtClean="0">
                <a:solidFill>
                  <a:schemeClr val="tx2"/>
                </a:solidFill>
                <a:ea typeface="仿宋_GB2312" pitchFamily="49" charset="-122"/>
              </a:rPr>
              <a:t>NewStk</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NULL</a:t>
            </a:r>
            <a:r>
              <a:rPr lang="en-US" altLang="zh-CN" sz="2800" b="1" dirty="0" smtClean="0">
                <a:solidFill>
                  <a:schemeClr val="tx2"/>
                </a:solidFill>
                <a:ea typeface="仿宋_GB2312" pitchFamily="49" charset="-122"/>
              </a:rPr>
              <a:t>)</a:t>
            </a:r>
            <a:endParaRPr lang="en-US" altLang="zh-CN" sz="2800" b="1"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err="1" smtClean="0">
                <a:solidFill>
                  <a:schemeClr val="tx2"/>
                </a:solidFill>
                <a:ea typeface="仿宋_GB2312" pitchFamily="49" charset="-122"/>
              </a:rPr>
              <a:t>cerr</a:t>
            </a:r>
            <a:r>
              <a:rPr lang="en-US" altLang="zh-CN" sz="2800" b="1" dirty="0" smtClean="0">
                <a:solidFill>
                  <a:schemeClr val="tx2"/>
                </a:solidFill>
                <a:ea typeface="仿宋_GB2312" pitchFamily="49" charset="-122"/>
              </a:rPr>
              <a:t>&lt;&lt;“</a:t>
            </a:r>
            <a:r>
              <a:rPr lang="zh-CN" altLang="en-US" sz="2800" dirty="0" smtClean="0">
                <a:solidFill>
                  <a:schemeClr val="tx2"/>
                </a:solidFill>
                <a:ea typeface="隶书" pitchFamily="49" charset="-122"/>
              </a:rPr>
              <a:t>存储分配失败！</a:t>
            </a:r>
            <a:r>
              <a:rPr lang="en-US" altLang="zh-CN" sz="2800" b="1" dirty="0" smtClean="0">
                <a:solidFill>
                  <a:schemeClr val="tx2"/>
                </a:solidFill>
                <a:ea typeface="隶书" pitchFamily="49" charset="-122"/>
              </a:rPr>
              <a:t>”&lt;&lt;</a:t>
            </a:r>
            <a:r>
              <a:rPr lang="en-US" altLang="zh-CN" sz="2800" b="1" dirty="0" err="1" smtClean="0">
                <a:solidFill>
                  <a:schemeClr val="tx2"/>
                </a:solidFill>
                <a:ea typeface="隶书" pitchFamily="49" charset="-122"/>
              </a:rPr>
              <a:t>endl</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b="1" dirty="0">
                <a:solidFill>
                  <a:schemeClr val="tx2"/>
                </a:solidFill>
                <a:ea typeface="隶书" pitchFamily="49" charset="-122"/>
              </a:rPr>
              <a:t>exit(</a:t>
            </a:r>
            <a:r>
              <a:rPr lang="en-US" altLang="zh-CN" sz="2800" dirty="0">
                <a:solidFill>
                  <a:schemeClr val="tx2"/>
                </a:solidFill>
                <a:ea typeface="隶书" pitchFamily="49" charset="-122"/>
              </a:rPr>
              <a:t>1</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b="1" dirty="0">
                <a:solidFill>
                  <a:schemeClr val="tx2"/>
                </a:solidFill>
                <a:ea typeface="隶书" pitchFamily="49" charset="-122"/>
              </a:rPr>
              <a:t>}</a:t>
            </a:r>
          </a:p>
          <a:p>
            <a:r>
              <a:rPr lang="en-US" altLang="zh-CN" sz="2800" dirty="0">
                <a:solidFill>
                  <a:schemeClr val="tx2"/>
                </a:solidFill>
                <a:ea typeface="隶书" pitchFamily="49" charset="-122"/>
              </a:rPr>
              <a:t>    </a:t>
            </a:r>
            <a:r>
              <a:rPr lang="en-US" altLang="zh-CN" sz="2800" b="1" dirty="0">
                <a:solidFill>
                  <a:schemeClr val="tx2"/>
                </a:solidFill>
                <a:ea typeface="隶书" pitchFamily="49" charset="-122"/>
              </a:rPr>
              <a:t>for</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b="1" dirty="0" err="1" smtClean="0">
                <a:solidFill>
                  <a:schemeClr val="tx2"/>
                </a:solidFill>
                <a:ea typeface="隶书" pitchFamily="49" charset="-122"/>
              </a:rPr>
              <a:t>int</a:t>
            </a:r>
            <a:r>
              <a:rPr lang="en-US" altLang="zh-CN" sz="2800" dirty="0" smtClean="0">
                <a:solidFill>
                  <a:schemeClr val="tx2"/>
                </a:solidFill>
                <a:ea typeface="隶书" pitchFamily="49" charset="-122"/>
              </a:rPr>
              <a:t> </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0</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top</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dirty="0" err="1">
                <a:solidFill>
                  <a:schemeClr val="tx2"/>
                </a:solidFill>
                <a:ea typeface="隶书" pitchFamily="49" charset="-122"/>
              </a:rPr>
              <a:t>i</a:t>
            </a:r>
            <a:r>
              <a:rPr lang="en-US" altLang="zh-CN" sz="2800" b="1" dirty="0" smtClean="0">
                <a:solidFill>
                  <a:schemeClr val="tx2"/>
                </a:solidFill>
                <a:ea typeface="隶书" pitchFamily="49" charset="-122"/>
              </a:rPr>
              <a:t>++)</a:t>
            </a:r>
            <a:endParaRPr lang="en-US" altLang="zh-CN" sz="2800" b="1" dirty="0">
              <a:solidFill>
                <a:schemeClr val="tx2"/>
              </a:solidFill>
              <a:ea typeface="隶书" pitchFamily="49" charset="-122"/>
            </a:endParaRPr>
          </a:p>
          <a:p>
            <a:r>
              <a:rPr lang="en-US" altLang="zh-CN" sz="2800" dirty="0">
                <a:solidFill>
                  <a:schemeClr val="tx2"/>
                </a:solidFill>
                <a:ea typeface="隶书" pitchFamily="49" charset="-122"/>
              </a:rPr>
              <a:t>         </a:t>
            </a:r>
            <a:r>
              <a:rPr lang="en-US" altLang="zh-CN" sz="2800" dirty="0" err="1" smtClean="0">
                <a:solidFill>
                  <a:schemeClr val="tx2"/>
                </a:solidFill>
                <a:ea typeface="隶书" pitchFamily="49" charset="-122"/>
              </a:rPr>
              <a:t>NewStk</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i</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Stk</a:t>
            </a:r>
            <a:r>
              <a:rPr lang="en-US" altLang="zh-CN" sz="2800" b="1" dirty="0" smtClean="0">
                <a:solidFill>
                  <a:schemeClr val="tx2"/>
                </a:solidFill>
                <a:ea typeface="隶书" pitchFamily="49" charset="-122"/>
              </a:rPr>
              <a:t>[</a:t>
            </a:r>
            <a:r>
              <a:rPr lang="en-US" altLang="zh-CN" sz="2800" dirty="0" err="1" smtClean="0">
                <a:solidFill>
                  <a:schemeClr val="tx2"/>
                </a:solidFill>
                <a:ea typeface="隶书" pitchFamily="49" charset="-122"/>
              </a:rPr>
              <a:t>i</a:t>
            </a:r>
            <a:r>
              <a:rPr lang="en-US" altLang="zh-CN" sz="2800" b="1" dirty="0">
                <a:solidFill>
                  <a:schemeClr val="tx2"/>
                </a:solidFill>
                <a:ea typeface="隶书" pitchFamily="49" charset="-122"/>
              </a:rPr>
              <a:t>];</a:t>
            </a: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MAXN=</a:t>
            </a:r>
            <a:r>
              <a:rPr lang="en-US" altLang="zh-CN" sz="2800" dirty="0" err="1" smtClean="0">
                <a:solidFill>
                  <a:schemeClr val="tx2"/>
                </a:solidFill>
                <a:ea typeface="仿宋_GB2312" pitchFamily="49" charset="-122"/>
              </a:rPr>
              <a:t>MAXN</a:t>
            </a:r>
            <a:r>
              <a:rPr lang="en-US" altLang="zh-CN" sz="2800" b="1" dirty="0" err="1" smtClean="0">
                <a:solidFill>
                  <a:schemeClr val="tx2"/>
                </a:solidFill>
                <a:ea typeface="仿宋_GB2312" pitchFamily="49" charset="-122"/>
              </a:rPr>
              <a:t>+</a:t>
            </a:r>
            <a:r>
              <a:rPr lang="en-US" altLang="zh-CN" sz="2800" dirty="0" err="1" smtClean="0">
                <a:solidFill>
                  <a:schemeClr val="tx2"/>
                </a:solidFill>
                <a:ea typeface="仿宋_GB2312" pitchFamily="49" charset="-122"/>
              </a:rPr>
              <a:t>stackIncreament</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delete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Stk</a:t>
            </a:r>
            <a:r>
              <a:rPr lang="en-US" altLang="zh-CN" sz="2800" b="1" dirty="0" smtClean="0">
                <a:solidFill>
                  <a:schemeClr val="tx2"/>
                </a:solidFill>
                <a:ea typeface="仿宋_GB2312" pitchFamily="49" charset="-122"/>
              </a:rPr>
              <a:t>;</a:t>
            </a:r>
            <a:endParaRPr lang="en-US" altLang="zh-CN" sz="2800" b="1" dirty="0">
              <a:solidFill>
                <a:srgbClr val="0000FF"/>
              </a:solidFill>
              <a:ea typeface="仿宋_GB2312" pitchFamily="49" charset="-122"/>
            </a:endParaRPr>
          </a:p>
          <a:p>
            <a:r>
              <a:rPr lang="en-US" altLang="zh-CN" sz="2800" b="1" dirty="0">
                <a:solidFill>
                  <a:schemeClr val="tx2"/>
                </a:solidFill>
                <a:ea typeface="仿宋_GB2312" pitchFamily="49" charset="-122"/>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7</a:t>
            </a:fld>
            <a:endParaRPr lang="en-US" altLang="zh-CN"/>
          </a:p>
        </p:txBody>
      </p:sp>
    </p:spTree>
  </p:cSld>
  <p:clrMapOvr>
    <a:masterClrMapping/>
  </p:clrMapOvr>
  <p:transition>
    <p:strips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4"/>
          <p:cNvSpPr>
            <a:spLocks noChangeArrowheads="1"/>
          </p:cNvSpPr>
          <p:nvPr/>
        </p:nvSpPr>
        <p:spPr bwMode="auto">
          <a:xfrm>
            <a:off x="539750" y="549275"/>
            <a:ext cx="8942388" cy="5740400"/>
          </a:xfrm>
          <a:prstGeom prst="rect">
            <a:avLst/>
          </a:prstGeom>
          <a:noFill/>
          <a:ln w="9525">
            <a:noFill/>
            <a:miter lim="800000"/>
            <a:headEnd/>
            <a:tailEnd/>
          </a:ln>
        </p:spPr>
        <p:txBody>
          <a:bodyPr lIns="92075" tIns="46038" rIns="92075" bIns="46038" anchor="ctr"/>
          <a:lstStyle/>
          <a:p>
            <a:r>
              <a:rPr lang="en-US" altLang="zh-CN" sz="2800" dirty="0">
                <a:solidFill>
                  <a:schemeClr val="tx2"/>
                </a:solidFill>
                <a:ea typeface="隶书" pitchFamily="49" charset="-122"/>
              </a:rPr>
              <a:t>Maze </a:t>
            </a:r>
            <a:r>
              <a:rPr lang="en-US" altLang="zh-CN" sz="2800" b="1" dirty="0">
                <a:solidFill>
                  <a:schemeClr val="tx2"/>
                </a:solidFill>
                <a:ea typeface="隶书" pitchFamily="49" charset="-122"/>
              </a:rPr>
              <a:t>:: </a:t>
            </a:r>
            <a:r>
              <a:rPr lang="en-US" altLang="zh-CN" sz="2800" dirty="0" smtClean="0">
                <a:solidFill>
                  <a:schemeClr val="tx2"/>
                </a:solidFill>
                <a:ea typeface="隶书" pitchFamily="49" charset="-122"/>
              </a:rPr>
              <a:t>Maze</a:t>
            </a:r>
            <a:r>
              <a:rPr lang="en-US" altLang="zh-CN" sz="2800" b="1" dirty="0" smtClean="0">
                <a:solidFill>
                  <a:schemeClr val="tx2"/>
                </a:solidFill>
                <a:ea typeface="隶书" pitchFamily="49" charset="-122"/>
              </a:rPr>
              <a:t>(char</a:t>
            </a:r>
            <a:r>
              <a:rPr lang="en-US" altLang="zh-CN" sz="2800" dirty="0" smtClean="0">
                <a:solidFill>
                  <a:schemeClr val="tx2"/>
                </a:solidFill>
                <a:ea typeface="隶书" pitchFamily="49" charset="-122"/>
              </a:rPr>
              <a:t> </a:t>
            </a:r>
            <a:r>
              <a:rPr lang="en-US" altLang="zh-CN" sz="2800" b="1" dirty="0">
                <a:solidFill>
                  <a:schemeClr val="tx2"/>
                </a:solidFill>
                <a:ea typeface="隶书" pitchFamily="49" charset="-122"/>
              </a:rPr>
              <a:t>*</a:t>
            </a:r>
            <a:r>
              <a:rPr lang="en-US" altLang="zh-CN" sz="2800" dirty="0" smtClean="0">
                <a:solidFill>
                  <a:schemeClr val="tx2"/>
                </a:solidFill>
                <a:ea typeface="隶书" pitchFamily="49" charset="-122"/>
              </a:rPr>
              <a:t>filename</a:t>
            </a:r>
            <a:r>
              <a:rPr lang="en-US" altLang="zh-CN" sz="2800" b="1" dirty="0" smtClean="0">
                <a:solidFill>
                  <a:schemeClr val="tx2"/>
                </a:solidFill>
                <a:ea typeface="隶书" pitchFamily="49" charset="-122"/>
              </a:rPr>
              <a:t>) </a:t>
            </a:r>
            <a:r>
              <a:rPr lang="en-US" altLang="zh-CN" sz="2800" b="1" dirty="0">
                <a:solidFill>
                  <a:schemeClr val="tx2"/>
                </a:solidFill>
                <a:ea typeface="隶书" pitchFamily="49" charset="-122"/>
              </a:rPr>
              <a:t>{</a:t>
            </a:r>
            <a:br>
              <a:rPr lang="en-US" altLang="zh-CN" sz="2800" b="1" dirty="0">
                <a:solidFill>
                  <a:schemeClr val="tx2"/>
                </a:solidFill>
                <a:ea typeface="隶书" pitchFamily="49" charset="-122"/>
              </a:rPr>
            </a:b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构造函数</a:t>
            </a:r>
            <a:r>
              <a:rPr lang="zh-CN" altLang="en-US" sz="2800" b="1" dirty="0">
                <a:solidFill>
                  <a:schemeClr val="accent2"/>
                </a:solidFill>
                <a:ea typeface="隶书" pitchFamily="49" charset="-122"/>
              </a:rPr>
              <a:t/>
            </a:r>
            <a:br>
              <a:rPr lang="zh-CN" altLang="en-US" sz="2800" b="1" dirty="0">
                <a:solidFill>
                  <a:schemeClr val="accent2"/>
                </a:solidFill>
                <a:ea typeface="隶书" pitchFamily="49" charset="-122"/>
              </a:rPr>
            </a:b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从</a:t>
            </a:r>
            <a:r>
              <a:rPr lang="zh-CN" altLang="en-US" sz="2800" dirty="0" smtClean="0">
                <a:solidFill>
                  <a:srgbClr val="0000FF"/>
                </a:solidFill>
                <a:ea typeface="隶书" pitchFamily="49" charset="-122"/>
              </a:rPr>
              <a:t>文件</a:t>
            </a:r>
            <a:r>
              <a:rPr lang="en-US" altLang="zh-CN" sz="2800" b="1" dirty="0" smtClean="0">
                <a:solidFill>
                  <a:schemeClr val="hlink"/>
                </a:solidFill>
                <a:ea typeface="隶书" pitchFamily="49" charset="-122"/>
              </a:rPr>
              <a:t>filename</a:t>
            </a:r>
            <a:r>
              <a:rPr lang="zh-CN" altLang="en-US" sz="2800" dirty="0" smtClean="0">
                <a:solidFill>
                  <a:srgbClr val="0000FF"/>
                </a:solidFill>
                <a:ea typeface="隶书" pitchFamily="49" charset="-122"/>
              </a:rPr>
              <a:t>中</a:t>
            </a:r>
            <a:r>
              <a:rPr lang="zh-CN" altLang="en-US" sz="2800" dirty="0">
                <a:solidFill>
                  <a:srgbClr val="0000FF"/>
                </a:solidFill>
                <a:ea typeface="隶书" pitchFamily="49" charset="-122"/>
              </a:rPr>
              <a:t>读取各路口和出口的数据</a:t>
            </a:r>
            <a:r>
              <a:rPr lang="zh-CN" altLang="en-US" sz="2800" b="1" dirty="0">
                <a:solidFill>
                  <a:schemeClr val="accent2"/>
                </a:solidFill>
                <a:ea typeface="隶书" pitchFamily="49" charset="-122"/>
              </a:rPr>
              <a:t/>
            </a:r>
            <a:br>
              <a:rPr lang="zh-CN" altLang="en-US" sz="2800" b="1" dirty="0">
                <a:solidFill>
                  <a:schemeClr val="accent2"/>
                </a:solidFill>
                <a:ea typeface="隶书" pitchFamily="49" charset="-122"/>
              </a:rPr>
            </a:b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并为路口信息数组动态分配存储空间</a:t>
            </a:r>
            <a:r>
              <a:rPr lang="zh-CN" altLang="en-US" sz="2800" b="1" dirty="0">
                <a:solidFill>
                  <a:schemeClr val="tx2"/>
                </a:solidFill>
                <a:ea typeface="隶书" pitchFamily="49" charset="-122"/>
              </a:rPr>
              <a:t/>
            </a:r>
            <a:br>
              <a:rPr lang="zh-CN" altLang="en-US" sz="2800" b="1" dirty="0">
                <a:solidFill>
                  <a:schemeClr val="tx2"/>
                </a:solidFill>
                <a:ea typeface="隶书" pitchFamily="49" charset="-122"/>
              </a:rPr>
            </a:br>
            <a:r>
              <a:rPr lang="zh-CN" altLang="en-US" sz="2800" dirty="0">
                <a:solidFill>
                  <a:schemeClr val="tx2"/>
                </a:solidFill>
                <a:ea typeface="隶书" pitchFamily="49" charset="-122"/>
              </a:rPr>
              <a:t>   </a:t>
            </a:r>
            <a:r>
              <a:rPr lang="en-US" altLang="zh-CN" sz="2800" b="1" dirty="0" err="1">
                <a:solidFill>
                  <a:schemeClr val="tx2"/>
                </a:solidFill>
                <a:ea typeface="隶书" pitchFamily="49" charset="-122"/>
              </a:rPr>
              <a:t>ifstream</a:t>
            </a:r>
            <a:r>
              <a:rPr lang="en-US" altLang="zh-CN" sz="2800" dirty="0">
                <a:solidFill>
                  <a:schemeClr val="tx2"/>
                </a:solidFill>
                <a:ea typeface="隶书" pitchFamily="49" charset="-122"/>
              </a:rPr>
              <a:t> fin</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r>
            <a:br>
              <a:rPr lang="en-US" altLang="zh-CN" sz="2800" dirty="0">
                <a:solidFill>
                  <a:schemeClr val="tx2"/>
                </a:solidFill>
                <a:ea typeface="隶书" pitchFamily="49" charset="-122"/>
              </a:rPr>
            </a:br>
            <a:r>
              <a:rPr lang="en-US" altLang="zh-CN" sz="2800" dirty="0">
                <a:solidFill>
                  <a:schemeClr val="tx2"/>
                </a:solidFill>
                <a:ea typeface="隶书" pitchFamily="49" charset="-122"/>
              </a:rPr>
              <a:t>   </a:t>
            </a:r>
            <a:r>
              <a:rPr lang="en-US" altLang="zh-CN" sz="2800" dirty="0" err="1" smtClean="0">
                <a:solidFill>
                  <a:schemeClr val="tx2"/>
                </a:solidFill>
                <a:ea typeface="隶书" pitchFamily="49" charset="-122"/>
              </a:rPr>
              <a:t>fin</a:t>
            </a:r>
            <a:r>
              <a:rPr lang="en-US" altLang="zh-CN" sz="2800" b="1" dirty="0" err="1" smtClean="0">
                <a:solidFill>
                  <a:schemeClr val="tx2"/>
                </a:solidFill>
                <a:ea typeface="隶书" pitchFamily="49" charset="-122"/>
              </a:rPr>
              <a:t>.open</a:t>
            </a:r>
            <a:r>
              <a:rPr lang="en-US" altLang="zh-CN" sz="2800" b="1" dirty="0" smtClean="0">
                <a:solidFill>
                  <a:schemeClr val="tx2"/>
                </a:solidFill>
                <a:ea typeface="隶书" pitchFamily="49" charset="-122"/>
              </a:rPr>
              <a:t>(filename</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b="1" dirty="0" err="1">
                <a:solidFill>
                  <a:schemeClr val="tx2"/>
                </a:solidFill>
                <a:ea typeface="隶书" pitchFamily="49" charset="-122"/>
              </a:rPr>
              <a:t>ios</a:t>
            </a:r>
            <a:r>
              <a:rPr lang="en-US" altLang="zh-CN" sz="2800" b="1" dirty="0">
                <a:solidFill>
                  <a:schemeClr val="tx2"/>
                </a:solidFill>
                <a:ea typeface="隶书" pitchFamily="49" charset="-122"/>
              </a:rPr>
              <a:t>::</a:t>
            </a:r>
            <a:r>
              <a:rPr lang="en-US" altLang="zh-CN" sz="2800" b="1" dirty="0" err="1" smtClean="0">
                <a:solidFill>
                  <a:schemeClr val="tx2"/>
                </a:solidFill>
                <a:ea typeface="隶书" pitchFamily="49" charset="-122"/>
              </a:rPr>
              <a:t>in|ios</a:t>
            </a:r>
            <a:r>
              <a:rPr lang="en-US" altLang="zh-CN" sz="2800" b="1" dirty="0">
                <a:solidFill>
                  <a:schemeClr val="tx2"/>
                </a:solidFill>
                <a:ea typeface="隶书" pitchFamily="49" charset="-122"/>
              </a:rPr>
              <a:t>::</a:t>
            </a:r>
            <a:r>
              <a:rPr lang="en-US" altLang="zh-CN" sz="2800" b="1" dirty="0" err="1" smtClean="0">
                <a:solidFill>
                  <a:schemeClr val="tx2"/>
                </a:solidFill>
                <a:ea typeface="隶书" pitchFamily="49" charset="-122"/>
              </a:rPr>
              <a:t>nocreate</a:t>
            </a:r>
            <a:r>
              <a:rPr lang="en-US" altLang="zh-CN" sz="2800" b="1" dirty="0" smtClean="0">
                <a:solidFill>
                  <a:schemeClr val="tx2"/>
                </a:solidFill>
                <a:ea typeface="隶书" pitchFamily="49" charset="-122"/>
              </a:rPr>
              <a:t>);</a:t>
            </a:r>
            <a:r>
              <a:rPr lang="en-US" altLang="zh-CN" sz="2800" dirty="0">
                <a:solidFill>
                  <a:schemeClr val="tx2"/>
                </a:solidFill>
                <a:ea typeface="隶书" pitchFamily="49" charset="-122"/>
              </a:rPr>
              <a:t/>
            </a:r>
            <a:br>
              <a:rPr lang="en-US" altLang="zh-CN" sz="2800" dirty="0">
                <a:solidFill>
                  <a:schemeClr val="tx2"/>
                </a:solidFill>
                <a:ea typeface="隶书" pitchFamily="49" charset="-122"/>
              </a:rPr>
            </a:br>
            <a:r>
              <a:rPr lang="en-US" altLang="zh-CN" sz="2800" dirty="0">
                <a:solidFill>
                  <a:schemeClr val="tx2"/>
                </a:solidFill>
                <a:ea typeface="隶书" pitchFamily="49" charset="-122"/>
              </a:rPr>
              <a:t>   </a:t>
            </a:r>
            <a:r>
              <a:rPr lang="en-US" altLang="zh-CN" sz="2800" b="1" dirty="0">
                <a:solidFill>
                  <a:srgbClr val="0000FF"/>
                </a:solidFill>
                <a:ea typeface="隶书" pitchFamily="49" charset="-122"/>
              </a:rPr>
              <a:t>//</a:t>
            </a:r>
            <a:r>
              <a:rPr lang="zh-CN" altLang="zh-CN" sz="2800" dirty="0">
                <a:solidFill>
                  <a:srgbClr val="0000FF"/>
                </a:solidFill>
                <a:ea typeface="隶书" pitchFamily="49" charset="-122"/>
              </a:rPr>
              <a:t>为输入打开文件</a:t>
            </a:r>
            <a:r>
              <a:rPr lang="zh-CN" altLang="en-US" sz="2800" dirty="0">
                <a:solidFill>
                  <a:srgbClr val="0000FF"/>
                </a:solidFill>
                <a:ea typeface="隶书" pitchFamily="49" charset="-122"/>
              </a:rPr>
              <a:t>，</a:t>
            </a:r>
            <a:r>
              <a:rPr lang="zh-CN" altLang="zh-CN" sz="2800" dirty="0">
                <a:solidFill>
                  <a:srgbClr val="0000FF"/>
                </a:solidFill>
                <a:ea typeface="隶书" pitchFamily="49" charset="-122"/>
              </a:rPr>
              <a:t>文件不存在则打开失败</a:t>
            </a:r>
            <a:r>
              <a:rPr lang="zh-CN" altLang="en-US" sz="2800" b="1" dirty="0">
                <a:solidFill>
                  <a:schemeClr val="tx2"/>
                </a:solidFill>
                <a:ea typeface="隶书" pitchFamily="49" charset="-122"/>
              </a:rPr>
              <a:t/>
            </a:r>
            <a:br>
              <a:rPr lang="zh-CN" altLang="en-US" sz="2800" b="1" dirty="0">
                <a:solidFill>
                  <a:schemeClr val="tx2"/>
                </a:solidFill>
                <a:ea typeface="隶书" pitchFamily="49" charset="-122"/>
              </a:rPr>
            </a:br>
            <a:r>
              <a:rPr lang="zh-CN" altLang="en-US" sz="2800" b="1" dirty="0">
                <a:solidFill>
                  <a:schemeClr val="tx2"/>
                </a:solidFill>
                <a:ea typeface="隶书" pitchFamily="49" charset="-122"/>
              </a:rPr>
              <a:t> </a:t>
            </a:r>
            <a:r>
              <a:rPr lang="zh-CN" altLang="en-US" sz="2800" dirty="0">
                <a:solidFill>
                  <a:schemeClr val="tx2"/>
                </a:solidFill>
                <a:ea typeface="隶书" pitchFamily="49" charset="-122"/>
              </a:rPr>
              <a:t>  </a:t>
            </a:r>
            <a:r>
              <a:rPr lang="en-US" altLang="zh-CN" sz="2800" b="1" dirty="0">
                <a:solidFill>
                  <a:schemeClr val="tx2"/>
                </a:solidFill>
                <a:ea typeface="隶书" pitchFamily="49" charset="-122"/>
              </a:rPr>
              <a:t>if</a:t>
            </a: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a:t>
            </a:r>
            <a:r>
              <a:rPr lang="en-US" altLang="zh-CN" sz="2800" dirty="0" smtClean="0">
                <a:solidFill>
                  <a:schemeClr val="tx2"/>
                </a:solidFill>
                <a:ea typeface="隶书" pitchFamily="49" charset="-122"/>
              </a:rPr>
              <a:t>fin</a:t>
            </a:r>
            <a:r>
              <a:rPr lang="en-US" altLang="zh-CN" sz="2800" b="1" dirty="0" smtClean="0">
                <a:solidFill>
                  <a:schemeClr val="tx2"/>
                </a:solidFill>
                <a:ea typeface="隶书" pitchFamily="49" charset="-122"/>
              </a:rPr>
              <a:t>) </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r>
            <a:br>
              <a:rPr lang="en-US" altLang="zh-CN" sz="2800" dirty="0">
                <a:solidFill>
                  <a:schemeClr val="tx2"/>
                </a:solidFill>
                <a:ea typeface="隶书" pitchFamily="49" charset="-122"/>
              </a:rPr>
            </a:br>
            <a:r>
              <a:rPr lang="en-US" altLang="zh-CN" sz="2800" dirty="0">
                <a:solidFill>
                  <a:schemeClr val="tx2"/>
                </a:solidFill>
                <a:ea typeface="隶书" pitchFamily="49" charset="-122"/>
              </a:rPr>
              <a:t>        </a:t>
            </a:r>
            <a:r>
              <a:rPr lang="en-US" altLang="zh-CN" sz="2800" b="1" dirty="0" err="1" smtClean="0">
                <a:solidFill>
                  <a:schemeClr val="tx2"/>
                </a:solidFill>
                <a:ea typeface="隶书" pitchFamily="49" charset="-122"/>
              </a:rPr>
              <a:t>cout</a:t>
            </a:r>
            <a:r>
              <a:rPr lang="en-US" altLang="zh-CN" sz="2800" b="1" dirty="0" smtClean="0">
                <a:solidFill>
                  <a:schemeClr val="tx2"/>
                </a:solidFill>
                <a:ea typeface="隶书" pitchFamily="49" charset="-122"/>
              </a:rPr>
              <a:t>&lt;&lt;“</a:t>
            </a:r>
            <a:r>
              <a:rPr lang="zh-CN" altLang="en-US" sz="2800" dirty="0">
                <a:solidFill>
                  <a:schemeClr val="tx2"/>
                </a:solidFill>
                <a:ea typeface="隶书" pitchFamily="49" charset="-122"/>
              </a:rPr>
              <a:t>迷宫数据</a:t>
            </a:r>
            <a:r>
              <a:rPr lang="zh-CN" altLang="en-US" sz="2800" dirty="0" smtClean="0">
                <a:solidFill>
                  <a:schemeClr val="tx2"/>
                </a:solidFill>
                <a:ea typeface="隶书" pitchFamily="49" charset="-122"/>
              </a:rPr>
              <a:t>文件</a:t>
            </a:r>
            <a:r>
              <a:rPr lang="en-US" altLang="zh-CN" sz="2800" b="1" dirty="0" smtClean="0">
                <a:solidFill>
                  <a:schemeClr val="tx2"/>
                </a:solidFill>
                <a:ea typeface="隶书" pitchFamily="49" charset="-122"/>
              </a:rPr>
              <a:t>”&lt;&lt;filename</a:t>
            </a:r>
            <a:r>
              <a:rPr lang="en-US" altLang="zh-CN" sz="2800" dirty="0" smtClean="0">
                <a:solidFill>
                  <a:schemeClr val="tx2"/>
                </a:solidFill>
                <a:ea typeface="隶书" pitchFamily="49" charset="-122"/>
              </a:rPr>
              <a:t> </a:t>
            </a:r>
            <a:r>
              <a:rPr lang="en-US" altLang="zh-CN" sz="2800" dirty="0">
                <a:solidFill>
                  <a:schemeClr val="tx2"/>
                </a:solidFill>
                <a:ea typeface="隶书" pitchFamily="49" charset="-122"/>
              </a:rPr>
              <a:t/>
            </a:r>
            <a:br>
              <a:rPr lang="en-US" altLang="zh-CN" sz="2800" dirty="0">
                <a:solidFill>
                  <a:schemeClr val="tx2"/>
                </a:solidFill>
                <a:ea typeface="隶书" pitchFamily="49" charset="-122"/>
              </a:rPr>
            </a:br>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           </a:t>
            </a:r>
            <a:r>
              <a:rPr lang="en-US" altLang="zh-CN" sz="2800" b="1" dirty="0" smtClean="0">
                <a:solidFill>
                  <a:schemeClr val="tx2"/>
                </a:solidFill>
                <a:ea typeface="隶书" pitchFamily="49" charset="-122"/>
              </a:rPr>
              <a:t>&lt;&lt;“</a:t>
            </a:r>
            <a:r>
              <a:rPr lang="zh-CN" altLang="en-US" sz="2800" dirty="0" smtClean="0">
                <a:solidFill>
                  <a:schemeClr val="tx2"/>
                </a:solidFill>
                <a:ea typeface="隶书" pitchFamily="49" charset="-122"/>
              </a:rPr>
              <a:t>打不开</a:t>
            </a:r>
            <a:r>
              <a:rPr lang="en-US" altLang="zh-CN" sz="2800" b="1" dirty="0" smtClean="0">
                <a:solidFill>
                  <a:schemeClr val="tx2"/>
                </a:solidFill>
                <a:ea typeface="隶书" pitchFamily="49" charset="-122"/>
              </a:rPr>
              <a:t>”&lt;&lt;</a:t>
            </a:r>
            <a:r>
              <a:rPr lang="en-US" altLang="zh-CN" sz="2800" b="1" dirty="0" err="1" smtClean="0">
                <a:solidFill>
                  <a:schemeClr val="tx2"/>
                </a:solidFill>
                <a:ea typeface="隶书" pitchFamily="49" charset="-122"/>
              </a:rPr>
              <a:t>endl</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r>
            <a:br>
              <a:rPr lang="en-US" altLang="zh-CN" sz="2800" dirty="0">
                <a:solidFill>
                  <a:schemeClr val="tx2"/>
                </a:solidFill>
                <a:ea typeface="隶书" pitchFamily="49" charset="-122"/>
              </a:rPr>
            </a:br>
            <a:r>
              <a:rPr lang="en-US" altLang="zh-CN" sz="2800" dirty="0">
                <a:solidFill>
                  <a:schemeClr val="tx2"/>
                </a:solidFill>
                <a:ea typeface="隶书" pitchFamily="49" charset="-122"/>
              </a:rPr>
              <a:t>        </a:t>
            </a:r>
            <a:r>
              <a:rPr lang="en-US" altLang="zh-CN" sz="2800" b="1" dirty="0" smtClean="0">
                <a:solidFill>
                  <a:schemeClr val="tx2"/>
                </a:solidFill>
                <a:ea typeface="隶书" pitchFamily="49" charset="-122"/>
              </a:rPr>
              <a:t>exit(1</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r>
            <a:br>
              <a:rPr lang="en-US" altLang="zh-CN" sz="2800" dirty="0">
                <a:solidFill>
                  <a:schemeClr val="tx2"/>
                </a:solidFill>
                <a:ea typeface="隶书" pitchFamily="49" charset="-122"/>
              </a:rPr>
            </a:br>
            <a:r>
              <a:rPr lang="en-US" altLang="zh-CN" sz="2800" dirty="0">
                <a:solidFill>
                  <a:schemeClr val="tx2"/>
                </a:solidFill>
                <a:ea typeface="隶书" pitchFamily="49" charset="-122"/>
              </a:rPr>
              <a:t>    }</a:t>
            </a:r>
            <a:br>
              <a:rPr lang="en-US" altLang="zh-CN" sz="2800" dirty="0">
                <a:solidFill>
                  <a:schemeClr val="tx2"/>
                </a:solidFill>
                <a:ea typeface="隶书" pitchFamily="49" charset="-122"/>
              </a:rPr>
            </a:br>
            <a:r>
              <a:rPr lang="en-US" altLang="zh-CN" sz="2800" dirty="0">
                <a:solidFill>
                  <a:schemeClr val="tx2"/>
                </a:solidFill>
                <a:ea typeface="隶书" pitchFamily="49" charset="-122"/>
              </a:rPr>
              <a:t>    </a:t>
            </a:r>
            <a:r>
              <a:rPr lang="en-US" altLang="zh-CN" sz="2800" dirty="0" smtClean="0">
                <a:solidFill>
                  <a:schemeClr val="tx2"/>
                </a:solidFill>
                <a:ea typeface="隶书" pitchFamily="49" charset="-122"/>
              </a:rPr>
              <a:t>fin</a:t>
            </a:r>
            <a:r>
              <a:rPr lang="en-US" altLang="zh-CN" sz="2800" b="1" dirty="0" smtClean="0">
                <a:solidFill>
                  <a:schemeClr val="tx2"/>
                </a:solidFill>
                <a:ea typeface="隶书" pitchFamily="49" charset="-122"/>
              </a:rPr>
              <a:t>&gt;&gt;</a:t>
            </a:r>
            <a:r>
              <a:rPr lang="en-US" altLang="zh-CN" sz="2800" dirty="0" err="1" smtClean="0">
                <a:solidFill>
                  <a:schemeClr val="tx2"/>
                </a:solidFill>
                <a:ea typeface="隶书" pitchFamily="49" charset="-122"/>
              </a:rPr>
              <a:t>MazeSize</a:t>
            </a:r>
            <a:r>
              <a:rPr lang="en-US" altLang="zh-CN" sz="2800" b="1" dirty="0">
                <a:solidFill>
                  <a:schemeClr val="tx2"/>
                </a:solidFill>
                <a:ea typeface="隶书" pitchFamily="49" charset="-122"/>
              </a:rPr>
              <a:t>;</a:t>
            </a:r>
            <a:r>
              <a:rPr lang="en-US" altLang="zh-CN" sz="2800" dirty="0">
                <a:solidFill>
                  <a:schemeClr val="tx2"/>
                </a:solidFill>
                <a:ea typeface="隶书"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输入迷宫路口数</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70</a:t>
            </a:fld>
            <a:endParaRPr lang="en-US" altLang="zh-CN"/>
          </a:p>
        </p:txBody>
      </p:sp>
    </p:spTree>
  </p:cSld>
  <p:clrMapOvr>
    <a:masterClrMapping/>
  </p:clrMapOvr>
  <p:transition>
    <p:strips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4"/>
          <p:cNvSpPr>
            <a:spLocks noChangeArrowheads="1"/>
          </p:cNvSpPr>
          <p:nvPr/>
        </p:nvSpPr>
        <p:spPr bwMode="auto">
          <a:xfrm>
            <a:off x="611188" y="908050"/>
            <a:ext cx="7848600" cy="4789488"/>
          </a:xfrm>
          <a:prstGeom prst="rect">
            <a:avLst/>
          </a:prstGeom>
          <a:noFill/>
          <a:ln w="9525">
            <a:noFill/>
            <a:miter lim="800000"/>
            <a:headEnd/>
            <a:tailEnd/>
          </a:ln>
        </p:spPr>
        <p:txBody>
          <a:bodyPr>
            <a:spAutoFit/>
          </a:bodyPr>
          <a:lstStyle/>
          <a:p>
            <a:r>
              <a:rPr lang="en-US" altLang="zh-CN" sz="2800" b="1" dirty="0">
                <a:solidFill>
                  <a:schemeClr val="hlink"/>
                </a:solidFill>
                <a:latin typeface="+mn-lt"/>
              </a:rPr>
              <a:t>     </a:t>
            </a:r>
            <a:r>
              <a:rPr lang="en-US" altLang="zh-CN" sz="2800" b="1" dirty="0" err="1" smtClean="0">
                <a:solidFill>
                  <a:schemeClr val="tx2"/>
                </a:solidFill>
                <a:latin typeface="+mn-lt"/>
              </a:rPr>
              <a:t>intsec</a:t>
            </a:r>
            <a:r>
              <a:rPr lang="en-US" altLang="zh-CN" sz="2800" b="1" dirty="0" smtClean="0">
                <a:solidFill>
                  <a:schemeClr val="tx2"/>
                </a:solidFill>
                <a:latin typeface="+mn-lt"/>
              </a:rPr>
              <a:t>=new </a:t>
            </a:r>
            <a:r>
              <a:rPr lang="en-US" altLang="zh-CN" sz="2800" dirty="0">
                <a:solidFill>
                  <a:schemeClr val="tx2"/>
                </a:solidFill>
                <a:latin typeface="+mn-lt"/>
              </a:rPr>
              <a:t>Intersection</a:t>
            </a:r>
            <a:r>
              <a:rPr lang="en-US" altLang="zh-CN" sz="2800" b="1" dirty="0">
                <a:solidFill>
                  <a:schemeClr val="tx2"/>
                </a:solidFill>
                <a:latin typeface="+mn-lt"/>
              </a:rPr>
              <a:t>[</a:t>
            </a:r>
            <a:r>
              <a:rPr lang="en-US" altLang="zh-CN" sz="2800" dirty="0">
                <a:solidFill>
                  <a:schemeClr val="tx2"/>
                </a:solidFill>
                <a:latin typeface="+mn-lt"/>
              </a:rPr>
              <a:t>MazeSize</a:t>
            </a:r>
            <a:r>
              <a:rPr lang="en-US" altLang="zh-CN" sz="2800" b="1" dirty="0">
                <a:solidFill>
                  <a:schemeClr val="tx2"/>
                </a:solidFill>
                <a:latin typeface="+mn-lt"/>
              </a:rPr>
              <a:t>+</a:t>
            </a:r>
            <a:r>
              <a:rPr lang="en-US" altLang="zh-CN" sz="2800" dirty="0">
                <a:solidFill>
                  <a:schemeClr val="tx2"/>
                </a:solidFill>
                <a:latin typeface="+mn-lt"/>
              </a:rPr>
              <a:t>1</a:t>
            </a:r>
            <a:r>
              <a:rPr lang="en-US" altLang="zh-CN" sz="2800" b="1" dirty="0">
                <a:solidFill>
                  <a:schemeClr val="tx2"/>
                </a:solidFill>
                <a:latin typeface="+mn-lt"/>
              </a:rPr>
              <a:t>];</a:t>
            </a:r>
            <a:r>
              <a:rPr lang="en-US" altLang="zh-CN" sz="2800" dirty="0">
                <a:solidFill>
                  <a:schemeClr val="tx2"/>
                </a:solidFill>
                <a:latin typeface="+mn-lt"/>
              </a:rPr>
              <a:t/>
            </a:r>
            <a:br>
              <a:rPr lang="en-US" altLang="zh-CN" sz="2800" dirty="0">
                <a:solidFill>
                  <a:schemeClr val="tx2"/>
                </a:solidFill>
                <a:latin typeface="+mn-lt"/>
              </a:rPr>
            </a:br>
            <a:r>
              <a:rPr lang="en-US" altLang="zh-CN" sz="2800" dirty="0">
                <a:solidFill>
                  <a:schemeClr val="tx2"/>
                </a:solidFill>
                <a:latin typeface="+mn-lt"/>
              </a:rPr>
              <a:t>     </a:t>
            </a:r>
            <a:r>
              <a:rPr lang="en-US" altLang="zh-CN" sz="2800" b="1" dirty="0">
                <a:solidFill>
                  <a:srgbClr val="0000FF"/>
                </a:solidFill>
                <a:latin typeface="+mn-lt"/>
              </a:rPr>
              <a:t>//</a:t>
            </a:r>
            <a:r>
              <a:rPr lang="zh-CN" altLang="en-US" sz="2800" dirty="0">
                <a:solidFill>
                  <a:srgbClr val="0000FF"/>
                </a:solidFill>
                <a:latin typeface="+mn-lt"/>
                <a:ea typeface="隶书" pitchFamily="49" charset="-122"/>
              </a:rPr>
              <a:t>创建迷宫路口数组</a:t>
            </a:r>
            <a:endParaRPr lang="zh-CN" altLang="en-US" sz="2800" dirty="0">
              <a:solidFill>
                <a:srgbClr val="0000FF"/>
              </a:solidFill>
              <a:latin typeface="+mn-lt"/>
            </a:endParaRPr>
          </a:p>
          <a:p>
            <a:r>
              <a:rPr lang="zh-CN" altLang="en-US" sz="2800" dirty="0">
                <a:solidFill>
                  <a:schemeClr val="tx2"/>
                </a:solidFill>
                <a:latin typeface="+mn-lt"/>
              </a:rPr>
              <a:t>     </a:t>
            </a:r>
            <a:r>
              <a:rPr lang="en-US" altLang="zh-CN" sz="2800" b="1" dirty="0" smtClean="0">
                <a:solidFill>
                  <a:schemeClr val="tx2"/>
                </a:solidFill>
                <a:latin typeface="+mn-lt"/>
              </a:rPr>
              <a:t>for(</a:t>
            </a:r>
            <a:r>
              <a:rPr lang="en-US" altLang="zh-CN" sz="2800" b="1" dirty="0" err="1" smtClean="0">
                <a:solidFill>
                  <a:schemeClr val="tx2"/>
                </a:solidFill>
                <a:latin typeface="+mn-lt"/>
              </a:rPr>
              <a:t>int</a:t>
            </a:r>
            <a:r>
              <a:rPr lang="en-US" altLang="zh-CN" sz="2800" dirty="0" smtClean="0">
                <a:solidFill>
                  <a:schemeClr val="tx2"/>
                </a:solidFill>
                <a:latin typeface="+mn-lt"/>
              </a:rPr>
              <a:t> </a:t>
            </a:r>
            <a:r>
              <a:rPr lang="en-US" altLang="zh-CN" sz="2800" dirty="0" err="1" smtClean="0">
                <a:solidFill>
                  <a:schemeClr val="tx2"/>
                </a:solidFill>
                <a:latin typeface="+mn-lt"/>
              </a:rPr>
              <a:t>i</a:t>
            </a:r>
            <a:r>
              <a:rPr lang="en-US" altLang="zh-CN" sz="2800" b="1" dirty="0" smtClean="0">
                <a:solidFill>
                  <a:schemeClr val="tx2"/>
                </a:solidFill>
                <a:latin typeface="+mn-lt"/>
              </a:rPr>
              <a:t>=</a:t>
            </a:r>
            <a:r>
              <a:rPr lang="en-US" altLang="zh-CN" sz="2800" dirty="0" smtClean="0">
                <a:solidFill>
                  <a:schemeClr val="tx2"/>
                </a:solidFill>
                <a:latin typeface="+mn-lt"/>
              </a:rPr>
              <a:t>1</a:t>
            </a:r>
            <a:r>
              <a:rPr lang="en-US" altLang="zh-CN" sz="2800" b="1" dirty="0">
                <a:solidFill>
                  <a:schemeClr val="tx2"/>
                </a:solidFill>
                <a:latin typeface="+mn-lt"/>
              </a:rPr>
              <a:t>; </a:t>
            </a:r>
            <a:r>
              <a:rPr lang="en-US" altLang="zh-CN" sz="2800" dirty="0" err="1" smtClean="0">
                <a:solidFill>
                  <a:schemeClr val="tx2"/>
                </a:solidFill>
                <a:latin typeface="+mn-lt"/>
              </a:rPr>
              <a:t>i</a:t>
            </a:r>
            <a:r>
              <a:rPr lang="en-US" altLang="zh-CN" sz="2800" b="1" dirty="0" smtClean="0">
                <a:solidFill>
                  <a:schemeClr val="tx2"/>
                </a:solidFill>
                <a:latin typeface="+mn-lt"/>
              </a:rPr>
              <a:t>&lt;=</a:t>
            </a:r>
            <a:r>
              <a:rPr lang="en-US" altLang="zh-CN" sz="2800" dirty="0" err="1" smtClean="0">
                <a:solidFill>
                  <a:schemeClr val="tx2"/>
                </a:solidFill>
                <a:latin typeface="+mn-lt"/>
              </a:rPr>
              <a:t>MazeSize</a:t>
            </a:r>
            <a:r>
              <a:rPr lang="en-US" altLang="zh-CN" sz="2800" b="1" dirty="0">
                <a:solidFill>
                  <a:schemeClr val="tx2"/>
                </a:solidFill>
                <a:latin typeface="+mn-lt"/>
              </a:rPr>
              <a:t>;</a:t>
            </a:r>
            <a:r>
              <a:rPr lang="en-US" altLang="zh-CN" sz="2800" dirty="0">
                <a:solidFill>
                  <a:schemeClr val="tx2"/>
                </a:solidFill>
                <a:latin typeface="+mn-lt"/>
              </a:rPr>
              <a:t> </a:t>
            </a:r>
            <a:r>
              <a:rPr lang="en-US" altLang="zh-CN" sz="2800" dirty="0" err="1">
                <a:solidFill>
                  <a:schemeClr val="tx2"/>
                </a:solidFill>
                <a:latin typeface="+mn-lt"/>
              </a:rPr>
              <a:t>i</a:t>
            </a:r>
            <a:r>
              <a:rPr lang="en-US" altLang="zh-CN" sz="2800" b="1" dirty="0" smtClean="0">
                <a:solidFill>
                  <a:schemeClr val="tx2"/>
                </a:solidFill>
                <a:latin typeface="+mn-lt"/>
              </a:rPr>
              <a:t>++) </a:t>
            </a:r>
            <a:r>
              <a:rPr lang="en-US" altLang="zh-CN" sz="2800" dirty="0" smtClean="0">
                <a:solidFill>
                  <a:schemeClr val="tx2"/>
                </a:solidFill>
                <a:latin typeface="+mn-lt"/>
              </a:rPr>
              <a:t>    </a:t>
            </a:r>
            <a:r>
              <a:rPr lang="en-US" altLang="zh-CN" sz="2800" dirty="0">
                <a:solidFill>
                  <a:schemeClr val="tx2"/>
                </a:solidFill>
                <a:latin typeface="+mn-lt"/>
              </a:rPr>
              <a:t/>
            </a:r>
            <a:br>
              <a:rPr lang="en-US" altLang="zh-CN" sz="2800" dirty="0">
                <a:solidFill>
                  <a:schemeClr val="tx2"/>
                </a:solidFill>
                <a:latin typeface="+mn-lt"/>
              </a:rPr>
            </a:br>
            <a:r>
              <a:rPr lang="en-US" altLang="zh-CN" sz="2800" dirty="0">
                <a:solidFill>
                  <a:schemeClr val="tx2"/>
                </a:solidFill>
                <a:latin typeface="+mn-lt"/>
              </a:rPr>
              <a:t>     </a:t>
            </a:r>
            <a:r>
              <a:rPr lang="en-US" altLang="zh-CN" sz="2800" b="1" dirty="0">
                <a:solidFill>
                  <a:srgbClr val="0000FF"/>
                </a:solidFill>
                <a:latin typeface="+mn-lt"/>
                <a:ea typeface="隶书" pitchFamily="49" charset="-122"/>
              </a:rPr>
              <a:t>//</a:t>
            </a:r>
            <a:r>
              <a:rPr lang="zh-CN" altLang="en-US" sz="2800" dirty="0">
                <a:solidFill>
                  <a:srgbClr val="0000FF"/>
                </a:solidFill>
                <a:latin typeface="+mn-lt"/>
                <a:ea typeface="隶书" pitchFamily="49" charset="-122"/>
              </a:rPr>
              <a:t>输入迷宫路口数据</a:t>
            </a:r>
          </a:p>
          <a:p>
            <a:r>
              <a:rPr lang="zh-CN" altLang="en-US" sz="2800" dirty="0">
                <a:solidFill>
                  <a:schemeClr val="tx2"/>
                </a:solidFill>
                <a:latin typeface="+mn-lt"/>
              </a:rPr>
              <a:t>        </a:t>
            </a:r>
            <a:r>
              <a:rPr lang="en-US" altLang="zh-CN" sz="2800" dirty="0" smtClean="0">
                <a:solidFill>
                  <a:schemeClr val="tx2"/>
                </a:solidFill>
                <a:latin typeface="+mn-lt"/>
              </a:rPr>
              <a:t>fin</a:t>
            </a:r>
            <a:r>
              <a:rPr lang="en-US" altLang="zh-CN" sz="2800" b="1" dirty="0" smtClean="0">
                <a:solidFill>
                  <a:schemeClr val="tx2"/>
                </a:solidFill>
                <a:latin typeface="+mn-lt"/>
              </a:rPr>
              <a:t>&gt;&gt;</a:t>
            </a:r>
            <a:r>
              <a:rPr lang="en-US" altLang="zh-CN" sz="2800" dirty="0" err="1" smtClean="0">
                <a:solidFill>
                  <a:schemeClr val="tx2"/>
                </a:solidFill>
                <a:latin typeface="+mn-lt"/>
              </a:rPr>
              <a:t>intsec</a:t>
            </a:r>
            <a:r>
              <a:rPr lang="en-US" altLang="zh-CN" sz="2800" b="1" dirty="0" smtClean="0">
                <a:solidFill>
                  <a:schemeClr val="tx2"/>
                </a:solidFill>
                <a:latin typeface="+mn-lt"/>
              </a:rPr>
              <a:t>[</a:t>
            </a:r>
            <a:r>
              <a:rPr lang="en-US" altLang="zh-CN" sz="2800" dirty="0" err="1" smtClean="0">
                <a:solidFill>
                  <a:schemeClr val="tx2"/>
                </a:solidFill>
                <a:latin typeface="+mn-lt"/>
              </a:rPr>
              <a:t>i</a:t>
            </a:r>
            <a:r>
              <a:rPr lang="en-US" altLang="zh-CN" sz="2800" b="1" dirty="0">
                <a:solidFill>
                  <a:schemeClr val="tx2"/>
                </a:solidFill>
                <a:latin typeface="+mn-lt"/>
              </a:rPr>
              <a:t>].</a:t>
            </a:r>
            <a:r>
              <a:rPr lang="en-US" altLang="zh-CN" sz="2800" dirty="0" smtClean="0">
                <a:solidFill>
                  <a:schemeClr val="tx2"/>
                </a:solidFill>
                <a:latin typeface="+mn-lt"/>
              </a:rPr>
              <a:t>left</a:t>
            </a:r>
            <a:r>
              <a:rPr lang="en-US" altLang="zh-CN" sz="2800" b="1" dirty="0" smtClean="0">
                <a:solidFill>
                  <a:schemeClr val="tx2"/>
                </a:solidFill>
                <a:latin typeface="+mn-lt"/>
              </a:rPr>
              <a:t>&gt;&gt;</a:t>
            </a:r>
            <a:r>
              <a:rPr lang="en-US" altLang="zh-CN" sz="2800" dirty="0" err="1" smtClean="0">
                <a:solidFill>
                  <a:schemeClr val="tx2"/>
                </a:solidFill>
                <a:latin typeface="+mn-lt"/>
              </a:rPr>
              <a:t>intsec</a:t>
            </a:r>
            <a:r>
              <a:rPr lang="en-US" altLang="zh-CN" sz="2800" b="1" dirty="0" smtClean="0">
                <a:solidFill>
                  <a:schemeClr val="tx2"/>
                </a:solidFill>
                <a:latin typeface="+mn-lt"/>
              </a:rPr>
              <a:t>[</a:t>
            </a:r>
            <a:r>
              <a:rPr lang="en-US" altLang="zh-CN" sz="2800" dirty="0" err="1" smtClean="0">
                <a:solidFill>
                  <a:schemeClr val="tx2"/>
                </a:solidFill>
                <a:latin typeface="+mn-lt"/>
              </a:rPr>
              <a:t>i</a:t>
            </a:r>
            <a:r>
              <a:rPr lang="en-US" altLang="zh-CN" sz="2800" b="1" dirty="0">
                <a:solidFill>
                  <a:schemeClr val="tx2"/>
                </a:solidFill>
                <a:latin typeface="+mn-lt"/>
              </a:rPr>
              <a:t>].</a:t>
            </a:r>
            <a:r>
              <a:rPr lang="en-US" altLang="zh-CN" sz="2800" dirty="0">
                <a:solidFill>
                  <a:schemeClr val="tx2"/>
                </a:solidFill>
                <a:latin typeface="+mn-lt"/>
              </a:rPr>
              <a:t>forward</a:t>
            </a:r>
            <a:br>
              <a:rPr lang="en-US" altLang="zh-CN" sz="2800" dirty="0">
                <a:solidFill>
                  <a:schemeClr val="tx2"/>
                </a:solidFill>
                <a:latin typeface="+mn-lt"/>
              </a:rPr>
            </a:br>
            <a:r>
              <a:rPr lang="en-US" altLang="zh-CN" sz="2800" dirty="0">
                <a:solidFill>
                  <a:schemeClr val="tx2"/>
                </a:solidFill>
                <a:latin typeface="+mn-lt"/>
              </a:rPr>
              <a:t>             </a:t>
            </a:r>
            <a:r>
              <a:rPr lang="en-US" altLang="zh-CN" sz="2800" b="1" dirty="0" smtClean="0">
                <a:solidFill>
                  <a:schemeClr val="tx2"/>
                </a:solidFill>
                <a:latin typeface="+mn-lt"/>
              </a:rPr>
              <a:t>&gt;&gt;</a:t>
            </a:r>
            <a:r>
              <a:rPr lang="en-US" altLang="zh-CN" sz="2800" dirty="0" err="1" smtClean="0">
                <a:solidFill>
                  <a:schemeClr val="tx2"/>
                </a:solidFill>
                <a:latin typeface="+mn-lt"/>
              </a:rPr>
              <a:t>intsec</a:t>
            </a:r>
            <a:r>
              <a:rPr lang="en-US" altLang="zh-CN" sz="2800" b="1" dirty="0" smtClean="0">
                <a:solidFill>
                  <a:schemeClr val="tx2"/>
                </a:solidFill>
                <a:latin typeface="+mn-lt"/>
              </a:rPr>
              <a:t>[</a:t>
            </a:r>
            <a:r>
              <a:rPr lang="en-US" altLang="zh-CN" sz="2800" dirty="0" err="1" smtClean="0">
                <a:solidFill>
                  <a:schemeClr val="tx2"/>
                </a:solidFill>
                <a:latin typeface="+mn-lt"/>
              </a:rPr>
              <a:t>i</a:t>
            </a:r>
            <a:r>
              <a:rPr lang="en-US" altLang="zh-CN" sz="2800" b="1" dirty="0">
                <a:solidFill>
                  <a:schemeClr val="tx2"/>
                </a:solidFill>
                <a:latin typeface="+mn-lt"/>
              </a:rPr>
              <a:t>].</a:t>
            </a:r>
            <a:r>
              <a:rPr lang="en-US" altLang="zh-CN" sz="2800" dirty="0">
                <a:solidFill>
                  <a:schemeClr val="tx2"/>
                </a:solidFill>
                <a:latin typeface="+mn-lt"/>
              </a:rPr>
              <a:t>right</a:t>
            </a:r>
            <a:r>
              <a:rPr lang="en-US" altLang="zh-CN" sz="2800" b="1" dirty="0">
                <a:solidFill>
                  <a:schemeClr val="tx2"/>
                </a:solidFill>
                <a:latin typeface="+mn-lt"/>
              </a:rPr>
              <a:t>;</a:t>
            </a:r>
            <a:r>
              <a:rPr lang="en-US" altLang="zh-CN" sz="2800" dirty="0">
                <a:solidFill>
                  <a:schemeClr val="tx2"/>
                </a:solidFill>
                <a:latin typeface="+mn-lt"/>
              </a:rPr>
              <a:t/>
            </a:r>
            <a:br>
              <a:rPr lang="en-US" altLang="zh-CN" sz="2800" dirty="0">
                <a:solidFill>
                  <a:schemeClr val="tx2"/>
                </a:solidFill>
                <a:latin typeface="+mn-lt"/>
              </a:rPr>
            </a:br>
            <a:r>
              <a:rPr lang="en-US" altLang="zh-CN" sz="2800" dirty="0">
                <a:solidFill>
                  <a:schemeClr val="tx2"/>
                </a:solidFill>
                <a:latin typeface="+mn-lt"/>
              </a:rPr>
              <a:t>     </a:t>
            </a:r>
            <a:r>
              <a:rPr lang="en-US" altLang="zh-CN" sz="2800" dirty="0" smtClean="0">
                <a:solidFill>
                  <a:schemeClr val="tx2"/>
                </a:solidFill>
                <a:latin typeface="+mn-lt"/>
              </a:rPr>
              <a:t>fin</a:t>
            </a:r>
            <a:r>
              <a:rPr lang="en-US" altLang="zh-CN" sz="2800" b="1" dirty="0" smtClean="0">
                <a:solidFill>
                  <a:schemeClr val="tx2"/>
                </a:solidFill>
                <a:latin typeface="+mn-lt"/>
              </a:rPr>
              <a:t>&gt;&gt;</a:t>
            </a:r>
            <a:r>
              <a:rPr lang="en-US" altLang="zh-CN" sz="2800" dirty="0" smtClean="0">
                <a:solidFill>
                  <a:schemeClr val="tx2"/>
                </a:solidFill>
                <a:latin typeface="+mn-lt"/>
              </a:rPr>
              <a:t>EXIT</a:t>
            </a:r>
            <a:r>
              <a:rPr lang="en-US" altLang="zh-CN" sz="2800" b="1" dirty="0">
                <a:solidFill>
                  <a:schemeClr val="tx2"/>
                </a:solidFill>
                <a:latin typeface="+mn-lt"/>
              </a:rPr>
              <a:t>;       </a:t>
            </a:r>
          </a:p>
          <a:p>
            <a:r>
              <a:rPr lang="en-US" altLang="zh-CN" sz="2800" b="1" dirty="0">
                <a:solidFill>
                  <a:schemeClr val="tx2"/>
                </a:solidFill>
                <a:latin typeface="+mn-lt"/>
              </a:rPr>
              <a:t>     </a:t>
            </a:r>
            <a:r>
              <a:rPr lang="en-US" altLang="zh-CN" sz="2800" b="1" dirty="0">
                <a:solidFill>
                  <a:srgbClr val="0000FF"/>
                </a:solidFill>
                <a:latin typeface="+mn-lt"/>
              </a:rPr>
              <a:t>//</a:t>
            </a:r>
            <a:r>
              <a:rPr lang="zh-CN" altLang="en-US" sz="2800" dirty="0">
                <a:solidFill>
                  <a:srgbClr val="0000FF"/>
                </a:solidFill>
                <a:latin typeface="+mn-lt"/>
                <a:ea typeface="隶书" pitchFamily="49" charset="-122"/>
              </a:rPr>
              <a:t>输入迷宫出口号码</a:t>
            </a:r>
            <a:endParaRPr lang="zh-CN" altLang="en-US" sz="2800" dirty="0">
              <a:solidFill>
                <a:srgbClr val="0000FF"/>
              </a:solidFill>
              <a:latin typeface="+mn-lt"/>
            </a:endParaRPr>
          </a:p>
          <a:p>
            <a:r>
              <a:rPr lang="zh-CN" altLang="en-US" sz="2800" dirty="0">
                <a:solidFill>
                  <a:schemeClr val="tx2"/>
                </a:solidFill>
                <a:latin typeface="+mn-lt"/>
              </a:rPr>
              <a:t>     </a:t>
            </a:r>
            <a:r>
              <a:rPr lang="en-US" altLang="zh-CN" sz="2800" dirty="0" err="1" smtClean="0">
                <a:solidFill>
                  <a:schemeClr val="tx2"/>
                </a:solidFill>
                <a:latin typeface="+mn-lt"/>
              </a:rPr>
              <a:t>fin</a:t>
            </a:r>
            <a:r>
              <a:rPr lang="en-US" altLang="zh-CN" sz="2800" b="1" dirty="0" err="1" smtClean="0">
                <a:solidFill>
                  <a:schemeClr val="tx2"/>
                </a:solidFill>
                <a:latin typeface="+mn-lt"/>
              </a:rPr>
              <a:t>.</a:t>
            </a:r>
            <a:r>
              <a:rPr lang="en-US" altLang="zh-CN" sz="2800" dirty="0" err="1" smtClean="0">
                <a:solidFill>
                  <a:schemeClr val="tx2"/>
                </a:solidFill>
                <a:latin typeface="+mn-lt"/>
              </a:rPr>
              <a:t>close</a:t>
            </a:r>
            <a:r>
              <a:rPr lang="en-US" altLang="zh-CN" sz="2800" b="1" dirty="0" smtClean="0">
                <a:solidFill>
                  <a:schemeClr val="tx2"/>
                </a:solidFill>
                <a:latin typeface="+mn-lt"/>
              </a:rPr>
              <a:t>( </a:t>
            </a:r>
            <a:r>
              <a:rPr lang="en-US" altLang="zh-CN" sz="2800" b="1" dirty="0">
                <a:solidFill>
                  <a:schemeClr val="tx2"/>
                </a:solidFill>
                <a:latin typeface="+mn-lt"/>
              </a:rPr>
              <a:t>);</a:t>
            </a:r>
            <a:endParaRPr lang="en-US" altLang="zh-CN" sz="2800" dirty="0">
              <a:solidFill>
                <a:schemeClr val="tx2"/>
              </a:solidFill>
              <a:latin typeface="+mn-lt"/>
            </a:endParaRPr>
          </a:p>
          <a:p>
            <a:r>
              <a:rPr lang="en-US" altLang="zh-CN" sz="2800" b="1" dirty="0">
                <a:solidFill>
                  <a:schemeClr val="tx2"/>
                </a:solidFill>
                <a:latin typeface="+mn-lt"/>
              </a:rPr>
              <a:t>}</a:t>
            </a:r>
          </a:p>
          <a:p>
            <a:endParaRPr lang="en-US" altLang="zh-CN" sz="2800" b="1" dirty="0">
              <a:solidFill>
                <a:schemeClr val="tx2"/>
              </a:solidFill>
              <a:latin typeface="+mn-lt"/>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71</a:t>
            </a:fld>
            <a:endParaRPr lang="en-US" altLang="zh-CN"/>
          </a:p>
        </p:txBody>
      </p:sp>
    </p:spTree>
  </p:cSld>
  <p:clrMapOvr>
    <a:masterClrMapping/>
  </p:clrMapOvr>
  <p:transition>
    <p:strips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1972" name="Rectangle 4"/>
          <p:cNvSpPr>
            <a:spLocks noChangeArrowheads="1"/>
          </p:cNvSpPr>
          <p:nvPr/>
        </p:nvSpPr>
        <p:spPr bwMode="auto">
          <a:xfrm>
            <a:off x="395288" y="136160"/>
            <a:ext cx="8382000" cy="6721840"/>
          </a:xfrm>
          <a:prstGeom prst="rect">
            <a:avLst/>
          </a:prstGeom>
          <a:noFill/>
          <a:ln w="9525">
            <a:noFill/>
            <a:miter lim="800000"/>
            <a:headEnd/>
            <a:tailEnd/>
          </a:ln>
          <a:effectLst/>
        </p:spPr>
        <p:txBody>
          <a:bodyPr>
            <a:spAutoFit/>
          </a:bodyPr>
          <a:lstStyle/>
          <a:p>
            <a:pPr>
              <a:lnSpc>
                <a:spcPct val="90000"/>
              </a:lnSpc>
              <a:spcBef>
                <a:spcPct val="30000"/>
              </a:spcBef>
              <a:defRPr/>
            </a:pPr>
            <a:r>
              <a:rPr lang="zh-CN" altLang="en-US" sz="2800" b="1" u="sng" dirty="0">
                <a:solidFill>
                  <a:srgbClr val="993300"/>
                </a:solidFill>
                <a:effectLst>
                  <a:outerShdw blurRad="38100" dist="38100" dir="2700000" algn="tl">
                    <a:srgbClr val="C0C0C0"/>
                  </a:outerShdw>
                </a:effectLst>
                <a:latin typeface="仿宋_GB2312" pitchFamily="49" charset="-122"/>
                <a:ea typeface="仿宋_GB2312" pitchFamily="49" charset="-122"/>
              </a:rPr>
              <a:t>迷宫漫游与求解算法</a:t>
            </a:r>
            <a:endParaRPr lang="zh-CN" altLang="en-US" u="sng" dirty="0">
              <a:effectLst>
                <a:outerShdw blurRad="38100" dist="38100" dir="2700000" algn="tl">
                  <a:srgbClr val="C0C0C0"/>
                </a:outerShdw>
              </a:effectLst>
              <a:latin typeface="楷体_GB2312" pitchFamily="49" charset="-122"/>
              <a:ea typeface="楷体_GB2312" pitchFamily="49" charset="-122"/>
            </a:endParaRPr>
          </a:p>
          <a:p>
            <a:pPr>
              <a:lnSpc>
                <a:spcPct val="90000"/>
              </a:lnSpc>
              <a:spcBef>
                <a:spcPct val="30000"/>
              </a:spcBef>
              <a:defRPr/>
            </a:pPr>
            <a:r>
              <a:rPr lang="en-US" altLang="zh-CN" b="1" dirty="0" err="1">
                <a:solidFill>
                  <a:schemeClr val="tx2"/>
                </a:solidFill>
              </a:rPr>
              <a:t>int</a:t>
            </a:r>
            <a:r>
              <a:rPr lang="en-US" altLang="zh-CN" dirty="0">
                <a:solidFill>
                  <a:schemeClr val="tx2"/>
                </a:solidFill>
              </a:rPr>
              <a:t> Maze</a:t>
            </a:r>
            <a:r>
              <a:rPr lang="en-US" altLang="zh-CN" b="1" dirty="0">
                <a:solidFill>
                  <a:schemeClr val="tx2"/>
                </a:solidFill>
              </a:rPr>
              <a:t>::</a:t>
            </a:r>
            <a:r>
              <a:rPr lang="en-US" altLang="zh-CN" dirty="0" err="1" smtClean="0">
                <a:solidFill>
                  <a:schemeClr val="tx2"/>
                </a:solidFill>
              </a:rPr>
              <a:t>TraverseMaze</a:t>
            </a:r>
            <a:r>
              <a:rPr lang="en-US" altLang="zh-CN" b="1" dirty="0" smtClean="0">
                <a:solidFill>
                  <a:schemeClr val="tx2"/>
                </a:solidFill>
              </a:rPr>
              <a:t>(</a:t>
            </a:r>
            <a:r>
              <a:rPr lang="en-US" altLang="zh-CN" b="1" dirty="0" err="1" smtClean="0">
                <a:solidFill>
                  <a:schemeClr val="tx2"/>
                </a:solidFill>
              </a:rPr>
              <a:t>int</a:t>
            </a:r>
            <a:r>
              <a:rPr lang="en-US" altLang="zh-CN" dirty="0" smtClean="0">
                <a:solidFill>
                  <a:schemeClr val="tx2"/>
                </a:solidFill>
              </a:rPr>
              <a:t> </a:t>
            </a:r>
            <a:r>
              <a:rPr lang="en-US" altLang="zh-CN" dirty="0" err="1" smtClean="0">
                <a:solidFill>
                  <a:schemeClr val="tx2"/>
                </a:solidFill>
              </a:rPr>
              <a:t>CurrentPos</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a:t>
            </a:r>
          </a:p>
          <a:p>
            <a:pPr>
              <a:lnSpc>
                <a:spcPct val="90000"/>
              </a:lnSpc>
              <a:defRPr/>
            </a:pPr>
            <a:r>
              <a:rPr lang="en-US" altLang="zh-CN" b="1" dirty="0">
                <a:solidFill>
                  <a:srgbClr val="0000FF"/>
                </a:solidFill>
                <a:ea typeface="隶书" pitchFamily="49" charset="-122"/>
              </a:rPr>
              <a:t>//</a:t>
            </a:r>
            <a:r>
              <a:rPr lang="zh-CN" altLang="en-US" dirty="0">
                <a:solidFill>
                  <a:srgbClr val="0000FF"/>
                </a:solidFill>
                <a:ea typeface="隶书" pitchFamily="49" charset="-122"/>
              </a:rPr>
              <a:t>递归函数：算法搜寻一个可能前进的方向</a:t>
            </a:r>
          </a:p>
          <a:p>
            <a:pPr>
              <a:lnSpc>
                <a:spcPct val="90000"/>
              </a:lnSpc>
              <a:defRPr/>
            </a:pPr>
            <a:r>
              <a:rPr lang="en-US" altLang="zh-CN" b="1" dirty="0" smtClean="0">
                <a:solidFill>
                  <a:srgbClr val="0000FF"/>
                </a:solidFill>
                <a:ea typeface="隶书" pitchFamily="49" charset="-122"/>
              </a:rPr>
              <a:t>//</a:t>
            </a:r>
            <a:r>
              <a:rPr lang="en-US" altLang="zh-CN" b="1" dirty="0" err="1" smtClean="0">
                <a:solidFill>
                  <a:srgbClr val="CC0000"/>
                </a:solidFill>
                <a:ea typeface="隶书" pitchFamily="49" charset="-122"/>
              </a:rPr>
              <a:t>CurrentPos</a:t>
            </a:r>
            <a:r>
              <a:rPr lang="zh-CN" altLang="en-US" dirty="0" smtClean="0">
                <a:solidFill>
                  <a:srgbClr val="0000FF"/>
                </a:solidFill>
                <a:ea typeface="隶书" pitchFamily="49" charset="-122"/>
              </a:rPr>
              <a:t>初值为</a:t>
            </a:r>
            <a:r>
              <a:rPr lang="en-US" altLang="zh-CN" b="1" dirty="0" smtClean="0">
                <a:solidFill>
                  <a:srgbClr val="CC0000"/>
                </a:solidFill>
                <a:ea typeface="隶书" pitchFamily="49" charset="-122"/>
              </a:rPr>
              <a:t>1</a:t>
            </a:r>
            <a:r>
              <a:rPr lang="zh-CN" altLang="en-US" b="1" dirty="0" smtClean="0">
                <a:solidFill>
                  <a:srgbClr val="0000FF"/>
                </a:solidFill>
                <a:ea typeface="隶书" pitchFamily="49" charset="-122"/>
              </a:rPr>
              <a:t>，</a:t>
            </a:r>
            <a:r>
              <a:rPr lang="zh-CN" altLang="en-US" dirty="0">
                <a:solidFill>
                  <a:srgbClr val="0000FF"/>
                </a:solidFill>
                <a:ea typeface="隶书" pitchFamily="49" charset="-122"/>
              </a:rPr>
              <a:t>表明搜索者从</a:t>
            </a:r>
            <a:r>
              <a:rPr lang="zh-CN" altLang="en-US" dirty="0" smtClean="0">
                <a:solidFill>
                  <a:srgbClr val="0000FF"/>
                </a:solidFill>
                <a:ea typeface="隶书" pitchFamily="49" charset="-122"/>
              </a:rPr>
              <a:t>路口</a:t>
            </a:r>
            <a:r>
              <a:rPr lang="en-US" altLang="zh-CN" b="1" dirty="0" smtClean="0">
                <a:solidFill>
                  <a:srgbClr val="CC0000"/>
                </a:solidFill>
                <a:ea typeface="隶书" pitchFamily="49" charset="-122"/>
              </a:rPr>
              <a:t>1</a:t>
            </a:r>
            <a:r>
              <a:rPr lang="zh-CN" altLang="en-US" dirty="0" smtClean="0">
                <a:solidFill>
                  <a:srgbClr val="0000FF"/>
                </a:solidFill>
                <a:ea typeface="隶书" pitchFamily="49" charset="-122"/>
              </a:rPr>
              <a:t>进入</a:t>
            </a:r>
            <a:r>
              <a:rPr lang="zh-CN" altLang="en-US" dirty="0">
                <a:solidFill>
                  <a:srgbClr val="0000FF"/>
                </a:solidFill>
                <a:ea typeface="隶书" pitchFamily="49" charset="-122"/>
              </a:rPr>
              <a:t>迷宫</a:t>
            </a:r>
          </a:p>
          <a:p>
            <a:pPr>
              <a:lnSpc>
                <a:spcPct val="90000"/>
              </a:lnSpc>
              <a:defRPr/>
            </a:pPr>
            <a:r>
              <a:rPr lang="en-US" altLang="zh-CN" b="1" dirty="0">
                <a:solidFill>
                  <a:srgbClr val="0000FF"/>
                </a:solidFill>
                <a:ea typeface="隶书" pitchFamily="49" charset="-122"/>
              </a:rPr>
              <a:t>//</a:t>
            </a:r>
            <a:r>
              <a:rPr lang="zh-CN" altLang="en-US" dirty="0">
                <a:solidFill>
                  <a:srgbClr val="0000FF"/>
                </a:solidFill>
                <a:ea typeface="隶书" pitchFamily="49" charset="-122"/>
              </a:rPr>
              <a:t>递归过程中</a:t>
            </a:r>
            <a:r>
              <a:rPr lang="zh-CN" altLang="en-US" b="1" dirty="0">
                <a:solidFill>
                  <a:srgbClr val="0000FF"/>
                </a:solidFill>
                <a:ea typeface="隶书" pitchFamily="49" charset="-122"/>
              </a:rPr>
              <a:t>，</a:t>
            </a:r>
            <a:r>
              <a:rPr lang="zh-CN" altLang="en-US" dirty="0">
                <a:solidFill>
                  <a:srgbClr val="0000FF"/>
                </a:solidFill>
                <a:ea typeface="隶书" pitchFamily="49" charset="-122"/>
              </a:rPr>
              <a:t>保持了当前处理的交通路口号码</a:t>
            </a:r>
            <a:r>
              <a:rPr lang="zh-CN" altLang="en-US" dirty="0">
                <a:solidFill>
                  <a:srgbClr val="0000FF"/>
                </a:solidFill>
              </a:rPr>
              <a:t/>
            </a:r>
            <a:br>
              <a:rPr lang="zh-CN" altLang="en-US" dirty="0">
                <a:solidFill>
                  <a:srgbClr val="0000FF"/>
                </a:solidFill>
              </a:rPr>
            </a:br>
            <a:r>
              <a:rPr lang="zh-CN" altLang="en-US" dirty="0">
                <a:solidFill>
                  <a:schemeClr val="tx2"/>
                </a:solidFill>
              </a:rPr>
              <a:t> </a:t>
            </a:r>
            <a:r>
              <a:rPr lang="zh-CN" altLang="en-US" b="1"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err="1" smtClean="0">
                <a:solidFill>
                  <a:schemeClr val="tx2"/>
                </a:solidFill>
              </a:rPr>
              <a:t>CurrentPos</a:t>
            </a:r>
            <a:r>
              <a:rPr lang="en-US" altLang="zh-CN" b="1" dirty="0" smtClean="0">
                <a:solidFill>
                  <a:schemeClr val="tx2"/>
                </a:solidFill>
              </a:rPr>
              <a:t>&gt;</a:t>
            </a:r>
            <a:r>
              <a:rPr lang="en-US" altLang="zh-CN" dirty="0" smtClean="0">
                <a:solidFill>
                  <a:schemeClr val="tx2"/>
                </a:solidFill>
              </a:rPr>
              <a:t>0</a:t>
            </a:r>
            <a:r>
              <a:rPr lang="en-US" altLang="zh-CN" b="1" dirty="0" smtClean="0">
                <a:solidFill>
                  <a:schemeClr val="tx2"/>
                </a:solidFill>
              </a:rPr>
              <a:t>)</a:t>
            </a:r>
            <a:r>
              <a:rPr lang="en-US" altLang="zh-CN" dirty="0" smtClean="0">
                <a:solidFill>
                  <a:schemeClr val="tx2"/>
                </a:solidFill>
              </a:rPr>
              <a:t> </a:t>
            </a:r>
            <a:r>
              <a:rPr lang="en-US" altLang="zh-CN" b="1" dirty="0">
                <a:solidFill>
                  <a:schemeClr val="tx2"/>
                </a:solidFill>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路口</a:t>
            </a:r>
            <a:r>
              <a:rPr lang="zh-CN" altLang="en-US" dirty="0" smtClean="0">
                <a:solidFill>
                  <a:srgbClr val="0000FF"/>
                </a:solidFill>
                <a:ea typeface="隶书" pitchFamily="49" charset="-122"/>
              </a:rPr>
              <a:t>为</a:t>
            </a:r>
            <a:r>
              <a:rPr lang="en-US" altLang="zh-CN" b="1" dirty="0" smtClean="0">
                <a:solidFill>
                  <a:srgbClr val="CC0000"/>
                </a:solidFill>
                <a:ea typeface="隶书" pitchFamily="49" charset="-122"/>
              </a:rPr>
              <a:t>0</a:t>
            </a:r>
            <a:r>
              <a:rPr lang="zh-CN" altLang="en-US" dirty="0" smtClean="0">
                <a:solidFill>
                  <a:srgbClr val="0000FF"/>
                </a:solidFill>
                <a:ea typeface="隶书" pitchFamily="49" charset="-122"/>
              </a:rPr>
              <a:t>表示</a:t>
            </a:r>
            <a:r>
              <a:rPr lang="zh-CN" altLang="en-US" dirty="0">
                <a:solidFill>
                  <a:srgbClr val="0000FF"/>
                </a:solidFill>
                <a:ea typeface="隶书" pitchFamily="49" charset="-122"/>
              </a:rPr>
              <a:t>到达路的尽头</a:t>
            </a:r>
          </a:p>
          <a:p>
            <a:pPr>
              <a:lnSpc>
                <a:spcPct val="90000"/>
              </a:lnSpc>
              <a:defRPr/>
            </a:pPr>
            <a:r>
              <a:rPr lang="zh-CN" altLang="en-US" b="1" dirty="0">
                <a:solidFill>
                  <a:schemeClr val="tx2"/>
                </a:solidFill>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否则试探找一个移动方向</a:t>
            </a:r>
          </a:p>
          <a:p>
            <a:pPr>
              <a:lnSpc>
                <a:spcPct val="80000"/>
              </a:lnSpc>
              <a:defRPr/>
            </a:pPr>
            <a:r>
              <a:rPr lang="zh-CN" altLang="en-US" b="1"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err="1" smtClean="0">
                <a:solidFill>
                  <a:schemeClr val="tx2"/>
                </a:solidFill>
              </a:rPr>
              <a:t>CurrentPos</a:t>
            </a:r>
            <a:r>
              <a:rPr lang="en-US" altLang="zh-CN" b="1" dirty="0" smtClean="0">
                <a:solidFill>
                  <a:schemeClr val="tx2"/>
                </a:solidFill>
              </a:rPr>
              <a:t>==</a:t>
            </a:r>
            <a:r>
              <a:rPr lang="en-US" altLang="zh-CN" dirty="0" smtClean="0">
                <a:solidFill>
                  <a:schemeClr val="tx2"/>
                </a:solidFill>
              </a:rPr>
              <a:t>EXIT</a:t>
            </a:r>
            <a:r>
              <a:rPr lang="en-US" altLang="zh-CN" b="1" dirty="0" smtClean="0">
                <a:solidFill>
                  <a:schemeClr val="tx2"/>
                </a:solidFill>
              </a:rPr>
              <a:t>) </a:t>
            </a:r>
            <a:r>
              <a:rPr lang="en-US" altLang="zh-CN" b="1" dirty="0">
                <a:solidFill>
                  <a:schemeClr val="tx2"/>
                </a:solidFill>
              </a:rPr>
              <a:t>{</a:t>
            </a:r>
            <a:r>
              <a:rPr lang="en-US" altLang="zh-CN" dirty="0">
                <a:solidFill>
                  <a:schemeClr val="tx2"/>
                </a:solidFill>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出口处理</a:t>
            </a:r>
            <a:r>
              <a:rPr lang="zh-CN" altLang="en-US" dirty="0">
                <a:solidFill>
                  <a:schemeClr val="tx2"/>
                </a:solidFill>
              </a:rPr>
              <a:t> </a:t>
            </a:r>
          </a:p>
          <a:p>
            <a:pPr>
              <a:lnSpc>
                <a:spcPct val="80000"/>
              </a:lnSpc>
              <a:defRPr/>
            </a:pPr>
            <a:r>
              <a:rPr lang="zh-CN" altLang="en-US" dirty="0">
                <a:solidFill>
                  <a:schemeClr val="tx2"/>
                </a:solidFill>
              </a:rPr>
              <a:t>     </a:t>
            </a:r>
            <a:r>
              <a:rPr lang="zh-CN" altLang="en-US" b="1" dirty="0">
                <a:solidFill>
                  <a:schemeClr val="tx2"/>
                </a:solidFill>
              </a:rPr>
              <a:t>    </a:t>
            </a:r>
            <a:r>
              <a:rPr lang="en-US" altLang="zh-CN" b="1" dirty="0" err="1" smtClean="0">
                <a:solidFill>
                  <a:schemeClr val="tx2"/>
                </a:solidFill>
              </a:rPr>
              <a:t>cout</a:t>
            </a:r>
            <a:r>
              <a:rPr lang="en-US" altLang="zh-CN" b="1" dirty="0" smtClean="0">
                <a:solidFill>
                  <a:schemeClr val="tx2"/>
                </a:solidFill>
              </a:rPr>
              <a:t>&lt;&lt;</a:t>
            </a:r>
            <a:r>
              <a:rPr lang="en-US" altLang="zh-CN" dirty="0" err="1" smtClean="0">
                <a:solidFill>
                  <a:schemeClr val="tx2"/>
                </a:solidFill>
              </a:rPr>
              <a:t>CurrentPos</a:t>
            </a:r>
            <a:r>
              <a:rPr lang="en-US" altLang="zh-CN" b="1" dirty="0" smtClean="0">
                <a:solidFill>
                  <a:schemeClr val="tx2"/>
                </a:solidFill>
              </a:rPr>
              <a:t>&lt;&lt;“ ”;</a:t>
            </a:r>
            <a:r>
              <a:rPr lang="en-US" altLang="zh-CN" dirty="0" smtClean="0">
                <a:solidFill>
                  <a:schemeClr val="tx2"/>
                </a:solidFill>
              </a:rPr>
              <a:t>  </a:t>
            </a:r>
            <a:r>
              <a:rPr lang="en-US" altLang="zh-CN" b="1" dirty="0">
                <a:solidFill>
                  <a:schemeClr val="tx2"/>
                </a:solidFill>
              </a:rPr>
              <a:t>return</a:t>
            </a:r>
            <a:r>
              <a:rPr lang="en-US" altLang="zh-CN" dirty="0">
                <a:solidFill>
                  <a:schemeClr val="tx2"/>
                </a:solidFill>
              </a:rPr>
              <a:t> 1</a:t>
            </a:r>
            <a:r>
              <a:rPr lang="en-US" altLang="zh-CN" b="1" dirty="0">
                <a:solidFill>
                  <a:schemeClr val="tx2"/>
                </a:solidFill>
              </a:rPr>
              <a:t>; }</a:t>
            </a:r>
            <a:r>
              <a:rPr lang="en-US" altLang="zh-CN" dirty="0">
                <a:solidFill>
                  <a:schemeClr val="tx2"/>
                </a:solidFill>
              </a:rPr>
              <a:t/>
            </a:r>
            <a:br>
              <a:rPr lang="en-US" altLang="zh-CN" dirty="0">
                <a:solidFill>
                  <a:schemeClr val="tx2"/>
                </a:solidFill>
              </a:rPr>
            </a:br>
            <a:r>
              <a:rPr lang="en-US" altLang="zh-CN" b="1" dirty="0">
                <a:solidFill>
                  <a:schemeClr val="tx2"/>
                </a:solidFill>
              </a:rPr>
              <a:t>     else  </a:t>
            </a:r>
            <a:r>
              <a:rPr lang="en-US" altLang="zh-CN" b="1" dirty="0">
                <a:solidFill>
                  <a:srgbClr val="0000FF"/>
                </a:solidFill>
              </a:rPr>
              <a:t>//</a:t>
            </a:r>
            <a:r>
              <a:rPr lang="zh-CN" altLang="en-US" dirty="0">
                <a:solidFill>
                  <a:srgbClr val="0000FF"/>
                </a:solidFill>
                <a:ea typeface="隶书" pitchFamily="49" charset="-122"/>
              </a:rPr>
              <a:t>递归</a:t>
            </a:r>
            <a:r>
              <a:rPr lang="zh-CN" altLang="en-US" dirty="0">
                <a:solidFill>
                  <a:srgbClr val="A50021"/>
                </a:solidFill>
                <a:effectLst>
                  <a:outerShdw blurRad="38100" dist="38100" dir="2700000" algn="tl">
                    <a:srgbClr val="C0C0C0"/>
                  </a:outerShdw>
                </a:effectLst>
                <a:ea typeface="隶书" pitchFamily="49" charset="-122"/>
              </a:rPr>
              <a:t>向左</a:t>
            </a:r>
            <a:r>
              <a:rPr lang="zh-CN" altLang="en-US" dirty="0">
                <a:solidFill>
                  <a:srgbClr val="0000FF"/>
                </a:solidFill>
                <a:ea typeface="隶书" pitchFamily="49" charset="-122"/>
              </a:rPr>
              <a:t>搜寻可行</a:t>
            </a:r>
            <a:endParaRPr lang="zh-CN" altLang="en-US" dirty="0">
              <a:solidFill>
                <a:srgbClr val="0000FF"/>
              </a:solidFill>
            </a:endParaRPr>
          </a:p>
          <a:p>
            <a:pPr>
              <a:lnSpc>
                <a:spcPct val="80000"/>
              </a:lnSpc>
              <a:defRPr/>
            </a:pPr>
            <a:r>
              <a:rPr lang="zh-CN" altLang="en-US" b="1"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err="1" smtClean="0">
                <a:solidFill>
                  <a:schemeClr val="tx2"/>
                </a:solidFill>
              </a:rPr>
              <a:t>TraverseMaze</a:t>
            </a:r>
            <a:r>
              <a:rPr lang="en-US" altLang="zh-CN" b="1" dirty="0" smtClean="0">
                <a:solidFill>
                  <a:schemeClr val="tx2"/>
                </a:solidFill>
              </a:rPr>
              <a:t>(</a:t>
            </a:r>
            <a:r>
              <a:rPr lang="en-US" altLang="zh-CN" dirty="0" err="1" smtClean="0">
                <a:solidFill>
                  <a:schemeClr val="tx2"/>
                </a:solidFill>
              </a:rPr>
              <a:t>intsec</a:t>
            </a:r>
            <a:r>
              <a:rPr lang="en-US" altLang="zh-CN" b="1" dirty="0" smtClean="0">
                <a:solidFill>
                  <a:schemeClr val="tx2"/>
                </a:solidFill>
              </a:rPr>
              <a:t>[</a:t>
            </a:r>
            <a:r>
              <a:rPr lang="en-US" altLang="zh-CN" dirty="0" err="1" smtClean="0">
                <a:solidFill>
                  <a:schemeClr val="tx2"/>
                </a:solidFill>
              </a:rPr>
              <a:t>CurrentPos</a:t>
            </a:r>
            <a:r>
              <a:rPr lang="en-US" altLang="zh-CN" b="1" dirty="0">
                <a:solidFill>
                  <a:schemeClr val="tx2"/>
                </a:solidFill>
              </a:rPr>
              <a:t>].</a:t>
            </a:r>
            <a:r>
              <a:rPr lang="en-US" altLang="zh-CN" dirty="0" smtClean="0">
                <a:solidFill>
                  <a:schemeClr val="tx2"/>
                </a:solidFill>
              </a:rPr>
              <a:t>left</a:t>
            </a:r>
            <a:r>
              <a:rPr lang="en-US" altLang="zh-CN" b="1" dirty="0" smtClean="0">
                <a:solidFill>
                  <a:schemeClr val="tx2"/>
                </a:solidFill>
              </a:rPr>
              <a:t>))</a:t>
            </a:r>
            <a:endParaRPr lang="en-US" altLang="zh-CN" b="1" dirty="0">
              <a:solidFill>
                <a:schemeClr val="tx2"/>
              </a:solidFill>
            </a:endParaRPr>
          </a:p>
          <a:p>
            <a:pPr>
              <a:lnSpc>
                <a:spcPct val="80000"/>
              </a:lnSpc>
              <a:defRPr/>
            </a:pPr>
            <a:r>
              <a:rPr lang="en-US" altLang="zh-CN" dirty="0">
                <a:solidFill>
                  <a:schemeClr val="tx2"/>
                </a:solidFill>
              </a:rPr>
              <a:t>     </a:t>
            </a:r>
            <a:r>
              <a:rPr lang="en-US" altLang="zh-CN" b="1" dirty="0">
                <a:solidFill>
                  <a:schemeClr val="tx2"/>
                </a:solidFill>
              </a:rPr>
              <a:t>{ </a:t>
            </a:r>
            <a:r>
              <a:rPr lang="en-US" altLang="zh-CN" b="1" dirty="0" err="1" smtClean="0">
                <a:solidFill>
                  <a:schemeClr val="tx2"/>
                </a:solidFill>
              </a:rPr>
              <a:t>cout</a:t>
            </a:r>
            <a:r>
              <a:rPr lang="en-US" altLang="zh-CN" b="1" dirty="0" smtClean="0">
                <a:solidFill>
                  <a:schemeClr val="tx2"/>
                </a:solidFill>
              </a:rPr>
              <a:t>&lt;&lt;</a:t>
            </a:r>
            <a:r>
              <a:rPr lang="en-US" altLang="zh-CN" dirty="0" err="1" smtClean="0">
                <a:solidFill>
                  <a:schemeClr val="tx2"/>
                </a:solidFill>
              </a:rPr>
              <a:t>CurrentPos</a:t>
            </a:r>
            <a:r>
              <a:rPr lang="en-US" altLang="zh-CN" b="1" dirty="0" smtClean="0">
                <a:solidFill>
                  <a:schemeClr val="tx2"/>
                </a:solidFill>
              </a:rPr>
              <a:t>&lt;&lt;“ ”;</a:t>
            </a:r>
            <a:r>
              <a:rPr lang="en-US" altLang="zh-CN" dirty="0" smtClean="0">
                <a:solidFill>
                  <a:schemeClr val="tx2"/>
                </a:solidFill>
              </a:rPr>
              <a:t>  </a:t>
            </a:r>
            <a:r>
              <a:rPr lang="en-US" altLang="zh-CN" b="1" dirty="0">
                <a:solidFill>
                  <a:schemeClr val="tx2"/>
                </a:solidFill>
              </a:rPr>
              <a:t>return</a:t>
            </a:r>
            <a:r>
              <a:rPr lang="en-US" altLang="zh-CN" dirty="0">
                <a:solidFill>
                  <a:schemeClr val="tx2"/>
                </a:solidFill>
              </a:rPr>
              <a:t> 1</a:t>
            </a:r>
            <a:r>
              <a:rPr lang="en-US" altLang="zh-CN" b="1" dirty="0">
                <a:solidFill>
                  <a:schemeClr val="tx2"/>
                </a:solidFill>
              </a:rPr>
              <a:t>; }</a:t>
            </a:r>
            <a:r>
              <a:rPr lang="en-US" altLang="zh-CN" dirty="0">
                <a:solidFill>
                  <a:schemeClr val="tx2"/>
                </a:solidFill>
              </a:rPr>
              <a:t/>
            </a:r>
            <a:br>
              <a:rPr lang="en-US" altLang="zh-CN" dirty="0">
                <a:solidFill>
                  <a:schemeClr val="tx2"/>
                </a:solidFill>
              </a:rPr>
            </a:br>
            <a:r>
              <a:rPr lang="en-US" altLang="zh-CN" b="1" dirty="0">
                <a:solidFill>
                  <a:schemeClr val="tx2"/>
                </a:solidFill>
              </a:rPr>
              <a:t>     else  </a:t>
            </a:r>
            <a:r>
              <a:rPr lang="en-US" altLang="zh-CN" b="1" dirty="0">
                <a:solidFill>
                  <a:srgbClr val="0000FF"/>
                </a:solidFill>
              </a:rPr>
              <a:t>//</a:t>
            </a:r>
            <a:r>
              <a:rPr lang="zh-CN" altLang="en-US" dirty="0">
                <a:solidFill>
                  <a:srgbClr val="0000FF"/>
                </a:solidFill>
                <a:ea typeface="隶书" pitchFamily="49" charset="-122"/>
              </a:rPr>
              <a:t>递归</a:t>
            </a:r>
            <a:r>
              <a:rPr lang="zh-CN" altLang="en-US" dirty="0">
                <a:solidFill>
                  <a:srgbClr val="A50021"/>
                </a:solidFill>
                <a:effectLst>
                  <a:outerShdw blurRad="38100" dist="38100" dir="2700000" algn="tl">
                    <a:srgbClr val="C0C0C0"/>
                  </a:outerShdw>
                </a:effectLst>
                <a:ea typeface="隶书" pitchFamily="49" charset="-122"/>
              </a:rPr>
              <a:t>向前</a:t>
            </a:r>
            <a:r>
              <a:rPr lang="zh-CN" altLang="en-US" dirty="0">
                <a:solidFill>
                  <a:srgbClr val="0000FF"/>
                </a:solidFill>
                <a:ea typeface="隶书" pitchFamily="49" charset="-122"/>
              </a:rPr>
              <a:t>搜寻可行</a:t>
            </a:r>
            <a:endParaRPr lang="zh-CN" altLang="en-US" dirty="0">
              <a:solidFill>
                <a:srgbClr val="0000FF"/>
              </a:solidFill>
            </a:endParaRPr>
          </a:p>
          <a:p>
            <a:pPr>
              <a:lnSpc>
                <a:spcPct val="80000"/>
              </a:lnSpc>
              <a:defRPr/>
            </a:pPr>
            <a:r>
              <a:rPr lang="zh-CN" altLang="en-US" b="1"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err="1" smtClean="0">
                <a:solidFill>
                  <a:schemeClr val="tx2"/>
                </a:solidFill>
              </a:rPr>
              <a:t>TraverseMaze</a:t>
            </a:r>
            <a:r>
              <a:rPr lang="en-US" altLang="zh-CN" b="1" dirty="0" smtClean="0">
                <a:solidFill>
                  <a:schemeClr val="tx2"/>
                </a:solidFill>
              </a:rPr>
              <a:t>(</a:t>
            </a:r>
            <a:r>
              <a:rPr lang="en-US" altLang="zh-CN" dirty="0" err="1" smtClean="0">
                <a:solidFill>
                  <a:schemeClr val="tx2"/>
                </a:solidFill>
              </a:rPr>
              <a:t>intsec</a:t>
            </a:r>
            <a:r>
              <a:rPr lang="en-US" altLang="zh-CN" b="1" dirty="0" smtClean="0">
                <a:solidFill>
                  <a:schemeClr val="tx2"/>
                </a:solidFill>
              </a:rPr>
              <a:t>[</a:t>
            </a:r>
            <a:r>
              <a:rPr lang="en-US" altLang="zh-CN" dirty="0" err="1" smtClean="0">
                <a:solidFill>
                  <a:schemeClr val="tx2"/>
                </a:solidFill>
              </a:rPr>
              <a:t>CurrentPos</a:t>
            </a:r>
            <a:r>
              <a:rPr lang="en-US" altLang="zh-CN" b="1" dirty="0">
                <a:solidFill>
                  <a:schemeClr val="tx2"/>
                </a:solidFill>
              </a:rPr>
              <a:t>].</a:t>
            </a:r>
            <a:r>
              <a:rPr lang="en-US" altLang="zh-CN" dirty="0" smtClean="0">
                <a:solidFill>
                  <a:schemeClr val="tx2"/>
                </a:solidFill>
              </a:rPr>
              <a:t>forward</a:t>
            </a:r>
            <a:r>
              <a:rPr lang="en-US" altLang="zh-CN" b="1" dirty="0" smtClean="0">
                <a:solidFill>
                  <a:schemeClr val="tx2"/>
                </a:solidFill>
              </a:rPr>
              <a:t>))</a:t>
            </a:r>
            <a:endParaRPr lang="en-US" altLang="zh-CN" b="1" dirty="0">
              <a:solidFill>
                <a:schemeClr val="tx2"/>
              </a:solidFill>
            </a:endParaRPr>
          </a:p>
          <a:p>
            <a:pPr>
              <a:lnSpc>
                <a:spcPct val="80000"/>
              </a:lnSpc>
              <a:defRPr/>
            </a:pPr>
            <a:r>
              <a:rPr lang="en-US" altLang="zh-CN" dirty="0">
                <a:solidFill>
                  <a:schemeClr val="tx2"/>
                </a:solidFill>
              </a:rPr>
              <a:t>     </a:t>
            </a:r>
            <a:r>
              <a:rPr lang="en-US" altLang="zh-CN" b="1" dirty="0">
                <a:solidFill>
                  <a:schemeClr val="tx2"/>
                </a:solidFill>
              </a:rPr>
              <a:t>{ </a:t>
            </a:r>
            <a:r>
              <a:rPr lang="en-US" altLang="zh-CN" b="1" dirty="0" err="1" smtClean="0">
                <a:solidFill>
                  <a:schemeClr val="tx2"/>
                </a:solidFill>
              </a:rPr>
              <a:t>cout</a:t>
            </a:r>
            <a:r>
              <a:rPr lang="en-US" altLang="zh-CN" b="1" dirty="0" smtClean="0">
                <a:solidFill>
                  <a:schemeClr val="tx2"/>
                </a:solidFill>
              </a:rPr>
              <a:t>&lt;&lt;</a:t>
            </a:r>
            <a:r>
              <a:rPr lang="en-US" altLang="zh-CN" dirty="0" err="1" smtClean="0">
                <a:solidFill>
                  <a:schemeClr val="tx2"/>
                </a:solidFill>
              </a:rPr>
              <a:t>CurrentPos</a:t>
            </a:r>
            <a:r>
              <a:rPr lang="en-US" altLang="zh-CN" b="1" dirty="0" smtClean="0">
                <a:solidFill>
                  <a:schemeClr val="tx2"/>
                </a:solidFill>
              </a:rPr>
              <a:t>&lt;&lt;“ ”;</a:t>
            </a:r>
            <a:r>
              <a:rPr lang="en-US" altLang="zh-CN" dirty="0" smtClean="0">
                <a:solidFill>
                  <a:schemeClr val="tx2"/>
                </a:solidFill>
              </a:rPr>
              <a:t>  </a:t>
            </a:r>
            <a:r>
              <a:rPr lang="en-US" altLang="zh-CN" b="1" dirty="0">
                <a:solidFill>
                  <a:schemeClr val="tx2"/>
                </a:solidFill>
              </a:rPr>
              <a:t>return</a:t>
            </a:r>
            <a:r>
              <a:rPr lang="en-US" altLang="zh-CN" dirty="0">
                <a:solidFill>
                  <a:schemeClr val="tx2"/>
                </a:solidFill>
              </a:rPr>
              <a:t> 1</a:t>
            </a:r>
            <a:r>
              <a:rPr lang="en-US" altLang="zh-CN" b="1" dirty="0">
                <a:solidFill>
                  <a:schemeClr val="tx2"/>
                </a:solidFill>
              </a:rPr>
              <a:t>; }</a:t>
            </a:r>
            <a:r>
              <a:rPr lang="en-US" altLang="zh-CN" dirty="0">
                <a:solidFill>
                  <a:schemeClr val="tx2"/>
                </a:solidFill>
              </a:rPr>
              <a:t/>
            </a:r>
            <a:br>
              <a:rPr lang="en-US" altLang="zh-CN" dirty="0">
                <a:solidFill>
                  <a:schemeClr val="tx2"/>
                </a:solidFill>
              </a:rPr>
            </a:br>
            <a:r>
              <a:rPr lang="en-US" altLang="zh-CN" b="1" dirty="0">
                <a:solidFill>
                  <a:schemeClr val="tx2"/>
                </a:solidFill>
              </a:rPr>
              <a:t>     else  </a:t>
            </a:r>
            <a:r>
              <a:rPr lang="en-US" altLang="zh-CN" b="1" dirty="0">
                <a:solidFill>
                  <a:srgbClr val="0000FF"/>
                </a:solidFill>
              </a:rPr>
              <a:t>//</a:t>
            </a:r>
            <a:r>
              <a:rPr lang="zh-CN" altLang="en-US" dirty="0">
                <a:solidFill>
                  <a:srgbClr val="0000FF"/>
                </a:solidFill>
                <a:ea typeface="隶书" pitchFamily="49" charset="-122"/>
              </a:rPr>
              <a:t>递归</a:t>
            </a:r>
            <a:r>
              <a:rPr lang="zh-CN" altLang="en-US" dirty="0">
                <a:solidFill>
                  <a:srgbClr val="A50021"/>
                </a:solidFill>
                <a:effectLst>
                  <a:outerShdw blurRad="38100" dist="38100" dir="2700000" algn="tl">
                    <a:srgbClr val="C0C0C0"/>
                  </a:outerShdw>
                </a:effectLst>
                <a:ea typeface="隶书" pitchFamily="49" charset="-122"/>
              </a:rPr>
              <a:t>向右</a:t>
            </a:r>
            <a:r>
              <a:rPr lang="zh-CN" altLang="en-US" dirty="0">
                <a:solidFill>
                  <a:srgbClr val="0000FF"/>
                </a:solidFill>
                <a:ea typeface="隶书" pitchFamily="49" charset="-122"/>
              </a:rPr>
              <a:t>搜寻可行</a:t>
            </a:r>
            <a:endParaRPr lang="zh-CN" altLang="en-US" dirty="0">
              <a:solidFill>
                <a:srgbClr val="0000FF"/>
              </a:solidFill>
            </a:endParaRPr>
          </a:p>
          <a:p>
            <a:pPr>
              <a:lnSpc>
                <a:spcPct val="80000"/>
              </a:lnSpc>
              <a:defRPr/>
            </a:pPr>
            <a:r>
              <a:rPr lang="zh-CN" altLang="en-US" b="1" dirty="0">
                <a:solidFill>
                  <a:schemeClr val="tx2"/>
                </a:solidFill>
              </a:rPr>
              <a:t>     </a:t>
            </a:r>
            <a:r>
              <a:rPr lang="en-US" altLang="zh-CN" b="1" dirty="0">
                <a:solidFill>
                  <a:schemeClr val="tx2"/>
                </a:solidFill>
              </a:rPr>
              <a:t>if</a:t>
            </a:r>
            <a:r>
              <a:rPr lang="en-US" altLang="zh-CN" dirty="0">
                <a:solidFill>
                  <a:schemeClr val="tx2"/>
                </a:solidFill>
              </a:rPr>
              <a:t> </a:t>
            </a:r>
            <a:r>
              <a:rPr lang="en-US" altLang="zh-CN" b="1" dirty="0" smtClean="0">
                <a:solidFill>
                  <a:schemeClr val="tx2"/>
                </a:solidFill>
              </a:rPr>
              <a:t>(</a:t>
            </a:r>
            <a:r>
              <a:rPr lang="en-US" altLang="zh-CN" dirty="0" err="1" smtClean="0">
                <a:solidFill>
                  <a:schemeClr val="tx2"/>
                </a:solidFill>
              </a:rPr>
              <a:t>TraverseMaze</a:t>
            </a:r>
            <a:r>
              <a:rPr lang="en-US" altLang="zh-CN" b="1" dirty="0" smtClean="0">
                <a:solidFill>
                  <a:schemeClr val="tx2"/>
                </a:solidFill>
              </a:rPr>
              <a:t>(</a:t>
            </a:r>
            <a:r>
              <a:rPr lang="en-US" altLang="zh-CN" dirty="0" err="1" smtClean="0">
                <a:solidFill>
                  <a:schemeClr val="tx2"/>
                </a:solidFill>
              </a:rPr>
              <a:t>intsec</a:t>
            </a:r>
            <a:r>
              <a:rPr lang="en-US" altLang="zh-CN" b="1" dirty="0" smtClean="0">
                <a:solidFill>
                  <a:schemeClr val="tx2"/>
                </a:solidFill>
              </a:rPr>
              <a:t>[</a:t>
            </a:r>
            <a:r>
              <a:rPr lang="en-US" altLang="zh-CN" dirty="0" err="1" smtClean="0">
                <a:solidFill>
                  <a:schemeClr val="tx2"/>
                </a:solidFill>
              </a:rPr>
              <a:t>CurrentPos</a:t>
            </a:r>
            <a:r>
              <a:rPr lang="en-US" altLang="zh-CN" b="1" dirty="0">
                <a:solidFill>
                  <a:schemeClr val="tx2"/>
                </a:solidFill>
              </a:rPr>
              <a:t>].</a:t>
            </a:r>
            <a:r>
              <a:rPr lang="en-US" altLang="zh-CN" dirty="0" smtClean="0">
                <a:solidFill>
                  <a:schemeClr val="tx2"/>
                </a:solidFill>
              </a:rPr>
              <a:t>right</a:t>
            </a:r>
            <a:r>
              <a:rPr lang="en-US" altLang="zh-CN" b="1" dirty="0" smtClean="0">
                <a:solidFill>
                  <a:schemeClr val="tx2"/>
                </a:solidFill>
              </a:rPr>
              <a:t>))</a:t>
            </a:r>
            <a:endParaRPr lang="en-US" altLang="zh-CN" b="1" dirty="0">
              <a:solidFill>
                <a:schemeClr val="tx2"/>
              </a:solidFill>
            </a:endParaRPr>
          </a:p>
          <a:p>
            <a:pPr>
              <a:lnSpc>
                <a:spcPct val="80000"/>
              </a:lnSpc>
              <a:defRPr/>
            </a:pPr>
            <a:r>
              <a:rPr lang="en-US" altLang="zh-CN" dirty="0">
                <a:solidFill>
                  <a:schemeClr val="tx2"/>
                </a:solidFill>
              </a:rPr>
              <a:t>     </a:t>
            </a:r>
            <a:r>
              <a:rPr lang="en-US" altLang="zh-CN" b="1" dirty="0">
                <a:solidFill>
                  <a:schemeClr val="tx2"/>
                </a:solidFill>
              </a:rPr>
              <a:t>{ </a:t>
            </a:r>
            <a:r>
              <a:rPr lang="en-US" altLang="zh-CN" b="1" dirty="0" err="1" smtClean="0">
                <a:solidFill>
                  <a:schemeClr val="tx2"/>
                </a:solidFill>
              </a:rPr>
              <a:t>cout</a:t>
            </a:r>
            <a:r>
              <a:rPr lang="en-US" altLang="zh-CN" b="1" dirty="0" smtClean="0">
                <a:solidFill>
                  <a:schemeClr val="tx2"/>
                </a:solidFill>
              </a:rPr>
              <a:t>&lt;&lt;</a:t>
            </a:r>
            <a:r>
              <a:rPr lang="en-US" altLang="zh-CN" dirty="0" err="1" smtClean="0">
                <a:solidFill>
                  <a:schemeClr val="tx2"/>
                </a:solidFill>
              </a:rPr>
              <a:t>CurrentPos</a:t>
            </a:r>
            <a:r>
              <a:rPr lang="en-US" altLang="zh-CN" b="1" dirty="0" smtClean="0">
                <a:solidFill>
                  <a:schemeClr val="tx2"/>
                </a:solidFill>
              </a:rPr>
              <a:t>&lt;&lt;“ ”;</a:t>
            </a:r>
            <a:r>
              <a:rPr lang="en-US" altLang="zh-CN" dirty="0" smtClean="0">
                <a:solidFill>
                  <a:schemeClr val="tx2"/>
                </a:solidFill>
              </a:rPr>
              <a:t>  </a:t>
            </a:r>
            <a:r>
              <a:rPr lang="en-US" altLang="zh-CN" b="1" dirty="0">
                <a:solidFill>
                  <a:schemeClr val="tx2"/>
                </a:solidFill>
              </a:rPr>
              <a:t>return</a:t>
            </a:r>
            <a:r>
              <a:rPr lang="en-US" altLang="zh-CN" dirty="0">
                <a:solidFill>
                  <a:schemeClr val="tx2"/>
                </a:solidFill>
              </a:rPr>
              <a:t> 1</a:t>
            </a:r>
            <a:r>
              <a:rPr lang="en-US" altLang="zh-CN" b="1" dirty="0">
                <a:solidFill>
                  <a:schemeClr val="tx2"/>
                </a:solidFill>
              </a:rPr>
              <a:t>; }</a:t>
            </a:r>
            <a:r>
              <a:rPr lang="en-US" altLang="zh-CN" dirty="0">
                <a:solidFill>
                  <a:schemeClr val="tx2"/>
                </a:solidFill>
              </a:rPr>
              <a:t/>
            </a:r>
            <a:br>
              <a:rPr lang="en-US" altLang="zh-CN" dirty="0">
                <a:solidFill>
                  <a:schemeClr val="tx2"/>
                </a:solidFill>
              </a:rPr>
            </a:br>
            <a:r>
              <a:rPr lang="en-US" altLang="zh-CN" dirty="0">
                <a:solidFill>
                  <a:schemeClr val="tx2"/>
                </a:solidFill>
              </a:rPr>
              <a:t>   </a:t>
            </a:r>
            <a:r>
              <a:rPr lang="en-US" altLang="zh-CN" b="1" dirty="0" smtClean="0">
                <a:solidFill>
                  <a:schemeClr val="tx2"/>
                </a:solidFill>
              </a:rPr>
              <a:t>}</a:t>
            </a:r>
          </a:p>
          <a:p>
            <a:pPr>
              <a:lnSpc>
                <a:spcPct val="80000"/>
              </a:lnSpc>
              <a:defRPr/>
            </a:pPr>
            <a:r>
              <a:rPr lang="en-US" altLang="zh-CN" b="1" dirty="0" smtClean="0">
                <a:solidFill>
                  <a:schemeClr val="tx2"/>
                </a:solidFill>
              </a:rPr>
              <a:t> </a:t>
            </a:r>
            <a:r>
              <a:rPr lang="en-US" altLang="zh-CN" dirty="0" smtClean="0">
                <a:solidFill>
                  <a:schemeClr val="tx2"/>
                </a:solidFill>
              </a:rPr>
              <a:t>  </a:t>
            </a:r>
            <a:r>
              <a:rPr lang="en-US" altLang="zh-CN" b="1" dirty="0">
                <a:solidFill>
                  <a:schemeClr val="tx2"/>
                </a:solidFill>
              </a:rPr>
              <a:t>return</a:t>
            </a:r>
            <a:r>
              <a:rPr lang="en-US" altLang="zh-CN" dirty="0">
                <a:solidFill>
                  <a:schemeClr val="tx2"/>
                </a:solidFill>
              </a:rPr>
              <a:t> 0</a:t>
            </a:r>
            <a:r>
              <a:rPr lang="en-US" altLang="zh-CN" b="1" dirty="0">
                <a:solidFill>
                  <a:schemeClr val="tx2"/>
                </a:solidFill>
              </a:rPr>
              <a:t>;</a:t>
            </a:r>
            <a:br>
              <a:rPr lang="en-US" altLang="zh-CN" b="1" dirty="0">
                <a:solidFill>
                  <a:schemeClr val="tx2"/>
                </a:solidFill>
              </a:rPr>
            </a:br>
            <a:r>
              <a:rPr lang="en-US" altLang="zh-CN" b="1" dirty="0">
                <a:solidFill>
                  <a:schemeClr val="tx2"/>
                </a:solidFill>
              </a:rPr>
              <a:t>}</a:t>
            </a: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72</a:t>
            </a:fld>
            <a:endParaRPr lang="en-US" altLang="zh-CN"/>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6" name="Rectangle 4"/>
          <p:cNvSpPr>
            <a:spLocks noChangeArrowheads="1"/>
          </p:cNvSpPr>
          <p:nvPr/>
        </p:nvSpPr>
        <p:spPr bwMode="auto">
          <a:xfrm>
            <a:off x="1647825" y="592138"/>
            <a:ext cx="5181600" cy="649287"/>
          </a:xfrm>
          <a:prstGeom prst="rect">
            <a:avLst/>
          </a:prstGeom>
          <a:noFill/>
          <a:ln w="9525" algn="ctr">
            <a:noFill/>
            <a:miter lim="800000"/>
            <a:headEnd/>
            <a:tailEnd/>
          </a:ln>
          <a:effectLst/>
        </p:spPr>
        <p:txBody>
          <a:bodyPr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迷宫问题的非递归解法</a:t>
            </a:r>
          </a:p>
        </p:txBody>
      </p:sp>
      <p:graphicFrame>
        <p:nvGraphicFramePr>
          <p:cNvPr id="212997" name="Object 5"/>
          <p:cNvGraphicFramePr>
            <a:graphicFrameLocks noChangeAspect="1"/>
          </p:cNvGraphicFramePr>
          <p:nvPr/>
        </p:nvGraphicFramePr>
        <p:xfrm>
          <a:off x="1042988" y="5287963"/>
          <a:ext cx="9866312" cy="1093787"/>
        </p:xfrm>
        <a:graphic>
          <a:graphicData uri="http://schemas.openxmlformats.org/presentationml/2006/ole">
            <p:oleObj spid="_x0000_s12290" name="文档" r:id="rId3" imgW="5630142" imgH="548981" progId="Word.Document.8">
              <p:embed/>
            </p:oleObj>
          </a:graphicData>
        </a:graphic>
      </p:graphicFrame>
      <p:sp>
        <p:nvSpPr>
          <p:cNvPr id="212998" name="Rectangle 6"/>
          <p:cNvSpPr>
            <a:spLocks noChangeArrowheads="1"/>
          </p:cNvSpPr>
          <p:nvPr/>
        </p:nvSpPr>
        <p:spPr bwMode="auto">
          <a:xfrm>
            <a:off x="684213" y="1341438"/>
            <a:ext cx="7315200" cy="4752975"/>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迷宫问题可用栈来存储试探过程中所走过的路径。</a:t>
            </a:r>
          </a:p>
          <a:p>
            <a:pPr marL="742950" lvl="1" indent="-285750">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一旦需要回退，可从栈中取得刚才走过位置的坐标和前进方向。</a:t>
            </a:r>
          </a:p>
          <a:p>
            <a:pPr marL="342900" indent="-342900">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栈中数据可用如下三元组表示：</a:t>
            </a:r>
          </a:p>
          <a:p>
            <a:pPr marL="342900" indent="-342900">
              <a:spcBef>
                <a:spcPct val="20000"/>
              </a:spcBef>
              <a:buClr>
                <a:schemeClr val="tx2"/>
              </a:buClr>
              <a:defRPr/>
            </a:pPr>
            <a:r>
              <a:rPr lang="zh-CN" altLang="en-US" sz="3200" b="1" dirty="0">
                <a:solidFill>
                  <a:schemeClr val="accent2"/>
                </a:solidFill>
                <a:effectLst>
                  <a:outerShdw blurRad="38100" dist="38100" dir="2700000" algn="tl">
                    <a:srgbClr val="C0C0C0"/>
                  </a:outerShdw>
                </a:effectLst>
                <a:ea typeface="仿宋_GB2312" pitchFamily="49" charset="-122"/>
              </a:rPr>
              <a:t>    </a:t>
            </a:r>
            <a:r>
              <a:rPr lang="en-US" altLang="zh-CN" sz="2800" b="1" dirty="0" err="1">
                <a:solidFill>
                  <a:schemeClr val="tx2"/>
                </a:solidFill>
                <a:ea typeface="仿宋_GB2312" pitchFamily="49" charset="-122"/>
              </a:rPr>
              <a:t>struct</a:t>
            </a: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items </a:t>
            </a:r>
            <a:r>
              <a:rPr lang="en-US" altLang="zh-CN" sz="2800" b="1" dirty="0">
                <a:solidFill>
                  <a:schemeClr val="tx2"/>
                </a:solidFill>
                <a:ea typeface="仿宋_GB2312" pitchFamily="49" charset="-122"/>
              </a:rPr>
              <a:t>{</a:t>
            </a:r>
            <a:r>
              <a:rPr lang="en-US" altLang="zh-CN" sz="2800" dirty="0">
                <a:solidFill>
                  <a:srgbClr val="993300"/>
                </a:solidFill>
                <a:ea typeface="仿宋_GB2312"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栈中的三元组结构</a:t>
            </a:r>
          </a:p>
          <a:p>
            <a:pPr marL="342900" indent="-342900">
              <a:buClr>
                <a:schemeClr val="tx2"/>
              </a:buClr>
              <a:defRPr/>
            </a:pPr>
            <a:r>
              <a:rPr lang="zh-CN" altLang="en-US" sz="2800" dirty="0">
                <a:solidFill>
                  <a:schemeClr val="tx2"/>
                </a:solidFill>
                <a:ea typeface="仿宋_GB2312" pitchFamily="49" charset="-122"/>
              </a:rPr>
              <a:t>      </a:t>
            </a:r>
            <a:r>
              <a:rPr lang="zh-CN" altLang="en-US" sz="2800" dirty="0" smtClean="0">
                <a:solidFill>
                  <a:schemeClr val="tx2"/>
                </a:solidFill>
                <a:ea typeface="仿宋_GB2312" pitchFamily="49" charset="-122"/>
              </a:rPr>
              <a:t>  </a:t>
            </a:r>
            <a:r>
              <a:rPr lang="en-US" altLang="zh-CN" sz="2800" b="1" dirty="0" err="1" smtClean="0">
                <a:solidFill>
                  <a:schemeClr val="tx2"/>
                </a:solidFill>
                <a:ea typeface="仿宋_GB2312" pitchFamily="49" charset="-122"/>
              </a:rPr>
              <a:t>int</a:t>
            </a:r>
            <a:r>
              <a:rPr lang="en-US" altLang="zh-CN" sz="2800" dirty="0" smtClean="0">
                <a:solidFill>
                  <a:schemeClr val="tx2"/>
                </a:solidFill>
                <a:ea typeface="仿宋_GB2312" pitchFamily="49" charset="-122"/>
              </a:rPr>
              <a:t> </a:t>
            </a:r>
            <a:r>
              <a:rPr lang="en-US" altLang="zh-CN" sz="2800" dirty="0">
                <a:solidFill>
                  <a:schemeClr val="tx2"/>
                </a:solidFill>
                <a:ea typeface="仿宋_GB2312" pitchFamily="49" charset="-122"/>
              </a:rPr>
              <a:t>x</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y</a:t>
            </a:r>
            <a:r>
              <a:rPr lang="en-US" altLang="zh-CN" sz="2800" b="1" dirty="0">
                <a:solidFill>
                  <a:schemeClr val="tx2"/>
                </a:solidFill>
                <a:ea typeface="仿宋_GB2312" pitchFamily="49" charset="-122"/>
              </a:rPr>
              <a:t>;</a:t>
            </a:r>
            <a:r>
              <a:rPr lang="en-US" altLang="zh-CN" sz="2800" dirty="0">
                <a:solidFill>
                  <a:srgbClr val="993300"/>
                </a:solidFill>
                <a:ea typeface="仿宋_GB2312"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位置</a:t>
            </a:r>
          </a:p>
          <a:p>
            <a:pPr marL="342900" indent="-342900">
              <a:buClr>
                <a:schemeClr val="tx2"/>
              </a:buClr>
              <a:defRPr/>
            </a:pPr>
            <a:r>
              <a:rPr lang="zh-CN" altLang="en-US" sz="2800" dirty="0">
                <a:solidFill>
                  <a:srgbClr val="993300"/>
                </a:solidFill>
                <a:ea typeface="仿宋_GB2312" pitchFamily="49" charset="-122"/>
              </a:rPr>
              <a:t>      </a:t>
            </a:r>
            <a:r>
              <a:rPr lang="zh-CN" altLang="en-US" sz="2800" dirty="0" smtClean="0">
                <a:solidFill>
                  <a:srgbClr val="993300"/>
                </a:solidFill>
                <a:ea typeface="仿宋_GB2312" pitchFamily="49" charset="-122"/>
              </a:rPr>
              <a:t>  </a:t>
            </a:r>
            <a:r>
              <a:rPr lang="en-US" altLang="zh-CN" sz="2800" dirty="0" smtClean="0">
                <a:solidFill>
                  <a:schemeClr val="tx2"/>
                </a:solidFill>
                <a:ea typeface="仿宋_GB2312" pitchFamily="49" charset="-122"/>
              </a:rPr>
              <a:t>directions </a:t>
            </a:r>
            <a:r>
              <a:rPr lang="en-US" altLang="zh-CN" sz="2800" dirty="0">
                <a:solidFill>
                  <a:schemeClr val="tx2"/>
                </a:solidFill>
                <a:ea typeface="仿宋_GB2312" pitchFamily="49" charset="-122"/>
              </a:rPr>
              <a:t>dir</a:t>
            </a:r>
            <a:r>
              <a:rPr lang="en-US" altLang="zh-CN" sz="2800" b="1" dirty="0">
                <a:solidFill>
                  <a:schemeClr val="tx2"/>
                </a:solidFill>
                <a:ea typeface="仿宋_GB2312" pitchFamily="49" charset="-122"/>
              </a:rPr>
              <a:t>;</a:t>
            </a:r>
            <a:r>
              <a:rPr lang="en-US" altLang="zh-CN" sz="2800" dirty="0">
                <a:solidFill>
                  <a:srgbClr val="993300"/>
                </a:solidFill>
                <a:ea typeface="仿宋_GB2312"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前进方向</a:t>
            </a:r>
          </a:p>
          <a:p>
            <a:pPr marL="342900" indent="-342900">
              <a:buClr>
                <a:schemeClr val="tx2"/>
              </a:buClr>
              <a:defRPr/>
            </a:pPr>
            <a:r>
              <a:rPr lang="zh-CN" altLang="en-US" sz="2800" dirty="0">
                <a:solidFill>
                  <a:srgbClr val="993300"/>
                </a:solidFill>
              </a:rPr>
              <a:t>   </a:t>
            </a:r>
            <a:r>
              <a:rPr lang="zh-CN" altLang="en-US" sz="2800" dirty="0" smtClean="0">
                <a:solidFill>
                  <a:srgbClr val="993300"/>
                </a:solidFill>
              </a:rPr>
              <a:t> </a:t>
            </a:r>
            <a:r>
              <a:rPr lang="en-US" altLang="zh-CN" sz="2800" b="1" dirty="0" smtClean="0">
                <a:solidFill>
                  <a:schemeClr val="tx2"/>
                </a:solidFill>
              </a:rPr>
              <a:t>};</a:t>
            </a:r>
            <a:endParaRPr lang="en-US" altLang="zh-CN" sz="2800" b="1" dirty="0">
              <a:solidFill>
                <a:schemeClr val="tx2"/>
              </a:solidFill>
            </a:endParaRPr>
          </a:p>
        </p:txBody>
      </p:sp>
      <p:sp>
        <p:nvSpPr>
          <p:cNvPr id="5" name="灯片编号占位符 4"/>
          <p:cNvSpPr>
            <a:spLocks noGrp="1"/>
          </p:cNvSpPr>
          <p:nvPr>
            <p:ph type="sldNum" sz="quarter" idx="12"/>
          </p:nvPr>
        </p:nvSpPr>
        <p:spPr/>
        <p:txBody>
          <a:bodyPr/>
          <a:lstStyle/>
          <a:p>
            <a:pPr>
              <a:defRPr/>
            </a:pPr>
            <a:fld id="{2ACD63A2-D538-4F3E-8819-685F5BF9F291}" type="slidenum">
              <a:rPr lang="en-US" altLang="zh-CN" smtClean="0"/>
              <a:pPr>
                <a:defRPr/>
              </a:pPr>
              <a:t>73</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2998">
                                            <p:txEl>
                                              <p:pRg st="0" end="0"/>
                                            </p:txEl>
                                          </p:spTgt>
                                        </p:tgtEl>
                                        <p:attrNameLst>
                                          <p:attrName>style.visibility</p:attrName>
                                        </p:attrNameLst>
                                      </p:cBhvr>
                                      <p:to>
                                        <p:strVal val="visible"/>
                                      </p:to>
                                    </p:set>
                                    <p:animEffect transition="in" filter="box(in)">
                                      <p:cBhvr>
                                        <p:cTn id="7" dur="500"/>
                                        <p:tgtEl>
                                          <p:spTgt spid="21299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2998">
                                            <p:txEl>
                                              <p:pRg st="1" end="1"/>
                                            </p:txEl>
                                          </p:spTgt>
                                        </p:tgtEl>
                                        <p:attrNameLst>
                                          <p:attrName>style.visibility</p:attrName>
                                        </p:attrNameLst>
                                      </p:cBhvr>
                                      <p:to>
                                        <p:strVal val="visible"/>
                                      </p:to>
                                    </p:set>
                                    <p:animEffect transition="in" filter="box(in)">
                                      <p:cBhvr>
                                        <p:cTn id="10" dur="500"/>
                                        <p:tgtEl>
                                          <p:spTgt spid="21299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12998">
                                            <p:txEl>
                                              <p:pRg st="2" end="2"/>
                                            </p:txEl>
                                          </p:spTgt>
                                        </p:tgtEl>
                                        <p:attrNameLst>
                                          <p:attrName>style.visibility</p:attrName>
                                        </p:attrNameLst>
                                      </p:cBhvr>
                                      <p:to>
                                        <p:strVal val="visible"/>
                                      </p:to>
                                    </p:set>
                                    <p:anim calcmode="lin" valueType="num">
                                      <p:cBhvr additive="base">
                                        <p:cTn id="15" dur="500" fill="hold"/>
                                        <p:tgtEl>
                                          <p:spTgt spid="21299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299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2998">
                                            <p:txEl>
                                              <p:pRg st="3" end="3"/>
                                            </p:txEl>
                                          </p:spTgt>
                                        </p:tgtEl>
                                        <p:attrNameLst>
                                          <p:attrName>style.visibility</p:attrName>
                                        </p:attrNameLst>
                                      </p:cBhvr>
                                      <p:to>
                                        <p:strVal val="visible"/>
                                      </p:to>
                                    </p:set>
                                    <p:anim calcmode="lin" valueType="num">
                                      <p:cBhvr additive="base">
                                        <p:cTn id="19" dur="500" fill="hold"/>
                                        <p:tgtEl>
                                          <p:spTgt spid="2129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299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2998">
                                            <p:txEl>
                                              <p:pRg st="4" end="4"/>
                                            </p:txEl>
                                          </p:spTgt>
                                        </p:tgtEl>
                                        <p:attrNameLst>
                                          <p:attrName>style.visibility</p:attrName>
                                        </p:attrNameLst>
                                      </p:cBhvr>
                                      <p:to>
                                        <p:strVal val="visible"/>
                                      </p:to>
                                    </p:set>
                                    <p:anim calcmode="lin" valueType="num">
                                      <p:cBhvr additive="base">
                                        <p:cTn id="23" dur="500" fill="hold"/>
                                        <p:tgtEl>
                                          <p:spTgt spid="21299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299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2998">
                                            <p:txEl>
                                              <p:pRg st="5" end="5"/>
                                            </p:txEl>
                                          </p:spTgt>
                                        </p:tgtEl>
                                        <p:attrNameLst>
                                          <p:attrName>style.visibility</p:attrName>
                                        </p:attrNameLst>
                                      </p:cBhvr>
                                      <p:to>
                                        <p:strVal val="visible"/>
                                      </p:to>
                                    </p:set>
                                    <p:anim calcmode="lin" valueType="num">
                                      <p:cBhvr additive="base">
                                        <p:cTn id="27" dur="500" fill="hold"/>
                                        <p:tgtEl>
                                          <p:spTgt spid="21299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299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2998">
                                            <p:txEl>
                                              <p:pRg st="6" end="6"/>
                                            </p:txEl>
                                          </p:spTgt>
                                        </p:tgtEl>
                                        <p:attrNameLst>
                                          <p:attrName>style.visibility</p:attrName>
                                        </p:attrNameLst>
                                      </p:cBhvr>
                                      <p:to>
                                        <p:strVal val="visible"/>
                                      </p:to>
                                    </p:set>
                                    <p:anim calcmode="lin" valueType="num">
                                      <p:cBhvr additive="base">
                                        <p:cTn id="31" dur="500" fill="hold"/>
                                        <p:tgtEl>
                                          <p:spTgt spid="21299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2998">
                                            <p:txEl>
                                              <p:pRg st="6" end="6"/>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212997"/>
                                        </p:tgtEl>
                                        <p:attrNameLst>
                                          <p:attrName>style.visibility</p:attrName>
                                        </p:attrNameLst>
                                      </p:cBhvr>
                                      <p:to>
                                        <p:strVal val="visible"/>
                                      </p:to>
                                    </p:set>
                                    <p:anim calcmode="lin" valueType="num">
                                      <p:cBhvr additive="base">
                                        <p:cTn id="36" dur="500" fill="hold"/>
                                        <p:tgtEl>
                                          <p:spTgt spid="212997"/>
                                        </p:tgtEl>
                                        <p:attrNameLst>
                                          <p:attrName>ppt_x</p:attrName>
                                        </p:attrNameLst>
                                      </p:cBhvr>
                                      <p:tavLst>
                                        <p:tav tm="0">
                                          <p:val>
                                            <p:strVal val="#ppt_x"/>
                                          </p:val>
                                        </p:tav>
                                        <p:tav tm="100000">
                                          <p:val>
                                            <p:strVal val="#ppt_x"/>
                                          </p:val>
                                        </p:tav>
                                      </p:tavLst>
                                    </p:anim>
                                    <p:anim calcmode="lin" valueType="num">
                                      <p:cBhvr additive="base">
                                        <p:cTn id="37" dur="500" fill="hold"/>
                                        <p:tgtEl>
                                          <p:spTgt spid="212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20" name="Rectangle 4"/>
          <p:cNvSpPr>
            <a:spLocks noChangeArrowheads="1"/>
          </p:cNvSpPr>
          <p:nvPr/>
        </p:nvSpPr>
        <p:spPr bwMode="auto">
          <a:xfrm>
            <a:off x="2700338" y="549275"/>
            <a:ext cx="3500437"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迷宫的表示</a:t>
            </a:r>
          </a:p>
        </p:txBody>
      </p:sp>
      <p:sp>
        <p:nvSpPr>
          <p:cNvPr id="214021" name="Rectangle 5"/>
          <p:cNvSpPr>
            <a:spLocks noChangeArrowheads="1"/>
          </p:cNvSpPr>
          <p:nvPr/>
        </p:nvSpPr>
        <p:spPr bwMode="auto">
          <a:xfrm>
            <a:off x="685800" y="1371600"/>
            <a:ext cx="7848600" cy="50292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迷宫可用二维数组表示</a:t>
            </a:r>
          </a:p>
          <a:p>
            <a:pPr marL="342900" indent="-342900">
              <a:spcBef>
                <a:spcPct val="20000"/>
              </a:spcBef>
              <a:buClr>
                <a:schemeClr val="tx2"/>
              </a:buClr>
              <a:defRPr/>
            </a:pPr>
            <a:r>
              <a:rPr lang="zh-CN" altLang="en-US" sz="3200" b="1" dirty="0">
                <a:solidFill>
                  <a:schemeClr val="accent2"/>
                </a:solidFill>
                <a:effectLst>
                  <a:outerShdw blurRad="38100" dist="38100" dir="2700000" algn="tl">
                    <a:srgbClr val="C0C0C0"/>
                  </a:outerShdw>
                </a:effectLst>
                <a:ea typeface="仿宋_GB2312" pitchFamily="49" charset="-122"/>
              </a:rPr>
              <a:t>    </a:t>
            </a:r>
            <a:r>
              <a:rPr lang="en-US" altLang="zh-CN" sz="2800" b="1" dirty="0" err="1">
                <a:solidFill>
                  <a:schemeClr val="tx2"/>
                </a:solidFill>
                <a:ea typeface="仿宋_GB2312" pitchFamily="49" charset="-122"/>
              </a:rPr>
              <a:t>int</a:t>
            </a:r>
            <a:r>
              <a:rPr lang="en-US" altLang="zh-CN" sz="2800" b="1" dirty="0">
                <a:solidFill>
                  <a:schemeClr val="tx2"/>
                </a:solidFill>
                <a:ea typeface="仿宋_GB2312" pitchFamily="49" charset="-122"/>
              </a:rPr>
              <a:t> </a:t>
            </a:r>
            <a:r>
              <a:rPr lang="en-US" altLang="zh-CN" sz="2800" dirty="0">
                <a:solidFill>
                  <a:schemeClr val="tx2"/>
                </a:solidFill>
                <a:ea typeface="仿宋_GB2312" pitchFamily="49" charset="-122"/>
              </a:rPr>
              <a:t>Maze</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m</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2</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p</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2</a:t>
            </a:r>
            <a:r>
              <a:rPr lang="en-US" altLang="zh-CN" sz="2800" b="1" dirty="0">
                <a:solidFill>
                  <a:schemeClr val="tx2"/>
                </a:solidFill>
                <a:ea typeface="仿宋_GB2312" pitchFamily="49" charset="-122"/>
              </a:rPr>
              <a:t>];</a:t>
            </a:r>
          </a:p>
          <a:p>
            <a:pPr marL="342900" indent="-342900">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迷宫数据的含义</a:t>
            </a:r>
          </a:p>
          <a:p>
            <a:pPr marL="342900" indent="-342900">
              <a:spcBef>
                <a:spcPct val="20000"/>
              </a:spcBef>
              <a:buClr>
                <a:schemeClr val="tx2"/>
              </a:buClr>
              <a:defRPr/>
            </a:pPr>
            <a:r>
              <a:rPr lang="zh-CN" altLang="en-US" sz="3200" b="1" dirty="0">
                <a:solidFill>
                  <a:schemeClr val="tx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Maze[</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993300"/>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rgbClr val="993300"/>
                </a:solidFill>
                <a:effectLst>
                  <a:outerShdw blurRad="38100" dist="38100" dir="2700000" algn="tl">
                    <a:srgbClr val="C0C0C0"/>
                  </a:outerShdw>
                </a:effectLst>
                <a:ea typeface="仿宋_GB2312" pitchFamily="49" charset="-122"/>
              </a:rPr>
              <a:t>表示</a:t>
            </a:r>
            <a:r>
              <a:rPr lang="zh-CN" altLang="en-US" sz="2800" b="1" dirty="0">
                <a:solidFill>
                  <a:srgbClr val="993300"/>
                </a:solidFill>
                <a:effectLst>
                  <a:outerShdw blurRad="38100" dist="38100" dir="2700000" algn="tl">
                    <a:srgbClr val="C0C0C0"/>
                  </a:outerShdw>
                </a:effectLst>
                <a:ea typeface="仿宋_GB2312" pitchFamily="49" charset="-122"/>
              </a:rPr>
              <a:t>该位置是墙壁，不通</a:t>
            </a:r>
            <a:r>
              <a:rPr lang="en-US" altLang="en-US" sz="2800" b="1" dirty="0">
                <a:solidFill>
                  <a:srgbClr val="993300"/>
                </a:solidFill>
                <a:effectLst>
                  <a:outerShdw blurRad="38100" dist="38100" dir="2700000" algn="tl">
                    <a:srgbClr val="C0C0C0"/>
                  </a:outerShdw>
                </a:effectLst>
                <a:ea typeface="仿宋_GB2312" pitchFamily="49" charset="-122"/>
              </a:rPr>
              <a:t>;</a:t>
            </a:r>
            <a:r>
              <a:rPr lang="en-US" altLang="zh-CN" sz="2800" b="1" dirty="0">
                <a:solidFill>
                  <a:srgbClr val="993300"/>
                </a:solidFill>
                <a:effectLst>
                  <a:outerShdw blurRad="38100" dist="38100" dir="2700000" algn="tl">
                    <a:srgbClr val="C0C0C0"/>
                  </a:outerShdw>
                </a:effectLst>
                <a:ea typeface="仿宋_GB2312" pitchFamily="49" charset="-122"/>
              </a:rPr>
              <a:t> </a:t>
            </a:r>
          </a:p>
          <a:p>
            <a:pPr marL="342900" indent="-342900">
              <a:spcBef>
                <a:spcPct val="20000"/>
              </a:spcBef>
              <a:buClr>
                <a:schemeClr val="tx2"/>
              </a:buClr>
              <a:defRPr/>
            </a:pPr>
            <a:r>
              <a:rPr lang="en-US" altLang="en-US" sz="2800" b="1" dirty="0">
                <a:solidFill>
                  <a:srgbClr val="993300"/>
                </a:solidFill>
                <a:effectLst>
                  <a:outerShdw blurRad="38100" dist="38100" dir="2700000" algn="tl">
                    <a:srgbClr val="C0C0C0"/>
                  </a:outerShdw>
                </a:effectLst>
                <a:ea typeface="仿宋_GB2312" pitchFamily="49" charset="-122"/>
              </a:rPr>
              <a:t>    </a:t>
            </a:r>
            <a:r>
              <a:rPr lang="en-US" altLang="zh-CN" sz="2800" b="1" dirty="0">
                <a:solidFill>
                  <a:srgbClr val="993300"/>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Maze[</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993300"/>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0</a:t>
            </a:r>
            <a:r>
              <a:rPr lang="zh-CN" altLang="en-US" sz="2800" b="1" dirty="0" smtClean="0">
                <a:solidFill>
                  <a:srgbClr val="993300"/>
                </a:solidFill>
                <a:effectLst>
                  <a:outerShdw blurRad="38100" dist="38100" dir="2700000" algn="tl">
                    <a:srgbClr val="C0C0C0"/>
                  </a:outerShdw>
                </a:effectLst>
                <a:ea typeface="仿宋_GB2312" pitchFamily="49" charset="-122"/>
              </a:rPr>
              <a:t>表示</a:t>
            </a:r>
            <a:r>
              <a:rPr lang="zh-CN" altLang="en-US" sz="2800" b="1" dirty="0">
                <a:solidFill>
                  <a:srgbClr val="993300"/>
                </a:solidFill>
                <a:effectLst>
                  <a:outerShdw blurRad="38100" dist="38100" dir="2700000" algn="tl">
                    <a:srgbClr val="C0C0C0"/>
                  </a:outerShdw>
                </a:effectLst>
                <a:ea typeface="仿宋_GB2312" pitchFamily="49" charset="-122"/>
              </a:rPr>
              <a:t>该位置是通路</a:t>
            </a:r>
            <a:r>
              <a:rPr lang="en-US" altLang="en-US" sz="2800" b="1" dirty="0">
                <a:solidFill>
                  <a:srgbClr val="993300"/>
                </a:solidFill>
                <a:effectLst>
                  <a:outerShdw blurRad="38100" dist="38100" dir="2700000" algn="tl">
                    <a:srgbClr val="C0C0C0"/>
                  </a:outerShdw>
                </a:effectLst>
                <a:ea typeface="仿宋_GB2312" pitchFamily="49" charset="-122"/>
              </a:rPr>
              <a:t>;</a:t>
            </a:r>
            <a:r>
              <a:rPr lang="en-US" altLang="zh-CN" sz="2800" b="1" dirty="0">
                <a:solidFill>
                  <a:srgbClr val="993300"/>
                </a:solidFill>
                <a:effectLst>
                  <a:outerShdw blurRad="38100" dist="38100" dir="2700000" algn="tl">
                    <a:srgbClr val="C0C0C0"/>
                  </a:outerShdw>
                </a:effectLst>
                <a:ea typeface="仿宋_GB2312" pitchFamily="49" charset="-122"/>
              </a:rPr>
              <a:t> </a:t>
            </a:r>
          </a:p>
          <a:p>
            <a:pPr marL="342900" indent="-342900">
              <a:spcBef>
                <a:spcPct val="20000"/>
              </a:spcBef>
              <a:buClr>
                <a:schemeClr val="tx2"/>
              </a:buClr>
              <a:defRPr/>
            </a:pPr>
            <a:r>
              <a:rPr lang="en-US" altLang="zh-CN" sz="2800" b="1" dirty="0">
                <a:solidFill>
                  <a:schemeClr val="tx2"/>
                </a:solidFill>
                <a:effectLst>
                  <a:outerShdw blurRad="38100" dist="38100" dir="2700000" algn="tl">
                    <a:srgbClr val="C0C0C0"/>
                  </a:outerShdw>
                </a:effectLst>
                <a:ea typeface="仿宋_GB2312" pitchFamily="49" charset="-122"/>
              </a:rPr>
              <a:t>     1</a:t>
            </a:r>
            <a:r>
              <a:rPr lang="en-US" altLang="zh-CN" sz="2800" b="1" dirty="0" smtClean="0">
                <a:solidFill>
                  <a:schemeClr val="tx2"/>
                </a:solidFill>
                <a:effectLst>
                  <a:outerShdw blurRad="38100" dist="38100" dir="2700000" algn="tl">
                    <a:srgbClr val="C0C0C0"/>
                  </a:outerShdw>
                </a:effectLst>
                <a:ea typeface="仿宋_GB2312" pitchFamily="49" charset="-122"/>
                <a:sym typeface="Symbol" pitchFamily="18" charset="2"/>
              </a:rPr>
              <a:t>im</a:t>
            </a:r>
            <a:r>
              <a:rPr lang="en-US" altLang="zh-CN" sz="2800" b="1" dirty="0">
                <a:solidFill>
                  <a:schemeClr val="tx2"/>
                </a:solidFill>
                <a:effectLst>
                  <a:outerShdw blurRad="38100" dist="38100" dir="2700000" algn="tl">
                    <a:srgbClr val="C0C0C0"/>
                  </a:outerShdw>
                </a:effectLst>
                <a:ea typeface="仿宋_GB2312" pitchFamily="49" charset="-122"/>
                <a:sym typeface="Symbol" pitchFamily="18" charset="2"/>
              </a:rPr>
              <a:t>, </a:t>
            </a:r>
            <a:r>
              <a:rPr lang="en-US" altLang="zh-CN" sz="2800" b="1" dirty="0" smtClean="0">
                <a:solidFill>
                  <a:schemeClr val="tx2"/>
                </a:solidFill>
                <a:effectLst>
                  <a:outerShdw blurRad="38100" dist="38100" dir="2700000" algn="tl">
                    <a:srgbClr val="C0C0C0"/>
                  </a:outerShdw>
                </a:effectLst>
                <a:ea typeface="仿宋_GB2312" pitchFamily="49" charset="-122"/>
                <a:sym typeface="Symbol" pitchFamily="18" charset="2"/>
              </a:rPr>
              <a:t>1jp</a:t>
            </a:r>
            <a:endParaRPr lang="en-US" altLang="zh-CN" sz="2800" b="1" dirty="0">
              <a:solidFill>
                <a:schemeClr val="tx2"/>
              </a:solidFill>
              <a:effectLst>
                <a:outerShdw blurRad="38100" dist="38100" dir="2700000" algn="tl">
                  <a:srgbClr val="C0C0C0"/>
                </a:outerShdw>
              </a:effectLst>
              <a:ea typeface="仿宋_GB2312" pitchFamily="49" charset="-122"/>
            </a:endParaRPr>
          </a:p>
          <a:p>
            <a:pPr marL="342900" indent="-342900">
              <a:spcBef>
                <a:spcPct val="20000"/>
              </a:spcBef>
              <a:buClr>
                <a:schemeClr val="tx2"/>
              </a:buClr>
              <a:defRPr/>
            </a:pPr>
            <a:r>
              <a:rPr lang="en-US" altLang="zh-CN" sz="2800" b="1" dirty="0">
                <a:solidFill>
                  <a:schemeClr val="accent2"/>
                </a:solidFill>
                <a:effectLst>
                  <a:outerShdw blurRad="38100" dist="38100" dir="2700000" algn="tl">
                    <a:srgbClr val="C0C0C0"/>
                  </a:outerShdw>
                </a:effectLst>
                <a:ea typeface="仿宋_GB2312" pitchFamily="49" charset="-122"/>
              </a:rPr>
              <a:t>    </a:t>
            </a:r>
            <a:r>
              <a:rPr lang="zh-CN" altLang="en-US" sz="2800" b="1" dirty="0" smtClean="0">
                <a:solidFill>
                  <a:srgbClr val="0000FF"/>
                </a:solidFill>
                <a:effectLst>
                  <a:outerShdw blurRad="38100" dist="38100" dir="2700000" algn="tl">
                    <a:srgbClr val="C0C0C0"/>
                  </a:outerShdw>
                </a:effectLst>
                <a:ea typeface="仿宋_GB2312" pitchFamily="49" charset="-122"/>
              </a:rPr>
              <a:t>为</a:t>
            </a:r>
            <a:r>
              <a:rPr lang="zh-CN" altLang="en-US" sz="2800" b="1" dirty="0">
                <a:solidFill>
                  <a:srgbClr val="0000FF"/>
                </a:solidFill>
                <a:effectLst>
                  <a:outerShdw blurRad="38100" dist="38100" dir="2700000" algn="tl">
                    <a:srgbClr val="C0C0C0"/>
                  </a:outerShdw>
                </a:effectLst>
                <a:ea typeface="仿宋_GB2312" pitchFamily="49" charset="-122"/>
              </a:rPr>
              <a:t>便于程序处理，数组的</a:t>
            </a:r>
            <a:r>
              <a:rPr lang="zh-CN" altLang="en-US" sz="2800" b="1" dirty="0" smtClean="0">
                <a:solidFill>
                  <a:srgbClr val="0000FF"/>
                </a:solidFill>
                <a:effectLst>
                  <a:outerShdw blurRad="38100" dist="38100" dir="2700000" algn="tl">
                    <a:srgbClr val="C0C0C0"/>
                  </a:outerShdw>
                </a:effectLst>
                <a:ea typeface="仿宋_GB2312" pitchFamily="49" charset="-122"/>
              </a:rPr>
              <a:t>第</a:t>
            </a:r>
            <a:r>
              <a:rPr lang="en-US" altLang="zh-CN" sz="2800" b="1" dirty="0" smtClean="0">
                <a:solidFill>
                  <a:schemeClr val="tx2"/>
                </a:solidFill>
                <a:effectLst>
                  <a:outerShdw blurRad="38100" dist="38100" dir="2700000" algn="tl">
                    <a:srgbClr val="C0C0C0"/>
                  </a:outerShdw>
                </a:effectLst>
                <a:ea typeface="仿宋_GB2312" pitchFamily="49" charset="-122"/>
              </a:rPr>
              <a:t>0</a:t>
            </a:r>
            <a:r>
              <a:rPr lang="zh-CN" altLang="en-US" sz="2800" b="1" dirty="0" smtClean="0">
                <a:solidFill>
                  <a:srgbClr val="0000FF"/>
                </a:solidFill>
                <a:effectLst>
                  <a:outerShdw blurRad="38100" dist="38100" dir="2700000" algn="tl">
                    <a:srgbClr val="C0C0C0"/>
                  </a:outerShdw>
                </a:effectLst>
                <a:ea typeface="仿宋_GB2312" pitchFamily="49" charset="-122"/>
              </a:rPr>
              <a:t>行</a:t>
            </a:r>
            <a:r>
              <a:rPr lang="zh-CN" altLang="en-US" sz="2800" b="1" dirty="0">
                <a:solidFill>
                  <a:srgbClr val="0000FF"/>
                </a:solidFill>
                <a:effectLst>
                  <a:outerShdw blurRad="38100" dist="38100" dir="2700000" algn="tl">
                    <a:srgbClr val="C0C0C0"/>
                  </a:outerShdw>
                </a:effectLst>
                <a:ea typeface="仿宋_GB2312" pitchFamily="49" charset="-122"/>
              </a:rPr>
              <a:t>和</a:t>
            </a:r>
            <a:r>
              <a:rPr lang="zh-CN" altLang="en-US" sz="2800" b="1" dirty="0" smtClean="0">
                <a:solidFill>
                  <a:srgbClr val="0000FF"/>
                </a:solidFill>
                <a:effectLst>
                  <a:outerShdw blurRad="38100" dist="38100" dir="2700000" algn="tl">
                    <a:srgbClr val="C0C0C0"/>
                  </a:outerShdw>
                </a:effectLst>
                <a:ea typeface="仿宋_GB2312" pitchFamily="49" charset="-122"/>
              </a:rPr>
              <a:t>第</a:t>
            </a:r>
            <a:r>
              <a:rPr lang="en-US" altLang="zh-CN" sz="2800" b="1" dirty="0" smtClean="0">
                <a:solidFill>
                  <a:schemeClr val="tx2"/>
                </a:solidFill>
                <a:effectLst>
                  <a:outerShdw blurRad="38100" dist="38100" dir="2700000" algn="tl">
                    <a:srgbClr val="C0C0C0"/>
                  </a:outerShdw>
                </a:effectLst>
                <a:ea typeface="仿宋_GB2312" pitchFamily="49" charset="-122"/>
              </a:rPr>
              <a:t>m+1</a:t>
            </a:r>
            <a:r>
              <a:rPr lang="zh-CN" altLang="zh-CN" sz="2800" b="1" dirty="0" smtClean="0">
                <a:solidFill>
                  <a:srgbClr val="0000FF"/>
                </a:solidFill>
                <a:effectLst>
                  <a:outerShdw blurRad="38100" dist="38100" dir="2700000" algn="tl">
                    <a:srgbClr val="C0C0C0"/>
                  </a:outerShdw>
                </a:effectLst>
                <a:ea typeface="仿宋_GB2312" pitchFamily="49" charset="-122"/>
              </a:rPr>
              <a:t>行</a:t>
            </a:r>
            <a:r>
              <a:rPr lang="zh-CN" altLang="zh-CN" sz="2800" b="1" dirty="0">
                <a:solidFill>
                  <a:srgbClr val="0000FF"/>
                </a:solidFill>
                <a:effectLst>
                  <a:outerShdw blurRad="38100" dist="38100" dir="2700000" algn="tl">
                    <a:srgbClr val="C0C0C0"/>
                  </a:outerShdw>
                </a:effectLst>
                <a:ea typeface="仿宋_GB2312" pitchFamily="49" charset="-122"/>
              </a:rPr>
              <a:t>、</a:t>
            </a:r>
            <a:r>
              <a:rPr lang="zh-CN" altLang="en-US" sz="2800" b="1" dirty="0">
                <a:solidFill>
                  <a:srgbClr val="0000FF"/>
                </a:solidFill>
                <a:effectLst>
                  <a:outerShdw blurRad="38100" dist="38100" dir="2700000" algn="tl">
                    <a:srgbClr val="C0C0C0"/>
                  </a:outerShdw>
                </a:effectLst>
                <a:ea typeface="仿宋_GB2312" pitchFamily="49" charset="-122"/>
              </a:rPr>
              <a:t>  </a:t>
            </a:r>
            <a:r>
              <a:rPr lang="zh-CN" altLang="en-US" sz="2800" b="1" dirty="0" smtClean="0">
                <a:solidFill>
                  <a:srgbClr val="0000FF"/>
                </a:solidFill>
                <a:effectLst>
                  <a:outerShdw blurRad="38100" dist="38100" dir="2700000" algn="tl">
                    <a:srgbClr val="C0C0C0"/>
                  </a:outerShdw>
                </a:effectLst>
                <a:ea typeface="仿宋_GB2312" pitchFamily="49" charset="-122"/>
              </a:rPr>
              <a:t>第</a:t>
            </a:r>
            <a:r>
              <a:rPr lang="en-US" altLang="zh-CN" sz="2800" b="1" dirty="0" smtClean="0">
                <a:solidFill>
                  <a:schemeClr val="tx2"/>
                </a:solidFill>
                <a:effectLst>
                  <a:outerShdw blurRad="38100" dist="38100" dir="2700000" algn="tl">
                    <a:srgbClr val="C0C0C0"/>
                  </a:outerShdw>
                </a:effectLst>
                <a:ea typeface="仿宋_GB2312" pitchFamily="49" charset="-122"/>
              </a:rPr>
              <a:t>0</a:t>
            </a:r>
            <a:r>
              <a:rPr lang="zh-CN" altLang="en-US" sz="2800" b="1" dirty="0" smtClean="0">
                <a:solidFill>
                  <a:srgbClr val="0000FF"/>
                </a:solidFill>
                <a:effectLst>
                  <a:outerShdw blurRad="38100" dist="38100" dir="2700000" algn="tl">
                    <a:srgbClr val="C0C0C0"/>
                  </a:outerShdw>
                </a:effectLst>
                <a:ea typeface="仿宋_GB2312" pitchFamily="49" charset="-122"/>
              </a:rPr>
              <a:t>列</a:t>
            </a:r>
            <a:r>
              <a:rPr lang="zh-CN" altLang="en-US" sz="2800" b="1" dirty="0">
                <a:solidFill>
                  <a:srgbClr val="0000FF"/>
                </a:solidFill>
                <a:effectLst>
                  <a:outerShdw blurRad="38100" dist="38100" dir="2700000" algn="tl">
                    <a:srgbClr val="C0C0C0"/>
                  </a:outerShdw>
                </a:effectLst>
                <a:ea typeface="仿宋_GB2312" pitchFamily="49" charset="-122"/>
              </a:rPr>
              <a:t>和</a:t>
            </a:r>
            <a:r>
              <a:rPr lang="zh-CN" altLang="en-US" sz="2800" b="1" dirty="0" smtClean="0">
                <a:solidFill>
                  <a:srgbClr val="0000FF"/>
                </a:solidFill>
                <a:effectLst>
                  <a:outerShdw blurRad="38100" dist="38100" dir="2700000" algn="tl">
                    <a:srgbClr val="C0C0C0"/>
                  </a:outerShdw>
                </a:effectLst>
                <a:ea typeface="仿宋_GB2312" pitchFamily="49" charset="-122"/>
              </a:rPr>
              <a:t>第</a:t>
            </a:r>
            <a:r>
              <a:rPr lang="en-US" altLang="zh-CN" sz="2800" b="1" dirty="0" smtClean="0">
                <a:solidFill>
                  <a:schemeClr val="tx2"/>
                </a:solidFill>
                <a:effectLst>
                  <a:outerShdw blurRad="38100" dist="38100" dir="2700000" algn="tl">
                    <a:srgbClr val="C0C0C0"/>
                  </a:outerShdw>
                </a:effectLst>
                <a:ea typeface="仿宋_GB2312" pitchFamily="49" charset="-122"/>
              </a:rPr>
              <a:t>p+1</a:t>
            </a:r>
            <a:r>
              <a:rPr lang="zh-CN" altLang="en-US" sz="2800" b="1" dirty="0" smtClean="0">
                <a:solidFill>
                  <a:srgbClr val="0000FF"/>
                </a:solidFill>
                <a:effectLst>
                  <a:outerShdw blurRad="38100" dist="38100" dir="2700000" algn="tl">
                    <a:srgbClr val="C0C0C0"/>
                  </a:outerShdw>
                </a:effectLst>
                <a:ea typeface="仿宋_GB2312" pitchFamily="49" charset="-122"/>
              </a:rPr>
              <a:t>列</a:t>
            </a:r>
            <a:r>
              <a:rPr lang="zh-CN" altLang="en-US" sz="2800" b="1" dirty="0">
                <a:solidFill>
                  <a:srgbClr val="0000FF"/>
                </a:solidFill>
                <a:effectLst>
                  <a:outerShdw blurRad="38100" dist="38100" dir="2700000" algn="tl">
                    <a:srgbClr val="C0C0C0"/>
                  </a:outerShdw>
                </a:effectLst>
                <a:ea typeface="仿宋_GB2312" pitchFamily="49" charset="-122"/>
              </a:rPr>
              <a:t>是迷宫的围墙。</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74</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box(in)">
                                      <p:cBhvr>
                                        <p:cTn id="7" dur="500"/>
                                        <p:tgtEl>
                                          <p:spTgt spid="21402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4021">
                                            <p:txEl>
                                              <p:pRg st="1" end="1"/>
                                            </p:txEl>
                                          </p:spTgt>
                                        </p:tgtEl>
                                        <p:attrNameLst>
                                          <p:attrName>style.visibility</p:attrName>
                                        </p:attrNameLst>
                                      </p:cBhvr>
                                      <p:to>
                                        <p:strVal val="visible"/>
                                      </p:to>
                                    </p:set>
                                    <p:animEffect transition="in" filter="box(in)">
                                      <p:cBhvr>
                                        <p:cTn id="10" dur="500"/>
                                        <p:tgtEl>
                                          <p:spTgt spid="2140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14021">
                                            <p:txEl>
                                              <p:pRg st="2" end="2"/>
                                            </p:txEl>
                                          </p:spTgt>
                                        </p:tgtEl>
                                        <p:attrNameLst>
                                          <p:attrName>style.visibility</p:attrName>
                                        </p:attrNameLst>
                                      </p:cBhvr>
                                      <p:to>
                                        <p:strVal val="visible"/>
                                      </p:to>
                                    </p:set>
                                    <p:animEffect transition="in" filter="checkerboard(across)">
                                      <p:cBhvr>
                                        <p:cTn id="15" dur="500"/>
                                        <p:tgtEl>
                                          <p:spTgt spid="214021">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4021">
                                            <p:txEl>
                                              <p:pRg st="3" end="3"/>
                                            </p:txEl>
                                          </p:spTgt>
                                        </p:tgtEl>
                                        <p:attrNameLst>
                                          <p:attrName>style.visibility</p:attrName>
                                        </p:attrNameLst>
                                      </p:cBhvr>
                                      <p:to>
                                        <p:strVal val="visible"/>
                                      </p:to>
                                    </p:set>
                                    <p:animEffect transition="in" filter="checkerboard(across)">
                                      <p:cBhvr>
                                        <p:cTn id="18" dur="500"/>
                                        <p:tgtEl>
                                          <p:spTgt spid="214021">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14021">
                                            <p:txEl>
                                              <p:pRg st="4" end="4"/>
                                            </p:txEl>
                                          </p:spTgt>
                                        </p:tgtEl>
                                        <p:attrNameLst>
                                          <p:attrName>style.visibility</p:attrName>
                                        </p:attrNameLst>
                                      </p:cBhvr>
                                      <p:to>
                                        <p:strVal val="visible"/>
                                      </p:to>
                                    </p:set>
                                    <p:animEffect transition="in" filter="checkerboard(across)">
                                      <p:cBhvr>
                                        <p:cTn id="21" dur="500"/>
                                        <p:tgtEl>
                                          <p:spTgt spid="214021">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14021">
                                            <p:txEl>
                                              <p:pRg st="5" end="5"/>
                                            </p:txEl>
                                          </p:spTgt>
                                        </p:tgtEl>
                                        <p:attrNameLst>
                                          <p:attrName>style.visibility</p:attrName>
                                        </p:attrNameLst>
                                      </p:cBhvr>
                                      <p:to>
                                        <p:strVal val="visible"/>
                                      </p:to>
                                    </p:set>
                                    <p:animEffect transition="in" filter="checkerboard(across)">
                                      <p:cBhvr>
                                        <p:cTn id="24" dur="500"/>
                                        <p:tgtEl>
                                          <p:spTgt spid="214021">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14021">
                                            <p:txEl>
                                              <p:pRg st="6" end="6"/>
                                            </p:txEl>
                                          </p:spTgt>
                                        </p:tgtEl>
                                        <p:attrNameLst>
                                          <p:attrName>style.visibility</p:attrName>
                                        </p:attrNameLst>
                                      </p:cBhvr>
                                      <p:to>
                                        <p:strVal val="visible"/>
                                      </p:to>
                                    </p:set>
                                    <p:animEffect transition="in" filter="checkerboard(across)">
                                      <p:cBhvr>
                                        <p:cTn id="27" dur="500"/>
                                        <p:tgtEl>
                                          <p:spTgt spid="2140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4" name="Rectangle 4"/>
          <p:cNvSpPr>
            <a:spLocks noChangeArrowheads="1"/>
          </p:cNvSpPr>
          <p:nvPr/>
        </p:nvSpPr>
        <p:spPr bwMode="auto">
          <a:xfrm>
            <a:off x="1547813" y="765175"/>
            <a:ext cx="5399087" cy="731838"/>
          </a:xfrm>
          <a:prstGeom prst="rect">
            <a:avLst/>
          </a:prstGeom>
          <a:noFill/>
          <a:ln w="9525">
            <a:noFill/>
            <a:miter lim="800000"/>
            <a:headEnd/>
            <a:tailEnd/>
          </a:ln>
          <a:effectLst/>
        </p:spPr>
        <p:txBody>
          <a:bodyPr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用二维数组表示的迷宫</a:t>
            </a:r>
          </a:p>
        </p:txBody>
      </p:sp>
      <p:sp>
        <p:nvSpPr>
          <p:cNvPr id="215045" name="Rectangle 5"/>
          <p:cNvSpPr>
            <a:spLocks noChangeArrowheads="1"/>
          </p:cNvSpPr>
          <p:nvPr/>
        </p:nvSpPr>
        <p:spPr bwMode="auto">
          <a:xfrm>
            <a:off x="1295400" y="1752600"/>
            <a:ext cx="7164388" cy="3200400"/>
          </a:xfrm>
          <a:prstGeom prst="rect">
            <a:avLst/>
          </a:prstGeom>
          <a:noFill/>
          <a:ln w="9525">
            <a:noFill/>
            <a:miter lim="800000"/>
            <a:headEnd/>
            <a:tailEnd/>
          </a:ln>
          <a:effectLst/>
        </p:spPr>
        <p:txBody>
          <a:bodyPr lIns="92075" tIns="46038" rIns="92075" bIns="46038"/>
          <a:lstStyle/>
          <a:p>
            <a:pPr marL="342900" indent="-342900">
              <a:spcBef>
                <a:spcPct val="20000"/>
              </a:spcBef>
              <a:defRPr/>
            </a:pPr>
            <a:r>
              <a:rPr lang="en-US" altLang="zh-CN" sz="2800" dirty="0"/>
              <a:t>              </a:t>
            </a:r>
            <a:r>
              <a:rPr lang="en-US" altLang="zh-CN" sz="3200" b="1" dirty="0">
                <a:effectLst>
                  <a:outerShdw blurRad="38100" dist="38100" dir="2700000" algn="tl">
                    <a:srgbClr val="C0C0C0"/>
                  </a:outerShdw>
                </a:effectLst>
                <a:ea typeface="仿宋_GB2312" pitchFamily="49" charset="-122"/>
              </a:rPr>
              <a:t>1 1 1 1 1 1 1 1 1 1</a:t>
            </a:r>
          </a:p>
          <a:p>
            <a:pPr marL="342900" indent="-342900">
              <a:spcBef>
                <a:spcPct val="20000"/>
              </a:spcBef>
              <a:defRPr/>
            </a:pPr>
            <a:r>
              <a:rPr lang="zh-CN" altLang="en-US" sz="3200" b="1" dirty="0">
                <a:effectLst>
                  <a:outerShdw blurRad="38100" dist="38100" dir="2700000" algn="tl">
                    <a:srgbClr val="C0C0C0"/>
                  </a:outerShdw>
                </a:effectLst>
                <a:ea typeface="隶书" pitchFamily="49" charset="-122"/>
              </a:rPr>
              <a:t>入口</a:t>
            </a:r>
            <a:r>
              <a:rPr lang="zh-CN" altLang="en-US" sz="3200" b="1" dirty="0">
                <a:effectLst>
                  <a:outerShdw blurRad="38100" dist="38100" dir="2700000" algn="tl">
                    <a:srgbClr val="C0C0C0"/>
                  </a:outerShdw>
                </a:effectLst>
                <a:ea typeface="仿宋_GB2312" pitchFamily="49" charset="-122"/>
              </a:rPr>
              <a:t>    </a:t>
            </a:r>
            <a:r>
              <a:rPr lang="en-US" altLang="zh-CN" sz="3200" b="1" dirty="0">
                <a:effectLst>
                  <a:outerShdw blurRad="38100" dist="38100" dir="2700000" algn="tl">
                    <a:srgbClr val="C0C0C0"/>
                  </a:outerShdw>
                </a:effectLst>
                <a:ea typeface="仿宋_GB2312" pitchFamily="49" charset="-122"/>
              </a:rPr>
              <a:t>0 0 1 0 0 0 1 1 0 1</a:t>
            </a:r>
          </a:p>
          <a:p>
            <a:pPr marL="342900" indent="-342900">
              <a:spcBef>
                <a:spcPct val="20000"/>
              </a:spcBef>
              <a:defRPr/>
            </a:pPr>
            <a:r>
              <a:rPr lang="en-US" altLang="zh-CN" sz="3200" b="1" dirty="0">
                <a:effectLst>
                  <a:outerShdw blurRad="38100" dist="38100" dir="2700000" algn="tl">
                    <a:srgbClr val="C0C0C0"/>
                  </a:outerShdw>
                </a:effectLst>
                <a:ea typeface="仿宋_GB2312" pitchFamily="49" charset="-122"/>
              </a:rPr>
              <a:t>            1 1 0 0 0 1 1 0 1 1</a:t>
            </a:r>
          </a:p>
          <a:p>
            <a:pPr marL="342900" indent="-342900">
              <a:spcBef>
                <a:spcPct val="20000"/>
              </a:spcBef>
              <a:defRPr/>
            </a:pPr>
            <a:r>
              <a:rPr lang="en-US" altLang="zh-CN" sz="3200" b="1" dirty="0">
                <a:effectLst>
                  <a:outerShdw blurRad="38100" dist="38100" dir="2700000" algn="tl">
                    <a:srgbClr val="C0C0C0"/>
                  </a:outerShdw>
                </a:effectLst>
                <a:ea typeface="仿宋_GB2312" pitchFamily="49" charset="-122"/>
              </a:rPr>
              <a:t>            1 0 1 1 1 0 0 1 1 1 </a:t>
            </a:r>
          </a:p>
          <a:p>
            <a:pPr marL="342900" indent="-342900">
              <a:spcBef>
                <a:spcPct val="20000"/>
              </a:spcBef>
              <a:defRPr/>
            </a:pPr>
            <a:r>
              <a:rPr lang="en-US" altLang="zh-CN" sz="3200" b="1" dirty="0">
                <a:effectLst>
                  <a:outerShdw blurRad="38100" dist="38100" dir="2700000" algn="tl">
                    <a:srgbClr val="C0C0C0"/>
                  </a:outerShdw>
                </a:effectLst>
                <a:ea typeface="仿宋_GB2312" pitchFamily="49" charset="-122"/>
              </a:rPr>
              <a:t>            1 0 1 0 1 1 1 0 0 0  </a:t>
            </a:r>
            <a:r>
              <a:rPr lang="zh-CN" altLang="en-US" sz="3200" b="1" dirty="0">
                <a:effectLst>
                  <a:outerShdw blurRad="38100" dist="38100" dir="2700000" algn="tl">
                    <a:srgbClr val="C0C0C0"/>
                  </a:outerShdw>
                </a:effectLst>
                <a:ea typeface="隶书" pitchFamily="49" charset="-122"/>
              </a:rPr>
              <a:t>出口</a:t>
            </a:r>
          </a:p>
          <a:p>
            <a:pPr marL="342900" indent="-342900">
              <a:spcBef>
                <a:spcPct val="20000"/>
              </a:spcBef>
              <a:defRPr/>
            </a:pPr>
            <a:r>
              <a:rPr lang="zh-CN" altLang="en-US" sz="3200" b="1" dirty="0">
                <a:effectLst>
                  <a:outerShdw blurRad="38100" dist="38100" dir="2700000" algn="tl">
                    <a:srgbClr val="C0C0C0"/>
                  </a:outerShdw>
                </a:effectLst>
                <a:ea typeface="仿宋_GB2312" pitchFamily="49" charset="-122"/>
              </a:rPr>
              <a:t>            </a:t>
            </a:r>
            <a:r>
              <a:rPr lang="en-US" altLang="zh-CN" sz="3200" b="1" dirty="0">
                <a:effectLst>
                  <a:outerShdw blurRad="38100" dist="38100" dir="2700000" algn="tl">
                    <a:srgbClr val="C0C0C0"/>
                  </a:outerShdw>
                </a:effectLst>
                <a:ea typeface="仿宋_GB2312" pitchFamily="49" charset="-122"/>
              </a:rPr>
              <a:t>1 1 1 1 1 1 1 1 1 1</a:t>
            </a:r>
          </a:p>
          <a:p>
            <a:pPr marL="342900" indent="-342900" algn="just">
              <a:spcBef>
                <a:spcPct val="20000"/>
              </a:spcBef>
              <a:defRPr/>
            </a:pPr>
            <a:r>
              <a:rPr lang="zh-CN" altLang="en-US" sz="2800" b="1" dirty="0">
                <a:solidFill>
                  <a:srgbClr val="0000FF"/>
                </a:solidFill>
                <a:effectLst>
                  <a:outerShdw blurRad="38100" dist="38100" dir="2700000" algn="tl">
                    <a:srgbClr val="C0C0C0"/>
                  </a:outerShdw>
                </a:effectLst>
                <a:ea typeface="隶书" pitchFamily="49" charset="-122"/>
              </a:rPr>
              <a:t>在迷宫中任一时刻的位置可用数组</a:t>
            </a:r>
            <a:r>
              <a:rPr lang="zh-CN" altLang="en-US" sz="2800" b="1" dirty="0" smtClean="0">
                <a:solidFill>
                  <a:srgbClr val="0000FF"/>
                </a:solidFill>
                <a:effectLst>
                  <a:outerShdw blurRad="38100" dist="38100" dir="2700000" algn="tl">
                    <a:srgbClr val="C0C0C0"/>
                  </a:outerShdw>
                </a:effectLst>
                <a:ea typeface="隶书" pitchFamily="49" charset="-122"/>
              </a:rPr>
              <a:t>下标</a:t>
            </a:r>
            <a:r>
              <a:rPr lang="en-US" altLang="zh-CN" sz="2800" b="1" dirty="0" err="1" smtClean="0">
                <a:solidFill>
                  <a:schemeClr val="tx2"/>
                </a:solidFill>
                <a:effectLst>
                  <a:outerShdw blurRad="38100" dist="38100" dir="2700000" algn="tl">
                    <a:srgbClr val="C0C0C0"/>
                  </a:outerShdw>
                </a:effectLst>
                <a:ea typeface="隶书" pitchFamily="49" charset="-122"/>
              </a:rPr>
              <a:t>i</a:t>
            </a:r>
            <a:r>
              <a:rPr lang="zh-CN" altLang="zh-CN" sz="2800" b="1" dirty="0" smtClean="0">
                <a:solidFill>
                  <a:srgbClr val="0000FF"/>
                </a:solidFill>
                <a:effectLst>
                  <a:outerShdw blurRad="38100" dist="38100" dir="2700000" algn="tl">
                    <a:srgbClr val="C0C0C0"/>
                  </a:outerShdw>
                </a:effectLst>
                <a:ea typeface="隶书" pitchFamily="49" charset="-122"/>
              </a:rPr>
              <a:t>与</a:t>
            </a:r>
            <a:r>
              <a:rPr lang="en-US" altLang="zh-CN" sz="2800" b="1" dirty="0" smtClean="0">
                <a:solidFill>
                  <a:schemeClr val="tx2"/>
                </a:solidFill>
                <a:effectLst>
                  <a:outerShdw blurRad="38100" dist="38100" dir="2700000" algn="tl">
                    <a:srgbClr val="C0C0C0"/>
                  </a:outerShdw>
                </a:effectLst>
                <a:ea typeface="隶书" pitchFamily="49" charset="-122"/>
              </a:rPr>
              <a:t>j</a:t>
            </a:r>
            <a:endParaRPr lang="zh-CN" altLang="en-US" sz="2800" b="1" dirty="0" smtClean="0">
              <a:solidFill>
                <a:srgbClr val="0000FF"/>
              </a:solidFill>
              <a:effectLst>
                <a:outerShdw blurRad="38100" dist="38100" dir="2700000" algn="tl">
                  <a:srgbClr val="C0C0C0"/>
                </a:outerShdw>
              </a:effectLst>
              <a:ea typeface="隶书" pitchFamily="49" charset="-122"/>
            </a:endParaRPr>
          </a:p>
          <a:p>
            <a:pPr marL="342900" indent="-342900">
              <a:defRPr/>
            </a:pPr>
            <a:r>
              <a:rPr lang="zh-CN" altLang="zh-CN" sz="2800" b="1" dirty="0" smtClean="0">
                <a:solidFill>
                  <a:srgbClr val="0000FF"/>
                </a:solidFill>
                <a:effectLst>
                  <a:outerShdw blurRad="38100" dist="38100" dir="2700000" algn="tl">
                    <a:srgbClr val="C0C0C0"/>
                  </a:outerShdw>
                </a:effectLst>
                <a:ea typeface="隶书" pitchFamily="49" charset="-122"/>
              </a:rPr>
              <a:t>来表示。</a:t>
            </a:r>
            <a:endParaRPr lang="zh-CN" altLang="en-US" sz="2800" b="1" dirty="0">
              <a:solidFill>
                <a:srgbClr val="0000FF"/>
              </a:solidFill>
              <a:effectLst>
                <a:outerShdw blurRad="38100" dist="38100" dir="2700000" algn="tl">
                  <a:srgbClr val="C0C0C0"/>
                </a:outerShdw>
              </a:effectLst>
              <a:ea typeface="隶书" pitchFamily="49" charset="-122"/>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75</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5">
                                            <p:txEl>
                                              <p:pRg st="0" end="0"/>
                                            </p:txEl>
                                          </p:spTgt>
                                        </p:tgtEl>
                                        <p:attrNameLst>
                                          <p:attrName>style.visibility</p:attrName>
                                        </p:attrNameLst>
                                      </p:cBhvr>
                                      <p:to>
                                        <p:strVal val="visible"/>
                                      </p:to>
                                    </p:set>
                                    <p:animEffect transition="in" filter="box(in)">
                                      <p:cBhvr>
                                        <p:cTn id="7" dur="500"/>
                                        <p:tgtEl>
                                          <p:spTgt spid="21504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45">
                                            <p:txEl>
                                              <p:pRg st="1" end="1"/>
                                            </p:txEl>
                                          </p:spTgt>
                                        </p:tgtEl>
                                        <p:attrNameLst>
                                          <p:attrName>style.visibility</p:attrName>
                                        </p:attrNameLst>
                                      </p:cBhvr>
                                      <p:to>
                                        <p:strVal val="visible"/>
                                      </p:to>
                                    </p:set>
                                    <p:animEffect transition="in" filter="box(in)">
                                      <p:cBhvr>
                                        <p:cTn id="10" dur="500"/>
                                        <p:tgtEl>
                                          <p:spTgt spid="21504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45">
                                            <p:txEl>
                                              <p:pRg st="2" end="2"/>
                                            </p:txEl>
                                          </p:spTgt>
                                        </p:tgtEl>
                                        <p:attrNameLst>
                                          <p:attrName>style.visibility</p:attrName>
                                        </p:attrNameLst>
                                      </p:cBhvr>
                                      <p:to>
                                        <p:strVal val="visible"/>
                                      </p:to>
                                    </p:set>
                                    <p:animEffect transition="in" filter="box(in)">
                                      <p:cBhvr>
                                        <p:cTn id="13" dur="500"/>
                                        <p:tgtEl>
                                          <p:spTgt spid="21504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5045">
                                            <p:txEl>
                                              <p:pRg st="3" end="3"/>
                                            </p:txEl>
                                          </p:spTgt>
                                        </p:tgtEl>
                                        <p:attrNameLst>
                                          <p:attrName>style.visibility</p:attrName>
                                        </p:attrNameLst>
                                      </p:cBhvr>
                                      <p:to>
                                        <p:strVal val="visible"/>
                                      </p:to>
                                    </p:set>
                                    <p:animEffect transition="in" filter="box(in)">
                                      <p:cBhvr>
                                        <p:cTn id="16" dur="500"/>
                                        <p:tgtEl>
                                          <p:spTgt spid="21504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15045">
                                            <p:txEl>
                                              <p:pRg st="4" end="4"/>
                                            </p:txEl>
                                          </p:spTgt>
                                        </p:tgtEl>
                                        <p:attrNameLst>
                                          <p:attrName>style.visibility</p:attrName>
                                        </p:attrNameLst>
                                      </p:cBhvr>
                                      <p:to>
                                        <p:strVal val="visible"/>
                                      </p:to>
                                    </p:set>
                                    <p:animEffect transition="in" filter="box(in)">
                                      <p:cBhvr>
                                        <p:cTn id="19" dur="500"/>
                                        <p:tgtEl>
                                          <p:spTgt spid="21504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15045">
                                            <p:txEl>
                                              <p:pRg st="5" end="5"/>
                                            </p:txEl>
                                          </p:spTgt>
                                        </p:tgtEl>
                                        <p:attrNameLst>
                                          <p:attrName>style.visibility</p:attrName>
                                        </p:attrNameLst>
                                      </p:cBhvr>
                                      <p:to>
                                        <p:strVal val="visible"/>
                                      </p:to>
                                    </p:set>
                                    <p:animEffect transition="in" filter="box(in)">
                                      <p:cBhvr>
                                        <p:cTn id="22" dur="500"/>
                                        <p:tgtEl>
                                          <p:spTgt spid="21504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15045">
                                            <p:txEl>
                                              <p:pRg st="6" end="6"/>
                                            </p:txEl>
                                          </p:spTgt>
                                        </p:tgtEl>
                                        <p:attrNameLst>
                                          <p:attrName>style.visibility</p:attrName>
                                        </p:attrNameLst>
                                      </p:cBhvr>
                                      <p:to>
                                        <p:strVal val="visible"/>
                                      </p:to>
                                    </p:set>
                                    <p:animEffect transition="in" filter="checkerboard(across)">
                                      <p:cBhvr>
                                        <p:cTn id="27" dur="500"/>
                                        <p:tgtEl>
                                          <p:spTgt spid="215045">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15045">
                                            <p:txEl>
                                              <p:pRg st="7" end="7"/>
                                            </p:txEl>
                                          </p:spTgt>
                                        </p:tgtEl>
                                        <p:attrNameLst>
                                          <p:attrName>style.visibility</p:attrName>
                                        </p:attrNameLst>
                                      </p:cBhvr>
                                      <p:to>
                                        <p:strVal val="visible"/>
                                      </p:to>
                                    </p:set>
                                    <p:animEffect transition="in" filter="checkerboard(across)">
                                      <p:cBhvr>
                                        <p:cTn id="30" dur="500"/>
                                        <p:tgtEl>
                                          <p:spTgt spid="2150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8" name="Rectangle 4"/>
          <p:cNvSpPr>
            <a:spLocks noChangeArrowheads="1"/>
          </p:cNvSpPr>
          <p:nvPr/>
        </p:nvSpPr>
        <p:spPr bwMode="auto">
          <a:xfrm>
            <a:off x="2195513" y="620713"/>
            <a:ext cx="4391025" cy="576262"/>
          </a:xfrm>
          <a:prstGeom prst="rect">
            <a:avLst/>
          </a:prstGeom>
          <a:noFill/>
          <a:ln w="9525">
            <a:noFill/>
            <a:miter lim="800000"/>
            <a:headEnd/>
            <a:tailEnd/>
          </a:ln>
          <a:effectLst/>
        </p:spPr>
        <p:txBody>
          <a:bodyPr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可能的前进方向</a:t>
            </a:r>
          </a:p>
        </p:txBody>
      </p:sp>
      <p:graphicFrame>
        <p:nvGraphicFramePr>
          <p:cNvPr id="216069" name="Object 5"/>
          <p:cNvGraphicFramePr>
            <a:graphicFrameLocks noChangeAspect="1"/>
          </p:cNvGraphicFramePr>
          <p:nvPr/>
        </p:nvGraphicFramePr>
        <p:xfrm>
          <a:off x="-684213" y="1341438"/>
          <a:ext cx="10260013" cy="3024187"/>
        </p:xfrm>
        <a:graphic>
          <a:graphicData uri="http://schemas.openxmlformats.org/presentationml/2006/ole">
            <p:oleObj spid="_x0000_s13314" name="文档" r:id="rId3" imgW="5603760" imgH="2039760" progId="Word.Document.8">
              <p:embed/>
            </p:oleObj>
          </a:graphicData>
        </a:graphic>
      </p:graphicFrame>
      <p:sp>
        <p:nvSpPr>
          <p:cNvPr id="216070" name="Rectangle 6"/>
          <p:cNvSpPr>
            <a:spLocks noChangeArrowheads="1"/>
          </p:cNvSpPr>
          <p:nvPr/>
        </p:nvSpPr>
        <p:spPr bwMode="auto">
          <a:xfrm>
            <a:off x="395288" y="4292600"/>
            <a:ext cx="8991600" cy="2057400"/>
          </a:xfrm>
          <a:prstGeom prst="rect">
            <a:avLst/>
          </a:prstGeom>
          <a:noFill/>
          <a:ln w="9525">
            <a:noFill/>
            <a:miter lim="800000"/>
            <a:headEnd/>
            <a:tailEnd/>
          </a:ln>
          <a:effectLst/>
        </p:spPr>
        <p:txBody>
          <a:bodyPr lIns="92075" tIns="46038" rIns="92075" bIns="46038"/>
          <a:lstStyle/>
          <a:p>
            <a:pPr marL="342900" indent="-342900">
              <a:spcBef>
                <a:spcPct val="20000"/>
              </a:spcBef>
              <a:defRPr/>
            </a:pPr>
            <a:r>
              <a:rPr lang="en-US" altLang="zh-CN" sz="2600" b="1" dirty="0">
                <a:solidFill>
                  <a:schemeClr val="tx2"/>
                </a:solidFill>
                <a:effectLst>
                  <a:outerShdw blurRad="38100" dist="38100" dir="2700000" algn="tl">
                    <a:srgbClr val="C0C0C0"/>
                  </a:outerShdw>
                </a:effectLst>
                <a:ea typeface="隶书" pitchFamily="49" charset="-122"/>
              </a:rPr>
              <a:t>  </a:t>
            </a:r>
            <a:r>
              <a:rPr lang="zh-CN" altLang="zh-CN" sz="2600" b="1" dirty="0" smtClean="0">
                <a:solidFill>
                  <a:srgbClr val="0000FF"/>
                </a:solidFill>
                <a:effectLst>
                  <a:outerShdw blurRad="38100" dist="38100" dir="2700000" algn="tl">
                    <a:srgbClr val="C0C0C0"/>
                  </a:outerShdw>
                </a:effectLst>
                <a:ea typeface="仿宋_GB2312" pitchFamily="49" charset="-122"/>
              </a:rPr>
              <a:t>从</a:t>
            </a:r>
            <a:r>
              <a:rPr lang="en-US" altLang="zh-CN" sz="2600" b="1" dirty="0" smtClean="0">
                <a:solidFill>
                  <a:srgbClr val="993300"/>
                </a:solidFill>
                <a:effectLst>
                  <a:outerShdw blurRad="38100" dist="38100" dir="2700000" algn="tl">
                    <a:srgbClr val="C0C0C0"/>
                  </a:outerShdw>
                </a:effectLst>
                <a:ea typeface="仿宋_GB2312" pitchFamily="49" charset="-122"/>
              </a:rPr>
              <a:t>Maze[</a:t>
            </a:r>
            <a:r>
              <a:rPr lang="en-US" altLang="zh-CN" sz="2600" b="1" dirty="0" err="1" smtClean="0">
                <a:solidFill>
                  <a:srgbClr val="993300"/>
                </a:solidFill>
                <a:effectLst>
                  <a:outerShdw blurRad="38100" dist="38100" dir="2700000" algn="tl">
                    <a:srgbClr val="C0C0C0"/>
                  </a:outerShdw>
                </a:effectLst>
                <a:ea typeface="仿宋_GB2312" pitchFamily="49" charset="-122"/>
              </a:rPr>
              <a:t>i</a:t>
            </a:r>
            <a:r>
              <a:rPr lang="en-US" altLang="zh-CN" sz="2600" b="1" dirty="0" smtClean="0">
                <a:solidFill>
                  <a:srgbClr val="993300"/>
                </a:solidFill>
                <a:effectLst>
                  <a:outerShdw blurRad="38100" dist="38100" dir="2700000" algn="tl">
                    <a:srgbClr val="C0C0C0"/>
                  </a:outerShdw>
                </a:effectLst>
                <a:ea typeface="仿宋_GB2312" pitchFamily="49" charset="-122"/>
              </a:rPr>
              <a:t>][j]</a:t>
            </a:r>
            <a:r>
              <a:rPr lang="zh-CN" altLang="zh-CN" sz="2600" b="1" dirty="0" smtClean="0">
                <a:solidFill>
                  <a:srgbClr val="0000FF"/>
                </a:solidFill>
                <a:effectLst>
                  <a:outerShdw blurRad="38100" dist="38100" dir="2700000" algn="tl">
                    <a:srgbClr val="C0C0C0"/>
                  </a:outerShdw>
                </a:effectLst>
                <a:ea typeface="仿宋_GB2312" pitchFamily="49" charset="-122"/>
              </a:rPr>
              <a:t>出发</a:t>
            </a:r>
            <a:r>
              <a:rPr lang="zh-CN" altLang="zh-CN" sz="2600" b="1" dirty="0">
                <a:solidFill>
                  <a:srgbClr val="0000FF"/>
                </a:solidFill>
                <a:effectLst>
                  <a:outerShdw blurRad="38100" dist="38100" dir="2700000" algn="tl">
                    <a:srgbClr val="C0C0C0"/>
                  </a:outerShdw>
                </a:effectLst>
                <a:ea typeface="仿宋_GB2312" pitchFamily="49" charset="-122"/>
              </a:rPr>
              <a:t>，可能的前进方向</a:t>
            </a:r>
            <a:r>
              <a:rPr lang="zh-CN" altLang="zh-CN" sz="2600" b="1" dirty="0" smtClean="0">
                <a:solidFill>
                  <a:srgbClr val="0000FF"/>
                </a:solidFill>
                <a:effectLst>
                  <a:outerShdw blurRad="38100" dist="38100" dir="2700000" algn="tl">
                    <a:srgbClr val="C0C0C0"/>
                  </a:outerShdw>
                </a:effectLst>
                <a:ea typeface="仿宋_GB2312" pitchFamily="49" charset="-122"/>
              </a:rPr>
              <a:t>有</a:t>
            </a:r>
            <a:r>
              <a:rPr lang="zh-CN" altLang="zh-CN" sz="2600" b="1" dirty="0" smtClean="0">
                <a:solidFill>
                  <a:srgbClr val="993300"/>
                </a:solidFill>
                <a:effectLst>
                  <a:outerShdw blurRad="38100" dist="38100" dir="2700000" algn="tl">
                    <a:srgbClr val="C0C0C0"/>
                  </a:outerShdw>
                </a:effectLst>
                <a:ea typeface="仿宋_GB2312" pitchFamily="49" charset="-122"/>
              </a:rPr>
              <a:t>8</a:t>
            </a:r>
            <a:r>
              <a:rPr lang="zh-CN" altLang="zh-CN" sz="2600" b="1" dirty="0" smtClean="0">
                <a:solidFill>
                  <a:srgbClr val="0000FF"/>
                </a:solidFill>
                <a:effectLst>
                  <a:outerShdw blurRad="38100" dist="38100" dir="2700000" algn="tl">
                    <a:srgbClr val="C0C0C0"/>
                  </a:outerShdw>
                </a:effectLst>
                <a:ea typeface="仿宋_GB2312" pitchFamily="49" charset="-122"/>
              </a:rPr>
              <a:t>个</a:t>
            </a:r>
            <a:r>
              <a:rPr lang="zh-CN" altLang="zh-CN" sz="2600" b="1" dirty="0">
                <a:solidFill>
                  <a:srgbClr val="0000FF"/>
                </a:solidFill>
                <a:effectLst>
                  <a:outerShdw blurRad="38100" dist="38100" dir="2700000" algn="tl">
                    <a:srgbClr val="C0C0C0"/>
                  </a:outerShdw>
                </a:effectLst>
                <a:ea typeface="仿宋_GB2312" pitchFamily="49" charset="-122"/>
              </a:rPr>
              <a:t>：</a:t>
            </a:r>
          </a:p>
          <a:p>
            <a:pPr marL="342900" indent="-342900">
              <a:spcBef>
                <a:spcPct val="20000"/>
              </a:spcBef>
              <a:defRPr/>
            </a:pPr>
            <a:r>
              <a:rPr lang="zh-CN" altLang="en-US" b="1" dirty="0">
                <a:solidFill>
                  <a:srgbClr val="0000FF"/>
                </a:solidFill>
                <a:effectLst>
                  <a:outerShdw blurRad="38100" dist="38100" dir="2700000" algn="tl">
                    <a:srgbClr val="C0C0C0"/>
                  </a:outerShdw>
                </a:effectLst>
                <a:ea typeface="仿宋_GB2312" pitchFamily="49" charset="-122"/>
              </a:rPr>
              <a:t>   </a:t>
            </a:r>
            <a:r>
              <a:rPr lang="en-US" altLang="zh-CN" b="1" dirty="0">
                <a:solidFill>
                  <a:schemeClr val="tx2"/>
                </a:solidFill>
                <a:effectLst>
                  <a:outerShdw blurRad="38100" dist="38100" dir="2700000" algn="tl">
                    <a:srgbClr val="C0C0C0"/>
                  </a:outerShdw>
                </a:effectLst>
                <a:ea typeface="仿宋_GB2312" pitchFamily="49" charset="-122"/>
              </a:rPr>
              <a:t>NW--Maze[i-1][j-1]      N--Maze[i-1][j]      NE--Maze[i-1][j+1]</a:t>
            </a:r>
          </a:p>
          <a:p>
            <a:pPr marL="342900" indent="-342900">
              <a:spcBef>
                <a:spcPct val="20000"/>
              </a:spcBef>
              <a:defRPr/>
            </a:pPr>
            <a:r>
              <a:rPr lang="en-US" altLang="zh-CN" b="1" dirty="0">
                <a:solidFill>
                  <a:schemeClr val="tx2"/>
                </a:solidFill>
                <a:effectLst>
                  <a:outerShdw blurRad="38100" dist="38100" dir="2700000" algn="tl">
                    <a:srgbClr val="C0C0C0"/>
                  </a:outerShdw>
                </a:effectLst>
                <a:ea typeface="仿宋_GB2312" pitchFamily="49" charset="-122"/>
              </a:rPr>
              <a:t>   W--Maze[</a:t>
            </a:r>
            <a:r>
              <a:rPr lang="en-US" altLang="zh-CN" b="1" dirty="0" err="1">
                <a:solidFill>
                  <a:schemeClr val="tx2"/>
                </a:solidFill>
                <a:effectLst>
                  <a:outerShdw blurRad="38100" dist="38100" dir="2700000" algn="tl">
                    <a:srgbClr val="C0C0C0"/>
                  </a:outerShdw>
                </a:effectLst>
                <a:ea typeface="仿宋_GB2312" pitchFamily="49" charset="-122"/>
              </a:rPr>
              <a:t>i</a:t>
            </a:r>
            <a:r>
              <a:rPr lang="en-US" altLang="zh-CN" b="1" dirty="0">
                <a:solidFill>
                  <a:schemeClr val="tx2"/>
                </a:solidFill>
                <a:effectLst>
                  <a:outerShdw blurRad="38100" dist="38100" dir="2700000" algn="tl">
                    <a:srgbClr val="C0C0C0"/>
                  </a:outerShdw>
                </a:effectLst>
                <a:ea typeface="仿宋_GB2312" pitchFamily="49" charset="-122"/>
              </a:rPr>
              <a:t>][j-1] 			              E--Maze[i-1][j+1]</a:t>
            </a:r>
          </a:p>
          <a:p>
            <a:pPr marL="342900" indent="-342900">
              <a:spcBef>
                <a:spcPct val="20000"/>
              </a:spcBef>
              <a:defRPr/>
            </a:pPr>
            <a:r>
              <a:rPr lang="en-US" altLang="zh-CN" b="1" dirty="0">
                <a:solidFill>
                  <a:schemeClr val="tx2"/>
                </a:solidFill>
                <a:effectLst>
                  <a:outerShdw blurRad="38100" dist="38100" dir="2700000" algn="tl">
                    <a:srgbClr val="C0C0C0"/>
                  </a:outerShdw>
                </a:effectLst>
                <a:ea typeface="仿宋_GB2312" pitchFamily="49" charset="-122"/>
              </a:rPr>
              <a:t>   SW--Maze[i+1][</a:t>
            </a:r>
            <a:r>
              <a:rPr lang="en-US" altLang="zh-CN" b="1" dirty="0" smtClean="0">
                <a:solidFill>
                  <a:schemeClr val="tx2"/>
                </a:solidFill>
                <a:effectLst>
                  <a:outerShdw blurRad="38100" dist="38100" dir="2700000" algn="tl">
                    <a:srgbClr val="C0C0C0"/>
                  </a:outerShdw>
                </a:effectLst>
                <a:ea typeface="仿宋_GB2312" pitchFamily="49" charset="-122"/>
              </a:rPr>
              <a:t>j-1]      </a:t>
            </a:r>
            <a:r>
              <a:rPr lang="en-US" altLang="zh-CN" b="1" dirty="0">
                <a:solidFill>
                  <a:schemeClr val="tx2"/>
                </a:solidFill>
                <a:effectLst>
                  <a:outerShdw blurRad="38100" dist="38100" dir="2700000" algn="tl">
                    <a:srgbClr val="C0C0C0"/>
                  </a:outerShdw>
                </a:effectLst>
                <a:ea typeface="仿宋_GB2312" pitchFamily="49" charset="-122"/>
              </a:rPr>
              <a:t>S--Maze[i+1][j]     </a:t>
            </a:r>
            <a:r>
              <a:rPr lang="en-US" altLang="zh-CN" b="1" dirty="0" smtClean="0">
                <a:solidFill>
                  <a:schemeClr val="tx2"/>
                </a:solidFill>
                <a:effectLst>
                  <a:outerShdw blurRad="38100" dist="38100" dir="2700000" algn="tl">
                    <a:srgbClr val="C0C0C0"/>
                  </a:outerShdw>
                </a:effectLst>
                <a:ea typeface="仿宋_GB2312" pitchFamily="49" charset="-122"/>
              </a:rPr>
              <a:t>SE-</a:t>
            </a:r>
            <a:r>
              <a:rPr lang="en-US" altLang="zh-CN" b="1" dirty="0">
                <a:solidFill>
                  <a:schemeClr val="tx2"/>
                </a:solidFill>
                <a:effectLst>
                  <a:outerShdw blurRad="38100" dist="38100" dir="2700000" algn="tl">
                    <a:srgbClr val="C0C0C0"/>
                  </a:outerShdw>
                </a:effectLst>
                <a:ea typeface="仿宋_GB2312" pitchFamily="49" charset="-122"/>
              </a:rPr>
              <a:t>-Maze[i+1][j+1]</a:t>
            </a:r>
          </a:p>
        </p:txBody>
      </p:sp>
      <p:sp>
        <p:nvSpPr>
          <p:cNvPr id="5" name="灯片编号占位符 4"/>
          <p:cNvSpPr>
            <a:spLocks noGrp="1"/>
          </p:cNvSpPr>
          <p:nvPr>
            <p:ph type="sldNum" sz="quarter" idx="12"/>
          </p:nvPr>
        </p:nvSpPr>
        <p:spPr/>
        <p:txBody>
          <a:bodyPr/>
          <a:lstStyle/>
          <a:p>
            <a:pPr>
              <a:defRPr/>
            </a:pPr>
            <a:fld id="{2ACD63A2-D538-4F3E-8819-685F5BF9F291}" type="slidenum">
              <a:rPr lang="en-US" altLang="zh-CN" smtClean="0"/>
              <a:pPr>
                <a:defRPr/>
              </a:pPr>
              <a:t>76</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ox(in)">
                                      <p:cBhvr>
                                        <p:cTn id="7" dur="500"/>
                                        <p:tgtEl>
                                          <p:spTgt spid="2160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6070"/>
                                        </p:tgtEl>
                                        <p:attrNameLst>
                                          <p:attrName>style.visibility</p:attrName>
                                        </p:attrNameLst>
                                      </p:cBhvr>
                                      <p:to>
                                        <p:strVal val="visible"/>
                                      </p:to>
                                    </p:set>
                                    <p:anim calcmode="lin" valueType="num">
                                      <p:cBhvr additive="base">
                                        <p:cTn id="12" dur="500" fill="hold"/>
                                        <p:tgtEl>
                                          <p:spTgt spid="216070"/>
                                        </p:tgtEl>
                                        <p:attrNameLst>
                                          <p:attrName>ppt_x</p:attrName>
                                        </p:attrNameLst>
                                      </p:cBhvr>
                                      <p:tavLst>
                                        <p:tav tm="0">
                                          <p:val>
                                            <p:strVal val="#ppt_x"/>
                                          </p:val>
                                        </p:tav>
                                        <p:tav tm="100000">
                                          <p:val>
                                            <p:strVal val="#ppt_x"/>
                                          </p:val>
                                        </p:tav>
                                      </p:tavLst>
                                    </p:anim>
                                    <p:anim calcmode="lin" valueType="num">
                                      <p:cBhvr additive="base">
                                        <p:cTn id="13" dur="500" fill="hold"/>
                                        <p:tgtEl>
                                          <p:spTgt spid="216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2" name="Rectangle 4"/>
          <p:cNvSpPr>
            <a:spLocks noChangeArrowheads="1"/>
          </p:cNvSpPr>
          <p:nvPr/>
        </p:nvSpPr>
        <p:spPr bwMode="auto">
          <a:xfrm>
            <a:off x="452201" y="1079808"/>
            <a:ext cx="8159536" cy="5029200"/>
          </a:xfrm>
          <a:prstGeom prst="rect">
            <a:avLst/>
          </a:prstGeom>
          <a:noFill/>
          <a:ln w="9525">
            <a:noFill/>
            <a:miter lim="800000"/>
            <a:headEnd/>
            <a:tailEnd/>
          </a:ln>
          <a:effectLst/>
        </p:spPr>
        <p:txBody>
          <a:bodyPr lIns="92075" tIns="46038" rIns="92075" bIns="46038"/>
          <a:lstStyle/>
          <a:p>
            <a:pPr marL="342900" indent="-342900" algn="just">
              <a:spcBef>
                <a:spcPct val="20000"/>
              </a:spcBef>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设</a:t>
            </a:r>
            <a:r>
              <a:rPr lang="zh-CN" altLang="en-US" sz="3200" b="1" dirty="0" smtClean="0">
                <a:solidFill>
                  <a:srgbClr val="0000FF"/>
                </a:solidFill>
                <a:effectLst>
                  <a:outerShdw blurRad="38100" dist="38100" dir="2700000" algn="tl">
                    <a:srgbClr val="C0C0C0"/>
                  </a:outerShdw>
                </a:effectLst>
                <a:ea typeface="仿宋_GB2312" pitchFamily="49" charset="-122"/>
              </a:rPr>
              <a:t>位置</a:t>
            </a:r>
            <a:r>
              <a:rPr lang="en-US" altLang="zh-CN" sz="3200" b="1" dirty="0" smtClean="0">
                <a:solidFill>
                  <a:schemeClr val="tx2"/>
                </a:solidFill>
                <a:effectLst>
                  <a:outerShdw blurRad="38100" dist="38100" dir="2700000" algn="tl">
                    <a:srgbClr val="C0C0C0"/>
                  </a:outerShdw>
                </a:effectLst>
                <a:ea typeface="仿宋_GB2312" pitchFamily="49" charset="-122"/>
              </a:rPr>
              <a:t>[</a:t>
            </a:r>
            <a:r>
              <a:rPr lang="en-US" altLang="zh-CN" sz="3200" b="1" dirty="0" err="1">
                <a:solidFill>
                  <a:schemeClr val="tx2"/>
                </a:solidFill>
                <a:effectLst>
                  <a:outerShdw blurRad="38100" dist="38100" dir="2700000" algn="tl">
                    <a:srgbClr val="C0C0C0"/>
                  </a:outerShdw>
                </a:effectLst>
                <a:ea typeface="仿宋_GB2312" pitchFamily="49" charset="-122"/>
              </a:rPr>
              <a:t>i</a:t>
            </a:r>
            <a:r>
              <a:rPr lang="en-US" altLang="zh-CN" sz="3200" b="1" dirty="0">
                <a:solidFill>
                  <a:schemeClr val="tx2"/>
                </a:solidFill>
                <a:effectLst>
                  <a:outerShdw blurRad="38100" dist="38100" dir="2700000" algn="tl">
                    <a:srgbClr val="C0C0C0"/>
                  </a:outerShdw>
                </a:effectLst>
                <a:ea typeface="仿宋_GB2312" pitchFamily="49" charset="-122"/>
              </a:rPr>
              <a:t>][j</a:t>
            </a:r>
            <a:r>
              <a:rPr lang="en-US" altLang="zh-CN" sz="3200" b="1" dirty="0" smtClean="0">
                <a:solidFill>
                  <a:schemeClr val="tx2"/>
                </a:solidFill>
                <a:effectLst>
                  <a:outerShdw blurRad="38100" dist="38100" dir="2700000" algn="tl">
                    <a:srgbClr val="C0C0C0"/>
                  </a:outerShdw>
                </a:effectLst>
                <a:ea typeface="仿宋_GB2312" pitchFamily="49" charset="-122"/>
              </a:rPr>
              <a:t>]</a:t>
            </a:r>
            <a:r>
              <a:rPr lang="zh-CN" altLang="zh-CN" sz="3200" b="1" dirty="0" smtClean="0">
                <a:solidFill>
                  <a:srgbClr val="0000FF"/>
                </a:solidFill>
                <a:effectLst>
                  <a:outerShdw blurRad="38100" dist="38100" dir="2700000" algn="tl">
                    <a:srgbClr val="C0C0C0"/>
                  </a:outerShdw>
                </a:effectLst>
                <a:ea typeface="仿宋_GB2312" pitchFamily="49" charset="-122"/>
              </a:rPr>
              <a:t>标记为</a:t>
            </a:r>
            <a:r>
              <a:rPr lang="en-US" altLang="zh-CN" sz="3200" b="1" dirty="0" smtClean="0">
                <a:solidFill>
                  <a:schemeClr val="tx2"/>
                </a:solidFill>
                <a:effectLst>
                  <a:outerShdw blurRad="38100" dist="38100" dir="2700000" algn="tl">
                    <a:srgbClr val="C0C0C0"/>
                  </a:outerShdw>
                </a:effectLst>
                <a:ea typeface="仿宋_GB2312" pitchFamily="49" charset="-122"/>
              </a:rPr>
              <a:t>X</a:t>
            </a:r>
            <a:endParaRPr lang="en-US" altLang="zh-CN" sz="3200" b="1" dirty="0">
              <a:solidFill>
                <a:schemeClr val="tx2"/>
              </a:solidFill>
              <a:effectLst>
                <a:outerShdw blurRad="38100" dist="38100" dir="2700000" algn="tl">
                  <a:srgbClr val="C0C0C0"/>
                </a:outerShdw>
              </a:effectLst>
              <a:ea typeface="仿宋_GB2312" pitchFamily="49" charset="-122"/>
            </a:endParaRPr>
          </a:p>
          <a:p>
            <a:pPr marL="742950" lvl="1" indent="-285750" algn="just">
              <a:spcBef>
                <a:spcPct val="20000"/>
              </a:spcBef>
              <a:buFontTx/>
              <a:buChar char="–"/>
              <a:defRPr/>
            </a:pPr>
            <a:r>
              <a:rPr lang="zh-CN" altLang="zh-CN" sz="2800" b="1" dirty="0" smtClean="0">
                <a:solidFill>
                  <a:srgbClr val="0000FF"/>
                </a:solidFill>
                <a:effectLst>
                  <a:outerShdw blurRad="38100" dist="38100" dir="2700000" algn="tl">
                    <a:srgbClr val="C0C0C0"/>
                  </a:outerShdw>
                </a:effectLst>
                <a:ea typeface="仿宋_GB2312" pitchFamily="49" charset="-122"/>
              </a:rPr>
              <a:t>如果</a:t>
            </a:r>
            <a:r>
              <a:rPr lang="en-US" altLang="zh-CN" sz="2800" b="1" dirty="0" smtClean="0">
                <a:solidFill>
                  <a:schemeClr val="tx2"/>
                </a:solidFill>
                <a:effectLst>
                  <a:outerShdw blurRad="38100" dist="38100" dir="2700000" algn="tl">
                    <a:srgbClr val="C0C0C0"/>
                  </a:outerShdw>
                </a:effectLst>
                <a:ea typeface="仿宋_GB2312" pitchFamily="49" charset="-122"/>
              </a:rPr>
              <a:t>X</a:t>
            </a:r>
            <a:r>
              <a:rPr lang="zh-CN" altLang="zh-CN" sz="2800" b="1" dirty="0" smtClean="0">
                <a:solidFill>
                  <a:srgbClr val="0000FF"/>
                </a:solidFill>
                <a:effectLst>
                  <a:outerShdw blurRad="38100" dist="38100" dir="2700000" algn="tl">
                    <a:srgbClr val="C0C0C0"/>
                  </a:outerShdw>
                </a:effectLst>
                <a:ea typeface="仿宋_GB2312" pitchFamily="49" charset="-122"/>
              </a:rPr>
              <a:t>周围</a:t>
            </a:r>
            <a:r>
              <a:rPr lang="zh-CN" altLang="zh-CN" sz="2800" b="1" dirty="0">
                <a:solidFill>
                  <a:srgbClr val="0000FF"/>
                </a:solidFill>
                <a:effectLst>
                  <a:outerShdw blurRad="38100" dist="38100" dir="2700000" algn="tl">
                    <a:srgbClr val="C0C0C0"/>
                  </a:outerShdw>
                </a:effectLst>
                <a:ea typeface="仿宋_GB2312" pitchFamily="49" charset="-122"/>
              </a:rPr>
              <a:t>的</a:t>
            </a:r>
            <a:r>
              <a:rPr lang="zh-CN" altLang="zh-CN" sz="2800" b="1" dirty="0" smtClean="0">
                <a:solidFill>
                  <a:srgbClr val="0000FF"/>
                </a:solidFill>
                <a:effectLst>
                  <a:outerShdw blurRad="38100" dist="38100" dir="2700000" algn="tl">
                    <a:srgbClr val="C0C0C0"/>
                  </a:outerShdw>
                </a:effectLst>
                <a:ea typeface="仿宋_GB2312" pitchFamily="49" charset="-122"/>
              </a:rPr>
              <a:t>所有</a:t>
            </a:r>
            <a:r>
              <a:rPr lang="zh-CN" altLang="zh-CN" sz="2800" b="1" dirty="0" smtClean="0">
                <a:solidFill>
                  <a:schemeClr val="tx2"/>
                </a:solidFill>
                <a:effectLst>
                  <a:outerShdw blurRad="38100" dist="38100" dir="2700000" algn="tl">
                    <a:srgbClr val="C0C0C0"/>
                  </a:outerShdw>
                </a:effectLst>
                <a:ea typeface="仿宋_GB2312" pitchFamily="49" charset="-122"/>
              </a:rPr>
              <a:t>8</a:t>
            </a:r>
            <a:r>
              <a:rPr lang="zh-CN" altLang="zh-CN" sz="2800" b="1" dirty="0" smtClean="0">
                <a:solidFill>
                  <a:srgbClr val="0000FF"/>
                </a:solidFill>
                <a:effectLst>
                  <a:outerShdw blurRad="38100" dist="38100" dir="2700000" algn="tl">
                    <a:srgbClr val="C0C0C0"/>
                  </a:outerShdw>
                </a:effectLst>
                <a:ea typeface="仿宋_GB2312" pitchFamily="49" charset="-122"/>
              </a:rPr>
              <a:t>个</a:t>
            </a:r>
            <a:r>
              <a:rPr lang="zh-CN" altLang="zh-CN" sz="2800" b="1" dirty="0">
                <a:solidFill>
                  <a:srgbClr val="0000FF"/>
                </a:solidFill>
                <a:effectLst>
                  <a:outerShdw blurRad="38100" dist="38100" dir="2700000" algn="tl">
                    <a:srgbClr val="C0C0C0"/>
                  </a:outerShdw>
                </a:effectLst>
                <a:ea typeface="仿宋_GB2312" pitchFamily="49" charset="-122"/>
              </a:rPr>
              <a:t>方向的位置</a:t>
            </a:r>
            <a:r>
              <a:rPr lang="zh-CN" altLang="zh-CN" sz="2800" b="1" dirty="0" smtClean="0">
                <a:solidFill>
                  <a:srgbClr val="0000FF"/>
                </a:solidFill>
                <a:effectLst>
                  <a:outerShdw blurRad="38100" dist="38100" dir="2700000" algn="tl">
                    <a:srgbClr val="C0C0C0"/>
                  </a:outerShdw>
                </a:effectLst>
                <a:ea typeface="仿宋_GB2312" pitchFamily="49" charset="-122"/>
              </a:rPr>
              <a:t>都是</a:t>
            </a:r>
            <a:r>
              <a:rPr lang="zh-CN" altLang="zh-CN" sz="2800" b="1" dirty="0" smtClean="0">
                <a:solidFill>
                  <a:schemeClr val="tx2"/>
                </a:solidFill>
                <a:effectLst>
                  <a:outerShdw blurRad="38100" dist="38100" dir="2700000" algn="tl">
                    <a:srgbClr val="C0C0C0"/>
                  </a:outerShdw>
                </a:effectLst>
                <a:ea typeface="仿宋_GB2312" pitchFamily="49" charset="-122"/>
              </a:rPr>
              <a:t>0</a:t>
            </a:r>
            <a:r>
              <a:rPr lang="zh-CN" altLang="zh-CN" sz="2800" b="1" dirty="0" smtClean="0">
                <a:solidFill>
                  <a:srgbClr val="0000FF"/>
                </a:solidFill>
                <a:effectLst>
                  <a:outerShdw blurRad="38100" dist="38100" dir="2700000" algn="tl">
                    <a:srgbClr val="C0C0C0"/>
                  </a:outerShdw>
                </a:effectLst>
                <a:ea typeface="仿宋_GB2312" pitchFamily="49" charset="-122"/>
              </a:rPr>
              <a:t>值</a:t>
            </a:r>
            <a:r>
              <a:rPr lang="zh-CN" altLang="zh-CN" sz="2800" b="1" dirty="0">
                <a:solidFill>
                  <a:srgbClr val="0000FF"/>
                </a:solidFill>
                <a:effectLst>
                  <a:outerShdw blurRad="38100" dist="38100" dir="2700000" algn="tl">
                    <a:srgbClr val="C0C0C0"/>
                  </a:outerShdw>
                </a:effectLst>
                <a:ea typeface="仿宋_GB2312" pitchFamily="49" charset="-122"/>
              </a:rPr>
              <a:t>，则可</a:t>
            </a:r>
            <a:r>
              <a:rPr lang="zh-CN" altLang="zh-CN" sz="2800" b="1" dirty="0" smtClean="0">
                <a:solidFill>
                  <a:srgbClr val="0000FF"/>
                </a:solidFill>
                <a:effectLst>
                  <a:outerShdw blurRad="38100" dist="38100" dir="2700000" algn="tl">
                    <a:srgbClr val="C0C0C0"/>
                  </a:outerShdw>
                </a:effectLst>
                <a:ea typeface="仿宋_GB2312" pitchFamily="49" charset="-122"/>
              </a:rPr>
              <a:t>选择</a:t>
            </a:r>
            <a:r>
              <a:rPr lang="zh-CN" altLang="zh-CN" sz="2800" b="1" dirty="0" smtClean="0">
                <a:solidFill>
                  <a:schemeClr val="tx2"/>
                </a:solidFill>
                <a:effectLst>
                  <a:outerShdw blurRad="38100" dist="38100" dir="2700000" algn="tl">
                    <a:srgbClr val="C0C0C0"/>
                  </a:outerShdw>
                </a:effectLst>
                <a:ea typeface="仿宋_GB2312" pitchFamily="49" charset="-122"/>
              </a:rPr>
              <a:t>8</a:t>
            </a:r>
            <a:r>
              <a:rPr lang="zh-CN" altLang="zh-CN" sz="2800" b="1" dirty="0" smtClean="0">
                <a:solidFill>
                  <a:srgbClr val="0000FF"/>
                </a:solidFill>
                <a:effectLst>
                  <a:outerShdw blurRad="38100" dist="38100" dir="2700000" algn="tl">
                    <a:srgbClr val="C0C0C0"/>
                  </a:outerShdw>
                </a:effectLst>
                <a:ea typeface="仿宋_GB2312" pitchFamily="49" charset="-122"/>
              </a:rPr>
              <a:t>个</a:t>
            </a:r>
            <a:r>
              <a:rPr lang="zh-CN" altLang="zh-CN" sz="2800" b="1" dirty="0">
                <a:solidFill>
                  <a:srgbClr val="0000FF"/>
                </a:solidFill>
                <a:effectLst>
                  <a:outerShdw blurRad="38100" dist="38100" dir="2700000" algn="tl">
                    <a:srgbClr val="C0C0C0"/>
                  </a:outerShdw>
                </a:effectLst>
                <a:ea typeface="仿宋_GB2312" pitchFamily="49" charset="-122"/>
              </a:rPr>
              <a:t>位置中的任一个位置作为下一位置。</a:t>
            </a:r>
          </a:p>
          <a:p>
            <a:pPr marL="742950" lvl="1" indent="-285750" algn="just">
              <a:spcBef>
                <a:spcPct val="20000"/>
              </a:spcBef>
              <a:buFontTx/>
              <a:buChar char="–"/>
              <a:defRPr/>
            </a:pPr>
            <a:r>
              <a:rPr lang="zh-CN" altLang="zh-CN" sz="2800" b="1" dirty="0" smtClean="0">
                <a:solidFill>
                  <a:srgbClr val="0000FF"/>
                </a:solidFill>
                <a:effectLst>
                  <a:outerShdw blurRad="38100" dist="38100" dir="2700000" algn="tl">
                    <a:srgbClr val="C0C0C0"/>
                  </a:outerShdw>
                </a:effectLst>
                <a:ea typeface="仿宋_GB2312" pitchFamily="49" charset="-122"/>
              </a:rPr>
              <a:t>如果</a:t>
            </a:r>
            <a:r>
              <a:rPr lang="en-US" altLang="zh-CN" sz="2800" b="1" dirty="0" smtClean="0">
                <a:solidFill>
                  <a:schemeClr val="tx2"/>
                </a:solidFill>
                <a:effectLst>
                  <a:outerShdw blurRad="38100" dist="38100" dir="2700000" algn="tl">
                    <a:srgbClr val="C0C0C0"/>
                  </a:outerShdw>
                </a:effectLst>
                <a:ea typeface="仿宋_GB2312" pitchFamily="49" charset="-122"/>
              </a:rPr>
              <a:t>X</a:t>
            </a:r>
            <a:r>
              <a:rPr lang="zh-CN" altLang="zh-CN" sz="2800" b="1" dirty="0" smtClean="0">
                <a:solidFill>
                  <a:srgbClr val="0000FF"/>
                </a:solidFill>
                <a:effectLst>
                  <a:outerShdw blurRad="38100" dist="38100" dir="2700000" algn="tl">
                    <a:srgbClr val="C0C0C0"/>
                  </a:outerShdw>
                </a:effectLst>
                <a:ea typeface="仿宋_GB2312" pitchFamily="49" charset="-122"/>
              </a:rPr>
              <a:t>周围</a:t>
            </a:r>
            <a:r>
              <a:rPr lang="zh-CN" altLang="zh-CN" sz="2800" b="1" dirty="0">
                <a:solidFill>
                  <a:srgbClr val="0000FF"/>
                </a:solidFill>
                <a:effectLst>
                  <a:outerShdw blurRad="38100" dist="38100" dir="2700000" algn="tl">
                    <a:srgbClr val="C0C0C0"/>
                  </a:outerShdw>
                </a:effectLst>
                <a:ea typeface="仿宋_GB2312" pitchFamily="49" charset="-122"/>
              </a:rPr>
              <a:t>的位置不</a:t>
            </a:r>
            <a:r>
              <a:rPr lang="zh-CN" altLang="zh-CN" sz="2800" b="1" dirty="0" smtClean="0">
                <a:solidFill>
                  <a:srgbClr val="0000FF"/>
                </a:solidFill>
                <a:effectLst>
                  <a:outerShdw blurRad="38100" dist="38100" dir="2700000" algn="tl">
                    <a:srgbClr val="C0C0C0"/>
                  </a:outerShdw>
                </a:effectLst>
                <a:ea typeface="仿宋_GB2312" pitchFamily="49" charset="-122"/>
              </a:rPr>
              <a:t>都是</a:t>
            </a:r>
            <a:r>
              <a:rPr lang="zh-CN" altLang="zh-CN" sz="2800" b="1" dirty="0" smtClean="0">
                <a:solidFill>
                  <a:schemeClr val="tx2"/>
                </a:solidFill>
                <a:effectLst>
                  <a:outerShdw blurRad="38100" dist="38100" dir="2700000" algn="tl">
                    <a:srgbClr val="C0C0C0"/>
                  </a:outerShdw>
                </a:effectLst>
                <a:ea typeface="仿宋_GB2312" pitchFamily="49" charset="-122"/>
              </a:rPr>
              <a:t>0</a:t>
            </a:r>
            <a:r>
              <a:rPr lang="zh-CN" altLang="zh-CN" sz="2800" b="1" dirty="0" smtClean="0">
                <a:solidFill>
                  <a:srgbClr val="0000FF"/>
                </a:solidFill>
                <a:effectLst>
                  <a:outerShdw blurRad="38100" dist="38100" dir="2700000" algn="tl">
                    <a:srgbClr val="C0C0C0"/>
                  </a:outerShdw>
                </a:effectLst>
                <a:ea typeface="仿宋_GB2312" pitchFamily="49" charset="-122"/>
              </a:rPr>
              <a:t>值</a:t>
            </a:r>
            <a:r>
              <a:rPr lang="zh-CN" altLang="zh-CN" sz="2800" b="1" dirty="0">
                <a:solidFill>
                  <a:srgbClr val="0000FF"/>
                </a:solidFill>
                <a:effectLst>
                  <a:outerShdw blurRad="38100" dist="38100" dir="2700000" algn="tl">
                    <a:srgbClr val="C0C0C0"/>
                  </a:outerShdw>
                </a:effectLst>
                <a:ea typeface="仿宋_GB2312" pitchFamily="49" charset="-122"/>
              </a:rPr>
              <a:t>，则只能在这几个相邻位置中选择下一位置。</a:t>
            </a:r>
            <a:endParaRPr lang="zh-CN" altLang="en-US" sz="2800" b="1" dirty="0">
              <a:solidFill>
                <a:srgbClr val="0000FF"/>
              </a:solidFill>
              <a:effectLst>
                <a:outerShdw blurRad="38100" dist="38100" dir="2700000" algn="tl">
                  <a:srgbClr val="C0C0C0"/>
                </a:outerShdw>
              </a:effectLst>
              <a:ea typeface="仿宋_GB2312" pitchFamily="49" charset="-122"/>
            </a:endParaRPr>
          </a:p>
          <a:p>
            <a:pPr marL="342900" indent="-342900" algn="just">
              <a:spcBef>
                <a:spcPct val="20000"/>
              </a:spcBef>
              <a:buFontTx/>
              <a:buChar char="•"/>
              <a:defRPr/>
            </a:pPr>
            <a:r>
              <a:rPr lang="zh-CN" altLang="en-US" sz="3200" b="1" dirty="0">
                <a:solidFill>
                  <a:schemeClr val="hlink"/>
                </a:solidFill>
                <a:effectLst>
                  <a:outerShdw blurRad="38100" dist="38100" dir="2700000" algn="tl">
                    <a:srgbClr val="C0C0C0"/>
                  </a:outerShdw>
                </a:effectLst>
                <a:ea typeface="仿宋_GB2312" pitchFamily="49" charset="-122"/>
              </a:rPr>
              <a:t>前进方向表</a:t>
            </a:r>
            <a:endParaRPr lang="zh-CN" altLang="en-US" sz="3200" b="1" dirty="0">
              <a:effectLst>
                <a:outerShdw blurRad="38100" dist="38100" dir="2700000" algn="tl">
                  <a:srgbClr val="C0C0C0"/>
                </a:outerShdw>
              </a:effectLst>
              <a:ea typeface="仿宋_GB2312" pitchFamily="49" charset="-122"/>
            </a:endParaRPr>
          </a:p>
          <a:p>
            <a:pPr marL="742950" lvl="1" indent="-285750" algn="just">
              <a:spcBef>
                <a:spcPct val="20000"/>
              </a:spcBef>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为有效地选择下一位置，则可将从</a:t>
            </a:r>
            <a:r>
              <a:rPr lang="zh-CN" altLang="en-US" sz="2800" b="1" dirty="0" smtClean="0">
                <a:solidFill>
                  <a:srgbClr val="0000FF"/>
                </a:solidFill>
                <a:effectLst>
                  <a:outerShdw blurRad="38100" dist="38100" dir="2700000" algn="tl">
                    <a:srgbClr val="C0C0C0"/>
                  </a:outerShdw>
                </a:effectLst>
                <a:ea typeface="仿宋_GB2312" pitchFamily="49" charset="-122"/>
              </a:rPr>
              <a:t>位置</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j]</a:t>
            </a:r>
            <a:r>
              <a:rPr lang="zh-CN" altLang="zh-CN" sz="2800" b="1" dirty="0" smtClean="0">
                <a:solidFill>
                  <a:srgbClr val="0000FF"/>
                </a:solidFill>
                <a:effectLst>
                  <a:outerShdw blurRad="38100" dist="38100" dir="2700000" algn="tl">
                    <a:srgbClr val="C0C0C0"/>
                  </a:outerShdw>
                </a:effectLst>
                <a:ea typeface="仿宋_GB2312" pitchFamily="49" charset="-122"/>
              </a:rPr>
              <a:t>出发</a:t>
            </a:r>
            <a:r>
              <a:rPr lang="zh-CN" altLang="zh-CN" sz="2800" b="1" dirty="0">
                <a:solidFill>
                  <a:srgbClr val="0000FF"/>
                </a:solidFill>
                <a:effectLst>
                  <a:outerShdw blurRad="38100" dist="38100" dir="2700000" algn="tl">
                    <a:srgbClr val="C0C0C0"/>
                  </a:outerShdw>
                </a:effectLst>
                <a:ea typeface="仿宋_GB2312" pitchFamily="49" charset="-122"/>
              </a:rPr>
              <a:t>可能的前进方向定义在一个表内。</a:t>
            </a:r>
          </a:p>
          <a:p>
            <a:pPr marL="742950" lvl="1" indent="-285750" algn="just">
              <a:spcBef>
                <a:spcPct val="20000"/>
              </a:spcBef>
              <a:buFontTx/>
              <a:buChar char="–"/>
              <a:defRPr/>
            </a:pPr>
            <a:r>
              <a:rPr lang="zh-CN" altLang="zh-CN" sz="2800" b="1" dirty="0">
                <a:solidFill>
                  <a:srgbClr val="0000FF"/>
                </a:solidFill>
                <a:effectLst>
                  <a:outerShdw blurRad="38100" dist="38100" dir="2700000" algn="tl">
                    <a:srgbClr val="C0C0C0"/>
                  </a:outerShdw>
                </a:effectLst>
                <a:ea typeface="仿宋_GB2312" pitchFamily="49" charset="-122"/>
              </a:rPr>
              <a:t>给出向各个方向的偏移量。</a:t>
            </a:r>
            <a:endParaRPr lang="zh-CN" altLang="en-US" sz="2800" b="1" dirty="0">
              <a:solidFill>
                <a:srgbClr val="0000FF"/>
              </a:solidFill>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77</a:t>
            </a:fld>
            <a:endParaRPr lang="en-US" altLang="zh-CN"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7092">
                                            <p:txEl>
                                              <p:pRg st="3" end="3"/>
                                            </p:txEl>
                                          </p:spTgt>
                                        </p:tgtEl>
                                        <p:attrNameLst>
                                          <p:attrName>style.visibility</p:attrName>
                                        </p:attrNameLst>
                                      </p:cBhvr>
                                      <p:to>
                                        <p:strVal val="visible"/>
                                      </p:to>
                                    </p:set>
                                    <p:animEffect transition="in" filter="box(in)">
                                      <p:cBhvr>
                                        <p:cTn id="7" dur="500"/>
                                        <p:tgtEl>
                                          <p:spTgt spid="217092">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7092">
                                            <p:txEl>
                                              <p:pRg st="4" end="4"/>
                                            </p:txEl>
                                          </p:spTgt>
                                        </p:tgtEl>
                                        <p:attrNameLst>
                                          <p:attrName>style.visibility</p:attrName>
                                        </p:attrNameLst>
                                      </p:cBhvr>
                                      <p:to>
                                        <p:strVal val="visible"/>
                                      </p:to>
                                    </p:set>
                                    <p:animEffect transition="in" filter="box(in)">
                                      <p:cBhvr>
                                        <p:cTn id="10" dur="500"/>
                                        <p:tgtEl>
                                          <p:spTgt spid="217092">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7092">
                                            <p:txEl>
                                              <p:pRg st="5" end="5"/>
                                            </p:txEl>
                                          </p:spTgt>
                                        </p:tgtEl>
                                        <p:attrNameLst>
                                          <p:attrName>style.visibility</p:attrName>
                                        </p:attrNameLst>
                                      </p:cBhvr>
                                      <p:to>
                                        <p:strVal val="visible"/>
                                      </p:to>
                                    </p:set>
                                    <p:animEffect transition="in" filter="box(in)">
                                      <p:cBhvr>
                                        <p:cTn id="13" dur="500"/>
                                        <p:tgtEl>
                                          <p:spTgt spid="2170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6" name="Rectangle 4"/>
          <p:cNvSpPr>
            <a:spLocks noChangeArrowheads="1"/>
          </p:cNvSpPr>
          <p:nvPr/>
        </p:nvSpPr>
        <p:spPr bwMode="auto">
          <a:xfrm>
            <a:off x="2843213" y="620713"/>
            <a:ext cx="3094037" cy="658812"/>
          </a:xfrm>
          <a:prstGeom prst="rect">
            <a:avLst/>
          </a:prstGeom>
          <a:noFill/>
          <a:ln w="9525">
            <a:noFill/>
            <a:miter lim="800000"/>
            <a:headEnd/>
            <a:tailEnd/>
          </a:ln>
          <a:effectLst/>
        </p:spPr>
        <p:txBody>
          <a:bodyPr anchor="ctr"/>
          <a:lstStyle/>
          <a:p>
            <a:pPr algn="ctr">
              <a:defRPr/>
            </a:pPr>
            <a:r>
              <a:rPr lang="zh-CN" altLang="en-US" sz="3200" b="1">
                <a:solidFill>
                  <a:schemeClr val="hlink"/>
                </a:solidFill>
                <a:effectLst>
                  <a:outerShdw blurRad="38100" dist="38100" dir="2700000" algn="tl">
                    <a:srgbClr val="C0C0C0"/>
                  </a:outerShdw>
                </a:effectLst>
                <a:ea typeface="仿宋_GB2312" pitchFamily="49" charset="-122"/>
              </a:rPr>
              <a:t>前进方向表</a:t>
            </a:r>
          </a:p>
        </p:txBody>
      </p:sp>
      <p:graphicFrame>
        <p:nvGraphicFramePr>
          <p:cNvPr id="218117" name="Object 5"/>
          <p:cNvGraphicFramePr>
            <a:graphicFrameLocks noChangeAspect="1"/>
          </p:cNvGraphicFramePr>
          <p:nvPr/>
        </p:nvGraphicFramePr>
        <p:xfrm>
          <a:off x="-828675" y="1341438"/>
          <a:ext cx="7993063" cy="2951162"/>
        </p:xfrm>
        <a:graphic>
          <a:graphicData uri="http://schemas.openxmlformats.org/presentationml/2006/ole">
            <p:oleObj spid="_x0000_s14338" name="文档" r:id="rId3" imgW="5632920" imgH="2274120" progId="Word.Document.8">
              <p:embed/>
            </p:oleObj>
          </a:graphicData>
        </a:graphic>
      </p:graphicFrame>
      <p:sp>
        <p:nvSpPr>
          <p:cNvPr id="218118" name="Rectangle 6"/>
          <p:cNvSpPr>
            <a:spLocks noChangeArrowheads="1"/>
          </p:cNvSpPr>
          <p:nvPr/>
        </p:nvSpPr>
        <p:spPr bwMode="auto">
          <a:xfrm>
            <a:off x="5467350" y="1341438"/>
            <a:ext cx="3676650" cy="2743200"/>
          </a:xfrm>
          <a:prstGeom prst="rect">
            <a:avLst/>
          </a:prstGeom>
          <a:noFill/>
          <a:ln w="9525">
            <a:noFill/>
            <a:miter lim="800000"/>
            <a:headEnd/>
            <a:tailEnd/>
          </a:ln>
          <a:effectLst/>
        </p:spPr>
        <p:txBody>
          <a:bodyPr lIns="92075" tIns="46038" rIns="92075" bIns="46038"/>
          <a:lstStyle/>
          <a:p>
            <a:pPr marL="342900" indent="-342900">
              <a:defRPr/>
            </a:pPr>
            <a:r>
              <a:rPr lang="zh-CN" altLang="zh-CN" b="1" dirty="0">
                <a:solidFill>
                  <a:srgbClr val="0000FF"/>
                </a:solidFill>
                <a:effectLst>
                  <a:outerShdw blurRad="38100" dist="38100" dir="2700000" algn="tl">
                    <a:srgbClr val="C0C0C0"/>
                  </a:outerShdw>
                </a:effectLst>
                <a:ea typeface="隶书" pitchFamily="49" charset="-122"/>
              </a:rPr>
              <a:t>当前位置</a:t>
            </a:r>
            <a:r>
              <a:rPr lang="zh-CN" altLang="zh-CN" b="1" dirty="0" smtClean="0">
                <a:solidFill>
                  <a:srgbClr val="0000FF"/>
                </a:solidFill>
                <a:effectLst>
                  <a:outerShdw blurRad="38100" dist="38100" dir="2700000" algn="tl">
                    <a:srgbClr val="C0C0C0"/>
                  </a:outerShdw>
                </a:effectLst>
                <a:ea typeface="隶书" pitchFamily="49" charset="-122"/>
              </a:rPr>
              <a:t>在</a:t>
            </a:r>
            <a:r>
              <a:rPr lang="zh-CN" altLang="zh-CN" b="1" dirty="0" smtClean="0">
                <a:solidFill>
                  <a:schemeClr val="tx2"/>
                </a:solidFill>
                <a:effectLst>
                  <a:outerShdw blurRad="38100" dist="38100" dir="2700000" algn="tl">
                    <a:srgbClr val="C0C0C0"/>
                  </a:outerShdw>
                </a:effectLst>
                <a:ea typeface="隶书" pitchFamily="49" charset="-122"/>
              </a:rPr>
              <a:t>[</a:t>
            </a:r>
            <a:r>
              <a:rPr lang="en-US" altLang="zh-CN" b="1" dirty="0" err="1">
                <a:solidFill>
                  <a:schemeClr val="tx2"/>
                </a:solidFill>
                <a:effectLst>
                  <a:outerShdw blurRad="38100" dist="38100" dir="2700000" algn="tl">
                    <a:srgbClr val="C0C0C0"/>
                  </a:outerShdw>
                </a:effectLst>
                <a:ea typeface="隶书" pitchFamily="49" charset="-122"/>
              </a:rPr>
              <a:t>i</a:t>
            </a:r>
            <a:r>
              <a:rPr lang="en-US" altLang="zh-CN" b="1" dirty="0">
                <a:solidFill>
                  <a:schemeClr val="tx2"/>
                </a:solidFill>
                <a:effectLst>
                  <a:outerShdw blurRad="38100" dist="38100" dir="2700000" algn="tl">
                    <a:srgbClr val="C0C0C0"/>
                  </a:outerShdw>
                </a:effectLst>
                <a:ea typeface="隶书" pitchFamily="49" charset="-122"/>
              </a:rPr>
              <a:t>][j</a:t>
            </a:r>
            <a:r>
              <a:rPr lang="en-US" altLang="zh-CN" b="1" dirty="0" smtClean="0">
                <a:solidFill>
                  <a:schemeClr val="tx2"/>
                </a:solidFill>
                <a:effectLst>
                  <a:outerShdw blurRad="38100" dist="38100" dir="2700000" algn="tl">
                    <a:srgbClr val="C0C0C0"/>
                  </a:outerShdw>
                </a:effectLst>
                <a:ea typeface="隶书" pitchFamily="49" charset="-122"/>
              </a:rPr>
              <a:t>]</a:t>
            </a:r>
            <a:r>
              <a:rPr lang="zh-CN" altLang="zh-CN" b="1" dirty="0" smtClean="0">
                <a:solidFill>
                  <a:srgbClr val="0000FF"/>
                </a:solidFill>
                <a:effectLst>
                  <a:outerShdw blurRad="38100" dist="38100" dir="2700000" algn="tl">
                    <a:srgbClr val="C0C0C0"/>
                  </a:outerShdw>
                </a:effectLst>
                <a:ea typeface="隶书" pitchFamily="49" charset="-122"/>
              </a:rPr>
              <a:t>时</a:t>
            </a:r>
            <a:r>
              <a:rPr lang="zh-CN" altLang="zh-CN" b="1" dirty="0">
                <a:solidFill>
                  <a:srgbClr val="0000FF"/>
                </a:solidFill>
                <a:effectLst>
                  <a:outerShdw blurRad="38100" dist="38100" dir="2700000" algn="tl">
                    <a:srgbClr val="C0C0C0"/>
                  </a:outerShdw>
                </a:effectLst>
                <a:ea typeface="隶书" pitchFamily="49" charset="-122"/>
              </a:rPr>
              <a:t>，</a:t>
            </a:r>
          </a:p>
          <a:p>
            <a:pPr marL="342900" indent="-342900">
              <a:defRPr/>
            </a:pPr>
            <a:r>
              <a:rPr lang="zh-CN" altLang="zh-CN" b="1" dirty="0">
                <a:solidFill>
                  <a:srgbClr val="0000FF"/>
                </a:solidFill>
                <a:effectLst>
                  <a:outerShdw blurRad="38100" dist="38100" dir="2700000" algn="tl">
                    <a:srgbClr val="C0C0C0"/>
                  </a:outerShdw>
                </a:effectLst>
                <a:ea typeface="隶书" pitchFamily="49" charset="-122"/>
              </a:rPr>
              <a:t>若向西南方向走，</a:t>
            </a:r>
          </a:p>
          <a:p>
            <a:pPr marL="342900" indent="-342900">
              <a:defRPr/>
            </a:pPr>
            <a:r>
              <a:rPr lang="zh-CN" altLang="zh-CN" b="1" dirty="0">
                <a:solidFill>
                  <a:srgbClr val="0000FF"/>
                </a:solidFill>
                <a:effectLst>
                  <a:outerShdw blurRad="38100" dist="38100" dir="2700000" algn="tl">
                    <a:srgbClr val="C0C0C0"/>
                  </a:outerShdw>
                </a:effectLst>
                <a:ea typeface="隶书" pitchFamily="49" charset="-122"/>
              </a:rPr>
              <a:t>下一相邻</a:t>
            </a:r>
            <a:r>
              <a:rPr lang="zh-CN" altLang="zh-CN" b="1" dirty="0" smtClean="0">
                <a:solidFill>
                  <a:srgbClr val="0000FF"/>
                </a:solidFill>
                <a:effectLst>
                  <a:outerShdw blurRad="38100" dist="38100" dir="2700000" algn="tl">
                    <a:srgbClr val="C0C0C0"/>
                  </a:outerShdw>
                </a:effectLst>
                <a:ea typeface="隶书" pitchFamily="49" charset="-122"/>
              </a:rPr>
              <a:t>位置</a:t>
            </a:r>
            <a:r>
              <a:rPr lang="zh-CN" altLang="zh-CN" b="1" dirty="0" smtClean="0">
                <a:solidFill>
                  <a:schemeClr val="tx2"/>
                </a:solidFill>
                <a:effectLst>
                  <a:outerShdw blurRad="38100" dist="38100" dir="2700000" algn="tl">
                    <a:srgbClr val="C0C0C0"/>
                  </a:outerShdw>
                </a:effectLst>
                <a:ea typeface="隶书" pitchFamily="49" charset="-122"/>
              </a:rPr>
              <a:t>[</a:t>
            </a:r>
            <a:r>
              <a:rPr lang="en-US" altLang="zh-CN" b="1" dirty="0">
                <a:solidFill>
                  <a:schemeClr val="tx2"/>
                </a:solidFill>
                <a:effectLst>
                  <a:outerShdw blurRad="38100" dist="38100" dir="2700000" algn="tl">
                    <a:srgbClr val="C0C0C0"/>
                  </a:outerShdw>
                </a:effectLst>
                <a:ea typeface="隶书" pitchFamily="49" charset="-122"/>
              </a:rPr>
              <a:t>g][h</a:t>
            </a:r>
            <a:r>
              <a:rPr lang="en-US" altLang="zh-CN" b="1" dirty="0" smtClean="0">
                <a:solidFill>
                  <a:schemeClr val="tx2"/>
                </a:solidFill>
                <a:effectLst>
                  <a:outerShdw blurRad="38100" dist="38100" dir="2700000" algn="tl">
                    <a:srgbClr val="C0C0C0"/>
                  </a:outerShdw>
                </a:effectLst>
                <a:ea typeface="隶书" pitchFamily="49" charset="-122"/>
              </a:rPr>
              <a:t>]</a:t>
            </a:r>
            <a:r>
              <a:rPr lang="zh-CN" altLang="zh-CN" b="1" dirty="0" smtClean="0">
                <a:solidFill>
                  <a:srgbClr val="0000FF"/>
                </a:solidFill>
                <a:effectLst>
                  <a:outerShdw blurRad="38100" dist="38100" dir="2700000" algn="tl">
                    <a:srgbClr val="C0C0C0"/>
                  </a:outerShdw>
                </a:effectLst>
                <a:ea typeface="隶书" pitchFamily="49" charset="-122"/>
              </a:rPr>
              <a:t>为</a:t>
            </a:r>
            <a:r>
              <a:rPr lang="zh-CN" altLang="zh-CN" b="1" dirty="0">
                <a:solidFill>
                  <a:srgbClr val="0000FF"/>
                </a:solidFill>
                <a:effectLst>
                  <a:outerShdw blurRad="38100" dist="38100" dir="2700000" algn="tl">
                    <a:srgbClr val="C0C0C0"/>
                  </a:outerShdw>
                </a:effectLst>
                <a:ea typeface="隶书" pitchFamily="49" charset="-122"/>
              </a:rPr>
              <a:t>：</a:t>
            </a:r>
          </a:p>
          <a:p>
            <a:pPr marL="342900" indent="-342900">
              <a:defRPr/>
            </a:pPr>
            <a:r>
              <a:rPr lang="en-US" altLang="zh-CN" b="1" dirty="0" smtClean="0">
                <a:solidFill>
                  <a:schemeClr val="tx2"/>
                </a:solidFill>
                <a:effectLst>
                  <a:outerShdw blurRad="38100" dist="38100" dir="2700000" algn="tl">
                    <a:srgbClr val="C0C0C0"/>
                  </a:outerShdw>
                </a:effectLst>
                <a:ea typeface="隶书" pitchFamily="49" charset="-122"/>
              </a:rPr>
              <a:t>g=</a:t>
            </a:r>
            <a:r>
              <a:rPr lang="en-US" altLang="zh-CN" b="1" dirty="0" err="1" smtClean="0">
                <a:solidFill>
                  <a:schemeClr val="tx2"/>
                </a:solidFill>
                <a:effectLst>
                  <a:outerShdw blurRad="38100" dist="38100" dir="2700000" algn="tl">
                    <a:srgbClr val="C0C0C0"/>
                  </a:outerShdw>
                </a:effectLst>
                <a:ea typeface="隶书" pitchFamily="49" charset="-122"/>
              </a:rPr>
              <a:t>i+move</a:t>
            </a:r>
            <a:r>
              <a:rPr lang="en-US" altLang="zh-CN" b="1" dirty="0" smtClean="0">
                <a:solidFill>
                  <a:schemeClr val="tx2"/>
                </a:solidFill>
                <a:effectLst>
                  <a:outerShdw blurRad="38100" dist="38100" dir="2700000" algn="tl">
                    <a:srgbClr val="C0C0C0"/>
                  </a:outerShdw>
                </a:effectLst>
                <a:ea typeface="隶书" pitchFamily="49" charset="-122"/>
              </a:rPr>
              <a:t>[SW</a:t>
            </a:r>
            <a:r>
              <a:rPr lang="en-US" altLang="zh-CN" b="1" dirty="0">
                <a:solidFill>
                  <a:schemeClr val="tx2"/>
                </a:solidFill>
                <a:effectLst>
                  <a:outerShdw blurRad="38100" dist="38100" dir="2700000" algn="tl">
                    <a:srgbClr val="C0C0C0"/>
                  </a:outerShdw>
                </a:effectLst>
                <a:ea typeface="隶书" pitchFamily="49" charset="-122"/>
              </a:rPr>
              <a:t>].a</a:t>
            </a:r>
          </a:p>
          <a:p>
            <a:pPr marL="342900" indent="-342900">
              <a:defRPr/>
            </a:pPr>
            <a:r>
              <a:rPr lang="en-US" altLang="zh-CN" b="1" dirty="0">
                <a:solidFill>
                  <a:schemeClr val="tx2"/>
                </a:solidFill>
                <a:effectLst>
                  <a:outerShdw blurRad="38100" dist="38100" dir="2700000" algn="tl">
                    <a:srgbClr val="C0C0C0"/>
                  </a:outerShdw>
                </a:effectLst>
                <a:ea typeface="隶书" pitchFamily="49" charset="-122"/>
              </a:rPr>
              <a:t>  </a:t>
            </a:r>
            <a:r>
              <a:rPr lang="en-US" altLang="zh-CN" b="1" dirty="0" smtClean="0">
                <a:solidFill>
                  <a:schemeClr val="tx2"/>
                </a:solidFill>
                <a:effectLst>
                  <a:outerShdw blurRad="38100" dist="38100" dir="2700000" algn="tl">
                    <a:srgbClr val="C0C0C0"/>
                  </a:outerShdw>
                </a:effectLst>
                <a:ea typeface="隶书" pitchFamily="49" charset="-122"/>
              </a:rPr>
              <a:t>=i+1</a:t>
            </a:r>
            <a:r>
              <a:rPr lang="en-US" altLang="zh-CN" b="1" dirty="0">
                <a:solidFill>
                  <a:schemeClr val="tx2"/>
                </a:solidFill>
                <a:effectLst>
                  <a:outerShdw blurRad="38100" dist="38100" dir="2700000" algn="tl">
                    <a:srgbClr val="C0C0C0"/>
                  </a:outerShdw>
                </a:effectLst>
                <a:ea typeface="隶书" pitchFamily="49" charset="-122"/>
              </a:rPr>
              <a:t>;</a:t>
            </a:r>
          </a:p>
          <a:p>
            <a:pPr marL="342900" indent="-342900">
              <a:defRPr/>
            </a:pPr>
            <a:r>
              <a:rPr lang="en-US" altLang="zh-CN" b="1" dirty="0" smtClean="0">
                <a:solidFill>
                  <a:schemeClr val="tx2"/>
                </a:solidFill>
                <a:effectLst>
                  <a:outerShdw blurRad="38100" dist="38100" dir="2700000" algn="tl">
                    <a:srgbClr val="C0C0C0"/>
                  </a:outerShdw>
                </a:effectLst>
                <a:ea typeface="隶书" pitchFamily="49" charset="-122"/>
              </a:rPr>
              <a:t>h=</a:t>
            </a:r>
            <a:r>
              <a:rPr lang="en-US" altLang="zh-CN" b="1" dirty="0" err="1" smtClean="0">
                <a:solidFill>
                  <a:schemeClr val="tx2"/>
                </a:solidFill>
                <a:effectLst>
                  <a:outerShdw blurRad="38100" dist="38100" dir="2700000" algn="tl">
                    <a:srgbClr val="C0C0C0"/>
                  </a:outerShdw>
                </a:effectLst>
                <a:ea typeface="隶书" pitchFamily="49" charset="-122"/>
              </a:rPr>
              <a:t>j+move</a:t>
            </a:r>
            <a:r>
              <a:rPr lang="en-US" altLang="zh-CN" b="1" dirty="0" smtClean="0">
                <a:solidFill>
                  <a:schemeClr val="tx2"/>
                </a:solidFill>
                <a:effectLst>
                  <a:outerShdw blurRad="38100" dist="38100" dir="2700000" algn="tl">
                    <a:srgbClr val="C0C0C0"/>
                  </a:outerShdw>
                </a:effectLst>
                <a:ea typeface="隶书" pitchFamily="49" charset="-122"/>
              </a:rPr>
              <a:t>[SW</a:t>
            </a:r>
            <a:r>
              <a:rPr lang="en-US" altLang="zh-CN" b="1" dirty="0">
                <a:solidFill>
                  <a:schemeClr val="tx2"/>
                </a:solidFill>
                <a:effectLst>
                  <a:outerShdw blurRad="38100" dist="38100" dir="2700000" algn="tl">
                    <a:srgbClr val="C0C0C0"/>
                  </a:outerShdw>
                </a:effectLst>
                <a:ea typeface="隶书" pitchFamily="49" charset="-122"/>
              </a:rPr>
              <a:t>].b</a:t>
            </a:r>
          </a:p>
          <a:p>
            <a:pPr marL="342900" indent="-342900">
              <a:defRPr/>
            </a:pPr>
            <a:r>
              <a:rPr lang="en-US" altLang="zh-CN" b="1" dirty="0">
                <a:solidFill>
                  <a:schemeClr val="tx2"/>
                </a:solidFill>
                <a:effectLst>
                  <a:outerShdw blurRad="38100" dist="38100" dir="2700000" algn="tl">
                    <a:srgbClr val="C0C0C0"/>
                  </a:outerShdw>
                </a:effectLst>
                <a:ea typeface="隶书" pitchFamily="49" charset="-122"/>
              </a:rPr>
              <a:t>  </a:t>
            </a:r>
            <a:r>
              <a:rPr lang="en-US" altLang="zh-CN" b="1" dirty="0" smtClean="0">
                <a:solidFill>
                  <a:schemeClr val="tx2"/>
                </a:solidFill>
                <a:effectLst>
                  <a:outerShdw blurRad="38100" dist="38100" dir="2700000" algn="tl">
                    <a:srgbClr val="C0C0C0"/>
                  </a:outerShdw>
                </a:effectLst>
                <a:ea typeface="隶书" pitchFamily="49" charset="-122"/>
              </a:rPr>
              <a:t>=j-1</a:t>
            </a:r>
            <a:r>
              <a:rPr lang="en-US" altLang="zh-CN" b="1" dirty="0">
                <a:solidFill>
                  <a:schemeClr val="tx2"/>
                </a:solidFill>
                <a:effectLst>
                  <a:outerShdw blurRad="38100" dist="38100" dir="2700000" algn="tl">
                    <a:srgbClr val="C0C0C0"/>
                  </a:outerShdw>
                </a:effectLst>
                <a:ea typeface="隶书" pitchFamily="49" charset="-122"/>
              </a:rPr>
              <a:t>;</a:t>
            </a:r>
          </a:p>
        </p:txBody>
      </p:sp>
      <p:sp>
        <p:nvSpPr>
          <p:cNvPr id="218119" name="Rectangle 7"/>
          <p:cNvSpPr>
            <a:spLocks noChangeArrowheads="1"/>
          </p:cNvSpPr>
          <p:nvPr/>
        </p:nvSpPr>
        <p:spPr bwMode="auto">
          <a:xfrm>
            <a:off x="0" y="4221163"/>
            <a:ext cx="9144000" cy="2057400"/>
          </a:xfrm>
          <a:prstGeom prst="rect">
            <a:avLst/>
          </a:prstGeom>
          <a:noFill/>
          <a:ln w="9525">
            <a:noFill/>
            <a:miter lim="800000"/>
            <a:headEnd/>
            <a:tailEnd/>
          </a:ln>
        </p:spPr>
        <p:txBody>
          <a:bodyPr lIns="92075" tIns="46038" rIns="92075" bIns="46038"/>
          <a:lstStyle/>
          <a:p>
            <a:pPr marL="342900" indent="-342900"/>
            <a:r>
              <a:rPr lang="en-US" altLang="zh-CN" dirty="0">
                <a:ea typeface="隶书" pitchFamily="49" charset="-122"/>
              </a:rPr>
              <a:t>    </a:t>
            </a:r>
            <a:r>
              <a:rPr lang="en-US" altLang="zh-CN" b="1" dirty="0" err="1">
                <a:solidFill>
                  <a:schemeClr val="tx2"/>
                </a:solidFill>
                <a:ea typeface="隶书" pitchFamily="49" charset="-122"/>
              </a:rPr>
              <a:t>struct</a:t>
            </a:r>
            <a:r>
              <a:rPr lang="en-US" altLang="zh-CN" dirty="0">
                <a:solidFill>
                  <a:schemeClr val="tx2"/>
                </a:solidFill>
                <a:ea typeface="隶书" pitchFamily="49" charset="-122"/>
              </a:rPr>
              <a:t> offsets </a:t>
            </a:r>
            <a:r>
              <a:rPr lang="en-US" altLang="zh-CN" b="1" dirty="0">
                <a:solidFill>
                  <a:schemeClr val="tx2"/>
                </a:solidFill>
                <a:ea typeface="隶书" pitchFamily="49" charset="-122"/>
              </a:rPr>
              <a:t>{</a:t>
            </a:r>
            <a:r>
              <a:rPr lang="en-US" altLang="zh-CN" dirty="0">
                <a:ea typeface="隶书" pitchFamily="49" charset="-122"/>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位置是在直角坐标系下的偏移</a:t>
            </a:r>
          </a:p>
          <a:p>
            <a:pPr marL="342900" indent="-342900"/>
            <a:r>
              <a:rPr lang="zh-CN" altLang="en-US" dirty="0">
                <a:solidFill>
                  <a:schemeClr val="hlink"/>
                </a:solidFill>
                <a:ea typeface="隶书" pitchFamily="49" charset="-122"/>
              </a:rPr>
              <a:t>      </a:t>
            </a:r>
            <a:r>
              <a:rPr lang="en-US" altLang="zh-CN" b="1" dirty="0" err="1">
                <a:solidFill>
                  <a:schemeClr val="tx2"/>
                </a:solidFill>
                <a:ea typeface="隶书" pitchFamily="49" charset="-122"/>
              </a:rPr>
              <a:t>int</a:t>
            </a:r>
            <a:r>
              <a:rPr lang="en-US" altLang="zh-CN" dirty="0">
                <a:solidFill>
                  <a:schemeClr val="tx2"/>
                </a:solidFill>
                <a:ea typeface="隶书" pitchFamily="49" charset="-122"/>
              </a:rPr>
              <a:t> a</a:t>
            </a:r>
            <a:r>
              <a:rPr lang="en-US" altLang="zh-CN" b="1" dirty="0">
                <a:solidFill>
                  <a:schemeClr val="tx2"/>
                </a:solidFill>
                <a:ea typeface="隶书" pitchFamily="49" charset="-122"/>
              </a:rPr>
              <a:t>,</a:t>
            </a:r>
            <a:r>
              <a:rPr lang="en-US" altLang="zh-CN" dirty="0">
                <a:solidFill>
                  <a:schemeClr val="tx2"/>
                </a:solidFill>
                <a:ea typeface="隶书" pitchFamily="49" charset="-122"/>
              </a:rPr>
              <a:t> b</a:t>
            </a:r>
            <a:r>
              <a:rPr lang="en-US" altLang="zh-CN" b="1" dirty="0">
                <a:solidFill>
                  <a:schemeClr val="tx2"/>
                </a:solidFill>
                <a:ea typeface="隶书" pitchFamily="49" charset="-122"/>
              </a:rPr>
              <a:t>;</a:t>
            </a:r>
            <a:r>
              <a:rPr lang="en-US" altLang="zh-CN" dirty="0">
                <a:ea typeface="隶书" pitchFamily="49" charset="-122"/>
              </a:rPr>
              <a:t>  </a:t>
            </a:r>
            <a:r>
              <a:rPr lang="en-US" altLang="zh-CN" b="1" dirty="0" smtClean="0">
                <a:solidFill>
                  <a:srgbClr val="0000FF"/>
                </a:solidFill>
                <a:ea typeface="隶书" pitchFamily="49" charset="-122"/>
              </a:rPr>
              <a:t>//</a:t>
            </a:r>
            <a:r>
              <a:rPr lang="en-US" altLang="zh-CN" b="1" dirty="0" smtClean="0">
                <a:solidFill>
                  <a:schemeClr val="hlink"/>
                </a:solidFill>
                <a:ea typeface="隶书" pitchFamily="49" charset="-122"/>
              </a:rPr>
              <a:t>a</a:t>
            </a:r>
            <a:r>
              <a:rPr lang="zh-CN" altLang="en-US" dirty="0" smtClean="0">
                <a:solidFill>
                  <a:srgbClr val="0000FF"/>
                </a:solidFill>
                <a:ea typeface="隶书" pitchFamily="49" charset="-122"/>
              </a:rPr>
              <a:t>是</a:t>
            </a:r>
            <a:r>
              <a:rPr lang="en-US" altLang="zh-CN" b="1" dirty="0" smtClean="0">
                <a:solidFill>
                  <a:schemeClr val="hlink"/>
                </a:solidFill>
                <a:ea typeface="隶书" pitchFamily="49" charset="-122"/>
              </a:rPr>
              <a:t>x</a:t>
            </a:r>
            <a:r>
              <a:rPr lang="zh-CN" altLang="en-US" dirty="0" smtClean="0">
                <a:solidFill>
                  <a:srgbClr val="0000FF"/>
                </a:solidFill>
                <a:ea typeface="隶书" pitchFamily="49" charset="-122"/>
              </a:rPr>
              <a:t>方向</a:t>
            </a:r>
            <a:r>
              <a:rPr lang="zh-CN" altLang="en-US" dirty="0">
                <a:solidFill>
                  <a:srgbClr val="0000FF"/>
                </a:solidFill>
                <a:ea typeface="隶书" pitchFamily="49" charset="-122"/>
              </a:rPr>
              <a:t>的偏移</a:t>
            </a:r>
            <a:r>
              <a:rPr lang="zh-CN" altLang="en-US" b="1" dirty="0">
                <a:solidFill>
                  <a:srgbClr val="0000FF"/>
                </a:solidFill>
                <a:ea typeface="隶书" pitchFamily="49" charset="-122"/>
              </a:rPr>
              <a:t>，</a:t>
            </a:r>
            <a:r>
              <a:rPr lang="en-US" altLang="zh-CN" b="1" dirty="0" smtClean="0">
                <a:solidFill>
                  <a:schemeClr val="hlink"/>
                </a:solidFill>
                <a:ea typeface="隶书" pitchFamily="49" charset="-122"/>
              </a:rPr>
              <a:t>b</a:t>
            </a:r>
            <a:r>
              <a:rPr lang="zh-CN" altLang="en-US" dirty="0" smtClean="0">
                <a:solidFill>
                  <a:srgbClr val="0000FF"/>
                </a:solidFill>
                <a:ea typeface="隶书" pitchFamily="49" charset="-122"/>
              </a:rPr>
              <a:t>是</a:t>
            </a:r>
            <a:r>
              <a:rPr lang="en-US" altLang="zh-CN" b="1" dirty="0" smtClean="0">
                <a:solidFill>
                  <a:schemeClr val="hlink"/>
                </a:solidFill>
                <a:ea typeface="隶书" pitchFamily="49" charset="-122"/>
              </a:rPr>
              <a:t>y</a:t>
            </a:r>
            <a:r>
              <a:rPr lang="zh-CN" altLang="en-US" dirty="0" smtClean="0">
                <a:solidFill>
                  <a:srgbClr val="0000FF"/>
                </a:solidFill>
                <a:ea typeface="隶书" pitchFamily="49" charset="-122"/>
              </a:rPr>
              <a:t>方向</a:t>
            </a:r>
            <a:r>
              <a:rPr lang="zh-CN" altLang="en-US" dirty="0">
                <a:solidFill>
                  <a:srgbClr val="0000FF"/>
                </a:solidFill>
                <a:ea typeface="隶书" pitchFamily="49" charset="-122"/>
              </a:rPr>
              <a:t>的</a:t>
            </a:r>
            <a:r>
              <a:rPr lang="zh-CN" altLang="en-US" dirty="0" smtClean="0">
                <a:solidFill>
                  <a:srgbClr val="0000FF"/>
                </a:solidFill>
                <a:ea typeface="隶书" pitchFamily="49" charset="-122"/>
              </a:rPr>
              <a:t>偏移  </a:t>
            </a:r>
            <a:r>
              <a:rPr lang="en-US" altLang="en-US" b="1" dirty="0" smtClean="0">
                <a:solidFill>
                  <a:schemeClr val="tx2"/>
                </a:solidFill>
                <a:ea typeface="隶书" pitchFamily="49" charset="-122"/>
              </a:rPr>
              <a:t>}</a:t>
            </a:r>
            <a:r>
              <a:rPr lang="en-US" altLang="zh-CN" b="1" dirty="0" smtClean="0">
                <a:solidFill>
                  <a:schemeClr val="tx2"/>
                </a:solidFill>
                <a:ea typeface="隶书" pitchFamily="49" charset="-122"/>
              </a:rPr>
              <a:t>;</a:t>
            </a:r>
            <a:endParaRPr lang="en-US" altLang="zh-CN" b="1" dirty="0">
              <a:solidFill>
                <a:schemeClr val="tx2"/>
              </a:solidFill>
              <a:ea typeface="隶书" pitchFamily="49" charset="-122"/>
            </a:endParaRPr>
          </a:p>
          <a:p>
            <a:pPr marL="342900" indent="-342900"/>
            <a:endParaRPr lang="en-US" altLang="zh-CN" b="1" dirty="0">
              <a:solidFill>
                <a:srgbClr val="993300"/>
              </a:solidFill>
              <a:ea typeface="隶书" pitchFamily="49" charset="-122"/>
            </a:endParaRPr>
          </a:p>
          <a:p>
            <a:pPr marL="342900" indent="-342900"/>
            <a:r>
              <a:rPr lang="en-US" altLang="en-US" dirty="0">
                <a:ea typeface="隶书" pitchFamily="49" charset="-122"/>
              </a:rPr>
              <a:t>	</a:t>
            </a:r>
            <a:r>
              <a:rPr lang="en-US" altLang="zh-CN" b="1" dirty="0" err="1">
                <a:solidFill>
                  <a:schemeClr val="tx2"/>
                </a:solidFill>
                <a:ea typeface="隶书" pitchFamily="49" charset="-122"/>
              </a:rPr>
              <a:t>enum</a:t>
            </a:r>
            <a:r>
              <a:rPr lang="en-US" altLang="zh-CN" dirty="0">
                <a:solidFill>
                  <a:schemeClr val="tx2"/>
                </a:solidFill>
                <a:ea typeface="隶书" pitchFamily="49" charset="-122"/>
              </a:rPr>
              <a:t> directions </a:t>
            </a:r>
            <a:r>
              <a:rPr lang="en-US" altLang="zh-CN" b="1" dirty="0" smtClean="0">
                <a:solidFill>
                  <a:schemeClr val="tx2"/>
                </a:solidFill>
                <a:ea typeface="隶书" pitchFamily="49" charset="-122"/>
              </a:rPr>
              <a:t>{</a:t>
            </a:r>
            <a:r>
              <a:rPr lang="en-US" altLang="zh-CN" dirty="0" smtClean="0">
                <a:solidFill>
                  <a:schemeClr val="tx2"/>
                </a:solidFill>
                <a:ea typeface="隶书" pitchFamily="49" charset="-122"/>
              </a:rPr>
              <a:t>N</a:t>
            </a:r>
            <a:r>
              <a:rPr lang="en-US" altLang="zh-CN" b="1" dirty="0">
                <a:solidFill>
                  <a:schemeClr val="tx2"/>
                </a:solidFill>
                <a:ea typeface="隶书" pitchFamily="49" charset="-122"/>
              </a:rPr>
              <a:t>,</a:t>
            </a:r>
            <a:r>
              <a:rPr lang="en-US" altLang="zh-CN" dirty="0">
                <a:solidFill>
                  <a:schemeClr val="tx2"/>
                </a:solidFill>
                <a:ea typeface="隶书" pitchFamily="49" charset="-122"/>
              </a:rPr>
              <a:t> NE</a:t>
            </a:r>
            <a:r>
              <a:rPr lang="en-US" altLang="zh-CN" b="1" dirty="0">
                <a:solidFill>
                  <a:schemeClr val="tx2"/>
                </a:solidFill>
                <a:ea typeface="隶书" pitchFamily="49" charset="-122"/>
              </a:rPr>
              <a:t>,</a:t>
            </a:r>
            <a:r>
              <a:rPr lang="en-US" altLang="zh-CN" dirty="0">
                <a:solidFill>
                  <a:schemeClr val="tx2"/>
                </a:solidFill>
                <a:ea typeface="隶书" pitchFamily="49" charset="-122"/>
              </a:rPr>
              <a:t> E</a:t>
            </a:r>
            <a:r>
              <a:rPr lang="en-US" altLang="zh-CN" b="1" dirty="0">
                <a:solidFill>
                  <a:schemeClr val="tx2"/>
                </a:solidFill>
                <a:ea typeface="隶书" pitchFamily="49" charset="-122"/>
              </a:rPr>
              <a:t>,</a:t>
            </a:r>
            <a:r>
              <a:rPr lang="en-US" altLang="zh-CN" dirty="0">
                <a:solidFill>
                  <a:schemeClr val="tx2"/>
                </a:solidFill>
                <a:ea typeface="隶书" pitchFamily="49" charset="-122"/>
              </a:rPr>
              <a:t> SE</a:t>
            </a:r>
            <a:r>
              <a:rPr lang="en-US" altLang="zh-CN" b="1" dirty="0">
                <a:solidFill>
                  <a:schemeClr val="tx2"/>
                </a:solidFill>
                <a:ea typeface="隶书" pitchFamily="49" charset="-122"/>
              </a:rPr>
              <a:t>, </a:t>
            </a:r>
            <a:r>
              <a:rPr lang="en-US" altLang="zh-CN" dirty="0">
                <a:solidFill>
                  <a:schemeClr val="tx2"/>
                </a:solidFill>
                <a:ea typeface="隶书" pitchFamily="49" charset="-122"/>
              </a:rPr>
              <a:t>S</a:t>
            </a:r>
            <a:r>
              <a:rPr lang="en-US" altLang="zh-CN" b="1" dirty="0">
                <a:solidFill>
                  <a:schemeClr val="tx2"/>
                </a:solidFill>
                <a:ea typeface="隶书" pitchFamily="49" charset="-122"/>
              </a:rPr>
              <a:t>,</a:t>
            </a:r>
            <a:r>
              <a:rPr lang="en-US" altLang="zh-CN" dirty="0">
                <a:solidFill>
                  <a:schemeClr val="tx2"/>
                </a:solidFill>
                <a:ea typeface="隶书" pitchFamily="49" charset="-122"/>
              </a:rPr>
              <a:t> SW</a:t>
            </a:r>
            <a:r>
              <a:rPr lang="en-US" altLang="zh-CN" b="1" dirty="0">
                <a:solidFill>
                  <a:schemeClr val="tx2"/>
                </a:solidFill>
                <a:ea typeface="隶书" pitchFamily="49" charset="-122"/>
              </a:rPr>
              <a:t>,</a:t>
            </a:r>
            <a:r>
              <a:rPr lang="en-US" altLang="zh-CN" dirty="0">
                <a:solidFill>
                  <a:schemeClr val="tx2"/>
                </a:solidFill>
                <a:ea typeface="隶书" pitchFamily="49" charset="-122"/>
              </a:rPr>
              <a:t> W</a:t>
            </a:r>
            <a:r>
              <a:rPr lang="en-US" altLang="zh-CN" b="1" dirty="0">
                <a:solidFill>
                  <a:schemeClr val="tx2"/>
                </a:solidFill>
                <a:ea typeface="隶书" pitchFamily="49" charset="-122"/>
              </a:rPr>
              <a:t>,</a:t>
            </a:r>
            <a:r>
              <a:rPr lang="en-US" altLang="zh-CN" dirty="0">
                <a:solidFill>
                  <a:schemeClr val="tx2"/>
                </a:solidFill>
                <a:ea typeface="隶书" pitchFamily="49" charset="-122"/>
              </a:rPr>
              <a:t> </a:t>
            </a:r>
            <a:r>
              <a:rPr lang="en-US" altLang="zh-CN" dirty="0" smtClean="0">
                <a:solidFill>
                  <a:schemeClr val="tx2"/>
                </a:solidFill>
                <a:ea typeface="隶书" pitchFamily="49" charset="-122"/>
              </a:rPr>
              <a:t>NW</a:t>
            </a:r>
            <a:r>
              <a:rPr lang="en-US" altLang="zh-CN" b="1" dirty="0" smtClean="0">
                <a:solidFill>
                  <a:schemeClr val="tx2"/>
                </a:solidFill>
                <a:ea typeface="隶书" pitchFamily="49" charset="-122"/>
              </a:rPr>
              <a:t>};</a:t>
            </a:r>
            <a:r>
              <a:rPr lang="en-US" altLang="zh-CN" dirty="0" smtClean="0">
                <a:ea typeface="隶书" pitchFamily="49" charset="-122"/>
              </a:rPr>
              <a:t>  </a:t>
            </a:r>
            <a:r>
              <a:rPr lang="en-US" altLang="zh-CN" b="1" dirty="0">
                <a:solidFill>
                  <a:srgbClr val="0000FF"/>
                </a:solidFill>
                <a:ea typeface="隶书" pitchFamily="49" charset="-122"/>
              </a:rPr>
              <a:t>//</a:t>
            </a:r>
            <a:r>
              <a:rPr lang="zh-CN" altLang="en-US" dirty="0" smtClean="0">
                <a:solidFill>
                  <a:srgbClr val="0000FF"/>
                </a:solidFill>
                <a:ea typeface="隶书" pitchFamily="49" charset="-122"/>
              </a:rPr>
              <a:t>全部</a:t>
            </a:r>
            <a:r>
              <a:rPr lang="en-US" altLang="zh-CN" b="1" dirty="0" smtClean="0">
                <a:solidFill>
                  <a:schemeClr val="hlink"/>
                </a:solidFill>
                <a:ea typeface="隶书" pitchFamily="49" charset="-122"/>
              </a:rPr>
              <a:t>8</a:t>
            </a:r>
            <a:r>
              <a:rPr lang="zh-CN" altLang="en-US" dirty="0" smtClean="0">
                <a:solidFill>
                  <a:srgbClr val="0000FF"/>
                </a:solidFill>
                <a:ea typeface="隶书" pitchFamily="49" charset="-122"/>
              </a:rPr>
              <a:t>个</a:t>
            </a:r>
            <a:r>
              <a:rPr lang="zh-CN" altLang="en-US" dirty="0">
                <a:solidFill>
                  <a:srgbClr val="0000FF"/>
                </a:solidFill>
                <a:ea typeface="隶书" pitchFamily="49" charset="-122"/>
              </a:rPr>
              <a:t>方向</a:t>
            </a:r>
          </a:p>
          <a:p>
            <a:pPr marL="342900" indent="-342900"/>
            <a:r>
              <a:rPr lang="zh-CN" altLang="en-US" dirty="0">
                <a:solidFill>
                  <a:srgbClr val="993300"/>
                </a:solidFill>
                <a:ea typeface="隶书" pitchFamily="49" charset="-122"/>
              </a:rPr>
              <a:t>	</a:t>
            </a:r>
            <a:r>
              <a:rPr lang="en-US" altLang="zh-CN" dirty="0">
                <a:solidFill>
                  <a:schemeClr val="tx2"/>
                </a:solidFill>
                <a:ea typeface="隶书" pitchFamily="49" charset="-122"/>
              </a:rPr>
              <a:t>offsets move</a:t>
            </a:r>
            <a:r>
              <a:rPr lang="en-US" altLang="zh-CN" b="1" dirty="0">
                <a:solidFill>
                  <a:schemeClr val="tx2"/>
                </a:solidFill>
                <a:ea typeface="隶书" pitchFamily="49" charset="-122"/>
              </a:rPr>
              <a:t>[</a:t>
            </a:r>
            <a:r>
              <a:rPr lang="en-US" altLang="zh-CN" dirty="0">
                <a:solidFill>
                  <a:schemeClr val="tx2"/>
                </a:solidFill>
                <a:ea typeface="隶书" pitchFamily="49" charset="-122"/>
              </a:rPr>
              <a:t>8</a:t>
            </a:r>
            <a:r>
              <a:rPr lang="en-US" altLang="zh-CN" b="1" dirty="0">
                <a:solidFill>
                  <a:schemeClr val="tx2"/>
                </a:solidFill>
                <a:ea typeface="隶书" pitchFamily="49" charset="-122"/>
              </a:rPr>
              <a:t>];</a:t>
            </a:r>
            <a:r>
              <a:rPr lang="en-US" altLang="zh-CN" dirty="0">
                <a:solidFill>
                  <a:srgbClr val="993300"/>
                </a:solidFill>
                <a:ea typeface="隶书" pitchFamily="49" charset="-122"/>
              </a:rPr>
              <a:t> </a:t>
            </a:r>
            <a:r>
              <a:rPr lang="en-US" altLang="zh-CN" dirty="0">
                <a:ea typeface="隶书" pitchFamily="49" charset="-122"/>
              </a:rPr>
              <a:t> </a:t>
            </a:r>
            <a:r>
              <a:rPr lang="en-US" altLang="zh-CN" b="1" dirty="0">
                <a:solidFill>
                  <a:srgbClr val="0000FF"/>
                </a:solidFill>
                <a:ea typeface="隶书" pitchFamily="49" charset="-122"/>
              </a:rPr>
              <a:t>//</a:t>
            </a:r>
            <a:r>
              <a:rPr lang="zh-CN" altLang="en-US" dirty="0">
                <a:solidFill>
                  <a:srgbClr val="0000FF"/>
                </a:solidFill>
                <a:ea typeface="隶书" pitchFamily="49" charset="-122"/>
              </a:rPr>
              <a:t>各个方向的偏移表</a:t>
            </a:r>
          </a:p>
        </p:txBody>
      </p:sp>
      <p:sp>
        <p:nvSpPr>
          <p:cNvPr id="6" name="灯片编号占位符 5"/>
          <p:cNvSpPr>
            <a:spLocks noGrp="1"/>
          </p:cNvSpPr>
          <p:nvPr>
            <p:ph type="sldNum" sz="quarter" idx="12"/>
          </p:nvPr>
        </p:nvSpPr>
        <p:spPr/>
        <p:txBody>
          <a:bodyPr/>
          <a:lstStyle/>
          <a:p>
            <a:pPr>
              <a:defRPr/>
            </a:pPr>
            <a:fld id="{2ACD63A2-D538-4F3E-8819-685F5BF9F291}" type="slidenum">
              <a:rPr lang="en-US" altLang="zh-CN" smtClean="0"/>
              <a:pPr>
                <a:defRPr/>
              </a:pPr>
              <a:t>78</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8117"/>
                                        </p:tgtEl>
                                        <p:attrNameLst>
                                          <p:attrName>style.visibility</p:attrName>
                                        </p:attrNameLst>
                                      </p:cBhvr>
                                      <p:to>
                                        <p:strVal val="visible"/>
                                      </p:to>
                                    </p:set>
                                    <p:anim calcmode="lin" valueType="num">
                                      <p:cBhvr additive="base">
                                        <p:cTn id="7" dur="500" fill="hold"/>
                                        <p:tgtEl>
                                          <p:spTgt spid="218117"/>
                                        </p:tgtEl>
                                        <p:attrNameLst>
                                          <p:attrName>ppt_x</p:attrName>
                                        </p:attrNameLst>
                                      </p:cBhvr>
                                      <p:tavLst>
                                        <p:tav tm="0">
                                          <p:val>
                                            <p:strVal val="#ppt_x"/>
                                          </p:val>
                                        </p:tav>
                                        <p:tav tm="100000">
                                          <p:val>
                                            <p:strVal val="#ppt_x"/>
                                          </p:val>
                                        </p:tav>
                                      </p:tavLst>
                                    </p:anim>
                                    <p:anim calcmode="lin" valueType="num">
                                      <p:cBhvr additive="base">
                                        <p:cTn id="8" dur="500" fill="hold"/>
                                        <p:tgtEl>
                                          <p:spTgt spid="2181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8118"/>
                                        </p:tgtEl>
                                        <p:attrNameLst>
                                          <p:attrName>style.visibility</p:attrName>
                                        </p:attrNameLst>
                                      </p:cBhvr>
                                      <p:to>
                                        <p:strVal val="visible"/>
                                      </p:to>
                                    </p:set>
                                    <p:anim calcmode="lin" valueType="num">
                                      <p:cBhvr additive="base">
                                        <p:cTn id="13" dur="500" fill="hold"/>
                                        <p:tgtEl>
                                          <p:spTgt spid="218118"/>
                                        </p:tgtEl>
                                        <p:attrNameLst>
                                          <p:attrName>ppt_x</p:attrName>
                                        </p:attrNameLst>
                                      </p:cBhvr>
                                      <p:tavLst>
                                        <p:tav tm="0">
                                          <p:val>
                                            <p:strVal val="#ppt_x"/>
                                          </p:val>
                                        </p:tav>
                                        <p:tav tm="100000">
                                          <p:val>
                                            <p:strVal val="#ppt_x"/>
                                          </p:val>
                                        </p:tav>
                                      </p:tavLst>
                                    </p:anim>
                                    <p:anim calcmode="lin" valueType="num">
                                      <p:cBhvr additive="base">
                                        <p:cTn id="14" dur="500" fill="hold"/>
                                        <p:tgtEl>
                                          <p:spTgt spid="2181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18119"/>
                                        </p:tgtEl>
                                        <p:attrNameLst>
                                          <p:attrName>style.visibility</p:attrName>
                                        </p:attrNameLst>
                                      </p:cBhvr>
                                      <p:to>
                                        <p:strVal val="visible"/>
                                      </p:to>
                                    </p:set>
                                    <p:animEffect transition="in" filter="box(in)">
                                      <p:cBhvr>
                                        <p:cTn id="19"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p:bldP spid="218119"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40" name="Rectangle 4"/>
          <p:cNvSpPr>
            <a:spLocks noChangeArrowheads="1"/>
          </p:cNvSpPr>
          <p:nvPr/>
        </p:nvSpPr>
        <p:spPr bwMode="auto">
          <a:xfrm>
            <a:off x="611188" y="981075"/>
            <a:ext cx="7924800" cy="50292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在迷宫中进行搜索时，可能同时存在几个允许的前进方向。</a:t>
            </a:r>
          </a:p>
          <a:p>
            <a:pPr marL="742950" lvl="1" indent="-285750" algn="just">
              <a:spcBef>
                <a:spcPct val="20000"/>
              </a:spcBef>
              <a:buClr>
                <a:schemeClr val="tx2"/>
              </a:buClr>
              <a:buFontTx/>
              <a:buChar char="–"/>
              <a:defRPr/>
            </a:pPr>
            <a:r>
              <a:rPr lang="zh-CN" altLang="en-US" sz="2800" b="1" dirty="0">
                <a:solidFill>
                  <a:srgbClr val="800080"/>
                </a:solidFill>
                <a:effectLst>
                  <a:outerShdw blurRad="38100" dist="38100" dir="2700000" algn="tl">
                    <a:srgbClr val="C0C0C0"/>
                  </a:outerShdw>
                </a:effectLst>
                <a:ea typeface="仿宋_GB2312" pitchFamily="49" charset="-122"/>
              </a:rPr>
              <a:t>利用三元组记下当前位置和上一步前进的方向，根据前进方向表，选择某一个允许的前进方向前进一步，并将活动记录进栈，以记下前进路径。</a:t>
            </a:r>
          </a:p>
          <a:p>
            <a:pPr marL="742950" lvl="1" indent="-285750" algn="just">
              <a:spcBef>
                <a:spcPct val="20000"/>
              </a:spcBef>
              <a:buClr>
                <a:schemeClr val="tx2"/>
              </a:buClr>
              <a:buFontTx/>
              <a:buChar char="–"/>
              <a:defRPr/>
            </a:pPr>
            <a:r>
              <a:rPr lang="zh-CN" altLang="en-US" sz="2800" b="1" dirty="0">
                <a:solidFill>
                  <a:srgbClr val="800080"/>
                </a:solidFill>
                <a:effectLst>
                  <a:outerShdw blurRad="38100" dist="38100" dir="2700000" algn="tl">
                    <a:srgbClr val="C0C0C0"/>
                  </a:outerShdw>
                </a:effectLst>
                <a:ea typeface="仿宋_GB2312" pitchFamily="49" charset="-122"/>
              </a:rPr>
              <a:t>如果该前进方向走不通，则将位于栈顶的活动记录退栈，以在前进路径上回退一步，再尝试其它允许方向。</a:t>
            </a:r>
          </a:p>
          <a:p>
            <a:pPr marL="742950" lvl="1" indent="-285750" algn="just">
              <a:spcBef>
                <a:spcPct val="20000"/>
              </a:spcBef>
              <a:buClr>
                <a:schemeClr val="tx2"/>
              </a:buClr>
              <a:buFontTx/>
              <a:buChar char="–"/>
              <a:defRPr/>
            </a:pPr>
            <a:r>
              <a:rPr lang="zh-CN" altLang="en-US" sz="2800" b="1" dirty="0">
                <a:solidFill>
                  <a:srgbClr val="800080"/>
                </a:solidFill>
                <a:effectLst>
                  <a:outerShdw blurRad="38100" dist="38100" dir="2700000" algn="tl">
                    <a:srgbClr val="C0C0C0"/>
                  </a:outerShdw>
                </a:effectLst>
                <a:ea typeface="仿宋_GB2312" pitchFamily="49" charset="-122"/>
              </a:rPr>
              <a:t>如果栈空，则表示已经回退到开始位置。</a:t>
            </a:r>
            <a:endParaRPr lang="zh-CN" altLang="en-US" b="1" dirty="0">
              <a:solidFill>
                <a:srgbClr val="800080"/>
              </a:solidFill>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pPr>
              <a:defRPr/>
            </a:pPr>
            <a:fld id="{2ACD63A2-D538-4F3E-8819-685F5BF9F291}" type="slidenum">
              <a:rPr lang="en-US" altLang="zh-CN" smtClean="0"/>
              <a:pPr>
                <a:defRPr/>
              </a:pPr>
              <a:t>79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9140">
                                            <p:txEl>
                                              <p:pRg st="1" end="1"/>
                                            </p:txEl>
                                          </p:spTgt>
                                        </p:tgtEl>
                                        <p:attrNameLst>
                                          <p:attrName>style.visibility</p:attrName>
                                        </p:attrNameLst>
                                      </p:cBhvr>
                                      <p:to>
                                        <p:strVal val="visible"/>
                                      </p:to>
                                    </p:set>
                                    <p:animEffect transition="in" filter="checkerboard(across)">
                                      <p:cBhvr>
                                        <p:cTn id="7" dur="500"/>
                                        <p:tgtEl>
                                          <p:spTgt spid="21914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9140">
                                            <p:txEl>
                                              <p:pRg st="2" end="2"/>
                                            </p:txEl>
                                          </p:spTgt>
                                        </p:tgtEl>
                                        <p:attrNameLst>
                                          <p:attrName>style.visibility</p:attrName>
                                        </p:attrNameLst>
                                      </p:cBhvr>
                                      <p:to>
                                        <p:strVal val="visible"/>
                                      </p:to>
                                    </p:set>
                                    <p:animEffect transition="in" filter="checkerboard(across)">
                                      <p:cBhvr>
                                        <p:cTn id="12" dur="500"/>
                                        <p:tgtEl>
                                          <p:spTgt spid="2191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9140">
                                            <p:txEl>
                                              <p:pRg st="3" end="3"/>
                                            </p:txEl>
                                          </p:spTgt>
                                        </p:tgtEl>
                                        <p:attrNameLst>
                                          <p:attrName>style.visibility</p:attrName>
                                        </p:attrNameLst>
                                      </p:cBhvr>
                                      <p:to>
                                        <p:strVal val="visible"/>
                                      </p:to>
                                    </p:set>
                                    <p:animEffect transition="in" filter="checkerboard(across)">
                                      <p:cBhvr>
                                        <p:cTn id="17" dur="500"/>
                                        <p:tgtEl>
                                          <p:spTgt spid="2191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5" name="Rectangle 5"/>
          <p:cNvSpPr>
            <a:spLocks noChangeArrowheads="1"/>
          </p:cNvSpPr>
          <p:nvPr/>
        </p:nvSpPr>
        <p:spPr bwMode="auto">
          <a:xfrm>
            <a:off x="547688" y="846138"/>
            <a:ext cx="7304087"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r>
              <a:rPr lang="zh-CN" altLang="en-US" sz="3200" b="1" dirty="0">
                <a:solidFill>
                  <a:schemeClr val="tx2"/>
                </a:solidFill>
                <a:effectLst>
                  <a:outerShdw blurRad="38100" dist="38100" dir="2700000" algn="tl">
                    <a:srgbClr val="C0C0C0"/>
                  </a:outerShdw>
                </a:effectLst>
                <a:ea typeface="仿宋_GB2312" pitchFamily="49" charset="-122"/>
              </a:rPr>
              <a:t>进栈操作</a:t>
            </a:r>
          </a:p>
          <a:p>
            <a:pPr marL="742950" lvl="1" indent="-285750">
              <a:spcBef>
                <a:spcPct val="20000"/>
              </a:spcBef>
              <a:buClr>
                <a:schemeClr val="tx2"/>
              </a:buClr>
              <a:buFontTx/>
              <a:buChar char="–"/>
              <a:defRPr/>
            </a:pPr>
            <a:r>
              <a:rPr lang="zh-CN" altLang="en-US" sz="2800" b="1" dirty="0">
                <a:solidFill>
                  <a:srgbClr val="0000FF"/>
                </a:solidFill>
                <a:effectLst>
                  <a:outerShdw blurRad="38100" dist="38100" dir="2700000" algn="tl">
                    <a:srgbClr val="C0C0C0"/>
                  </a:outerShdw>
                </a:effectLst>
                <a:ea typeface="仿宋_GB2312" pitchFamily="49" charset="-122"/>
              </a:rPr>
              <a:t>设栈的最后允许存放位置</a:t>
            </a:r>
            <a:r>
              <a:rPr lang="zh-CN" altLang="en-US" sz="2800" b="1" dirty="0" smtClean="0">
                <a:solidFill>
                  <a:srgbClr val="0000FF"/>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MAXN-1</a:t>
            </a:r>
            <a:r>
              <a:rPr lang="zh-CN" altLang="en-US" sz="2800" b="1" dirty="0">
                <a:solidFill>
                  <a:srgbClr val="0000FF"/>
                </a:solidFill>
                <a:effectLst>
                  <a:outerShdw blurRad="38100" dist="38100" dir="2700000" algn="tl">
                    <a:srgbClr val="C0C0C0"/>
                  </a:outerShdw>
                </a:effectLst>
                <a:ea typeface="仿宋_GB2312" pitchFamily="49" charset="-122"/>
              </a:rPr>
              <a:t>，</a:t>
            </a:r>
            <a:r>
              <a:rPr lang="zh-CN" altLang="en-US" sz="2800" b="1" dirty="0">
                <a:solidFill>
                  <a:schemeClr val="hlink"/>
                </a:solidFill>
                <a:effectLst>
                  <a:outerShdw blurRad="38100" dist="38100" dir="2700000" algn="tl">
                    <a:srgbClr val="C0C0C0"/>
                  </a:outerShdw>
                </a:effectLst>
                <a:ea typeface="仿宋_GB2312" pitchFamily="49" charset="-122"/>
              </a:rPr>
              <a:t>首先判断栈是否已满</a:t>
            </a:r>
            <a:r>
              <a:rPr lang="zh-CN" altLang="en-US" sz="2800" b="1" dirty="0">
                <a:solidFill>
                  <a:srgbClr val="0000FF"/>
                </a:solidFill>
                <a:effectLst>
                  <a:outerShdw blurRad="38100" dist="38100" dir="2700000" algn="tl">
                    <a:srgbClr val="C0C0C0"/>
                  </a:outerShdw>
                </a:effectLst>
                <a:ea typeface="仿宋_GB2312" pitchFamily="49" charset="-122"/>
              </a:rPr>
              <a:t>。</a:t>
            </a:r>
          </a:p>
          <a:p>
            <a:pPr marL="1143000" lvl="2" indent="-228600">
              <a:spcBef>
                <a:spcPct val="20000"/>
              </a:spcBef>
              <a:buClr>
                <a:schemeClr val="tx2"/>
              </a:buClr>
              <a:buFontTx/>
              <a:buChar char="•"/>
              <a:defRPr/>
            </a:pPr>
            <a:r>
              <a:rPr lang="zh-CN" altLang="en-US" sz="2600" b="1" dirty="0">
                <a:solidFill>
                  <a:srgbClr val="0000FF"/>
                </a:solidFill>
                <a:effectLst>
                  <a:outerShdw blurRad="38100" dist="38100" dir="2700000" algn="tl">
                    <a:srgbClr val="C0C0C0"/>
                  </a:outerShdw>
                </a:effectLst>
                <a:ea typeface="仿宋_GB2312" pitchFamily="49" charset="-122"/>
              </a:rPr>
              <a:t>如果栈顶指针</a:t>
            </a:r>
            <a:r>
              <a:rPr lang="en-US" altLang="zh-CN" sz="2600" b="1" i="1" dirty="0" smtClean="0">
                <a:solidFill>
                  <a:schemeClr val="hlink"/>
                </a:solidFill>
                <a:effectLst>
                  <a:outerShdw blurRad="38100" dist="38100" dir="2700000" algn="tl">
                    <a:srgbClr val="C0C0C0"/>
                  </a:outerShdw>
                </a:effectLst>
                <a:ea typeface="仿宋_GB2312" pitchFamily="49" charset="-122"/>
              </a:rPr>
              <a:t>top</a:t>
            </a:r>
            <a:r>
              <a:rPr lang="en-US" altLang="zh-CN" sz="2600" b="1" dirty="0" smtClean="0">
                <a:solidFill>
                  <a:schemeClr val="hlink"/>
                </a:solidFill>
                <a:effectLst>
                  <a:outerShdw blurRad="38100" dist="38100" dir="2700000" algn="tl">
                    <a:srgbClr val="C0C0C0"/>
                  </a:outerShdw>
                </a:effectLst>
                <a:ea typeface="仿宋_GB2312" pitchFamily="49" charset="-122"/>
              </a:rPr>
              <a:t>=MAXN-1</a:t>
            </a:r>
            <a:r>
              <a:rPr lang="zh-CN" altLang="en-US" sz="2600" b="1" dirty="0">
                <a:solidFill>
                  <a:srgbClr val="0000FF"/>
                </a:solidFill>
                <a:effectLst>
                  <a:outerShdw blurRad="38100" dist="38100" dir="2700000" algn="tl">
                    <a:srgbClr val="C0C0C0"/>
                  </a:outerShdw>
                </a:effectLst>
                <a:ea typeface="仿宋_GB2312" pitchFamily="49" charset="-122"/>
              </a:rPr>
              <a:t>（栈已满），则栈中所有位置均已使用，若再有新元素进栈，将发生溢出，没有空间可以再利用，程序转入出错处理。</a:t>
            </a:r>
          </a:p>
          <a:p>
            <a:pPr marL="1143000" lvl="2" indent="-228600">
              <a:spcBef>
                <a:spcPct val="20000"/>
              </a:spcBef>
              <a:buClr>
                <a:schemeClr val="tx2"/>
              </a:buClr>
              <a:buFontTx/>
              <a:buChar char="•"/>
              <a:defRPr/>
            </a:pPr>
            <a:r>
              <a:rPr lang="zh-CN" altLang="en-US" sz="2600" b="1" dirty="0">
                <a:solidFill>
                  <a:srgbClr val="0000FF"/>
                </a:solidFill>
                <a:effectLst>
                  <a:outerShdw blurRad="38100" dist="38100" dir="2700000" algn="tl">
                    <a:srgbClr val="C0C0C0"/>
                  </a:outerShdw>
                </a:effectLst>
                <a:ea typeface="仿宋_GB2312" pitchFamily="49" charset="-122"/>
              </a:rPr>
              <a:t>如果</a:t>
            </a:r>
            <a:r>
              <a:rPr lang="en-US" altLang="zh-CN" sz="2600" b="1" i="1" dirty="0" smtClean="0">
                <a:solidFill>
                  <a:schemeClr val="hlink"/>
                </a:solidFill>
                <a:effectLst>
                  <a:outerShdw blurRad="38100" dist="38100" dir="2700000" algn="tl">
                    <a:srgbClr val="C0C0C0"/>
                  </a:outerShdw>
                </a:effectLst>
                <a:ea typeface="仿宋_GB2312" pitchFamily="49" charset="-122"/>
              </a:rPr>
              <a:t>top</a:t>
            </a:r>
            <a:r>
              <a:rPr lang="en-US" altLang="zh-CN" sz="2600" b="1" dirty="0" smtClean="0">
                <a:solidFill>
                  <a:schemeClr val="hlink"/>
                </a:solidFill>
                <a:effectLst>
                  <a:outerShdw blurRad="38100" dist="38100" dir="2700000" algn="tl">
                    <a:srgbClr val="C0C0C0"/>
                  </a:outerShdw>
                </a:effectLst>
                <a:ea typeface="仿宋_GB2312" pitchFamily="49" charset="-122"/>
              </a:rPr>
              <a:t>&lt;MAXN-1</a:t>
            </a:r>
            <a:r>
              <a:rPr lang="zh-CN" altLang="en-US" sz="2600" b="1" dirty="0">
                <a:solidFill>
                  <a:srgbClr val="0000FF"/>
                </a:solidFill>
                <a:effectLst>
                  <a:outerShdw blurRad="38100" dist="38100" dir="2700000" algn="tl">
                    <a:srgbClr val="C0C0C0"/>
                  </a:outerShdw>
                </a:effectLst>
                <a:ea typeface="仿宋_GB2312" pitchFamily="49" charset="-122"/>
              </a:rPr>
              <a:t>，则先让栈顶指针进</a:t>
            </a:r>
            <a:r>
              <a:rPr lang="en-US" altLang="zh-CN" sz="2600" b="1" dirty="0">
                <a:solidFill>
                  <a:schemeClr val="tx2"/>
                </a:solidFill>
                <a:effectLst>
                  <a:outerShdw blurRad="38100" dist="38100" dir="2700000" algn="tl">
                    <a:srgbClr val="C0C0C0"/>
                  </a:outerShdw>
                </a:effectLst>
                <a:ea typeface="仿宋_GB2312" pitchFamily="49" charset="-122"/>
              </a:rPr>
              <a:t>1</a:t>
            </a:r>
            <a:r>
              <a:rPr lang="zh-CN" altLang="en-US" sz="2600" b="1" dirty="0">
                <a:solidFill>
                  <a:srgbClr val="0000FF"/>
                </a:solidFill>
                <a:effectLst>
                  <a:outerShdw blurRad="38100" dist="38100" dir="2700000" algn="tl">
                    <a:srgbClr val="C0C0C0"/>
                  </a:outerShdw>
                </a:effectLst>
                <a:ea typeface="仿宋_GB2312" pitchFamily="49" charset="-122"/>
              </a:rPr>
              <a:t>，指到当前可加入新元素的位置，再按栈顶指针所指位置将新元素插入，该元素成为新的栈顶元素。</a:t>
            </a:r>
          </a:p>
        </p:txBody>
      </p:sp>
      <p:sp>
        <p:nvSpPr>
          <p:cNvPr id="3" name="灯片编号占位符 2"/>
          <p:cNvSpPr>
            <a:spLocks noGrp="1"/>
          </p:cNvSpPr>
          <p:nvPr>
            <p:ph type="sldNum" sz="quarter" idx="12"/>
          </p:nvPr>
        </p:nvSpPr>
        <p:spPr/>
        <p:txBody>
          <a:bodyPr/>
          <a:lstStyle/>
          <a:p>
            <a:pPr>
              <a:defRPr/>
            </a:pPr>
            <a:fld id="{CBE27414-85C4-46AF-B985-4ECA14AC4C2E}" type="slidenum">
              <a:rPr lang="en-US" altLang="zh-CN" smtClean="0"/>
              <a:pPr>
                <a:defRPr/>
              </a:pPr>
              <a:t>8</a:t>
            </a:fld>
            <a:endParaRPr lang="en-US" altLang="zh-CN"/>
          </a:p>
        </p:txBody>
      </p:sp>
    </p:spTree>
  </p:cSld>
  <p:clrMapOvr>
    <a:masterClrMapping/>
  </p:clrMapOvr>
  <p:transition>
    <p:strips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4" name="Rectangle 4"/>
          <p:cNvSpPr>
            <a:spLocks noChangeArrowheads="1"/>
          </p:cNvSpPr>
          <p:nvPr/>
        </p:nvSpPr>
        <p:spPr bwMode="auto">
          <a:xfrm>
            <a:off x="1403350" y="981075"/>
            <a:ext cx="6048375"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标志矩阵</a:t>
            </a:r>
            <a:r>
              <a:rPr lang="en-US" altLang="zh-CN" sz="3600" b="1" i="1">
                <a:solidFill>
                  <a:schemeClr val="tx2"/>
                </a:solidFill>
                <a:effectLst>
                  <a:outerShdw blurRad="38100" dist="38100" dir="2700000" algn="tl">
                    <a:srgbClr val="C0C0C0"/>
                  </a:outerShdw>
                </a:effectLst>
                <a:ea typeface="仿宋_GB2312" pitchFamily="49" charset="-122"/>
              </a:rPr>
              <a:t>mark</a:t>
            </a:r>
            <a:r>
              <a:rPr lang="zh-CN" altLang="en-US" sz="3600" b="1">
                <a:solidFill>
                  <a:schemeClr val="hlink"/>
                </a:solidFill>
                <a:effectLst>
                  <a:outerShdw blurRad="38100" dist="38100" dir="2700000" algn="tl">
                    <a:srgbClr val="C0C0C0"/>
                  </a:outerShdw>
                </a:effectLst>
                <a:ea typeface="仿宋_GB2312" pitchFamily="49" charset="-122"/>
              </a:rPr>
              <a:t>防止走重复路</a:t>
            </a:r>
          </a:p>
        </p:txBody>
      </p:sp>
      <p:sp>
        <p:nvSpPr>
          <p:cNvPr id="220165" name="Rectangle 5"/>
          <p:cNvSpPr>
            <a:spLocks noChangeArrowheads="1"/>
          </p:cNvSpPr>
          <p:nvPr/>
        </p:nvSpPr>
        <p:spPr bwMode="auto">
          <a:xfrm>
            <a:off x="971550" y="1773238"/>
            <a:ext cx="7131050" cy="3629025"/>
          </a:xfrm>
          <a:prstGeom prst="rect">
            <a:avLst/>
          </a:prstGeom>
          <a:noFill/>
          <a:ln w="9525">
            <a:noFill/>
            <a:miter lim="800000"/>
            <a:headEnd/>
            <a:tailEnd/>
          </a:ln>
          <a:effectLst/>
        </p:spPr>
        <p:txBody>
          <a:bodyPr lIns="92075" tIns="46038" rIns="92075" bIns="46038"/>
          <a:lstStyle/>
          <a:p>
            <a:pPr marL="342900" indent="-342900">
              <a:spcBef>
                <a:spcPct val="20000"/>
              </a:spcBef>
              <a:defRPr/>
            </a:pPr>
            <a:r>
              <a:rPr lang="en-US" altLang="zh-CN" sz="3200" dirty="0"/>
              <a:t>          </a:t>
            </a:r>
            <a:r>
              <a:rPr lang="en-US" altLang="zh-CN" sz="3200" b="1" dirty="0" err="1">
                <a:solidFill>
                  <a:schemeClr val="tx2"/>
                </a:solidFill>
                <a:effectLst>
                  <a:outerShdw blurRad="38100" dist="38100" dir="2700000" algn="tl">
                    <a:srgbClr val="C0C0C0"/>
                  </a:outerShdw>
                </a:effectLst>
                <a:ea typeface="仿宋_GB2312" pitchFamily="49" charset="-122"/>
              </a:rPr>
              <a:t>int</a:t>
            </a:r>
            <a:r>
              <a:rPr lang="en-US" altLang="zh-CN" sz="3200" b="1" dirty="0">
                <a:solidFill>
                  <a:schemeClr val="tx2"/>
                </a:solidFill>
                <a:effectLst>
                  <a:outerShdw blurRad="38100" dist="38100" dir="2700000" algn="tl">
                    <a:srgbClr val="C0C0C0"/>
                  </a:outerShdw>
                </a:effectLst>
                <a:ea typeface="仿宋_GB2312" pitchFamily="49" charset="-122"/>
              </a:rPr>
              <a:t> </a:t>
            </a:r>
            <a:r>
              <a:rPr lang="en-US" altLang="zh-CN" sz="3200" dirty="0">
                <a:solidFill>
                  <a:schemeClr val="tx2"/>
                </a:solidFill>
                <a:ea typeface="仿宋_GB2312" pitchFamily="49" charset="-122"/>
              </a:rPr>
              <a:t>mark[m+2][p+2]</a:t>
            </a:r>
            <a:endParaRPr lang="en-US" altLang="zh-CN" sz="3200" b="1" dirty="0">
              <a:solidFill>
                <a:schemeClr val="tx2"/>
              </a:solidFill>
              <a:effectLst>
                <a:outerShdw blurRad="38100" dist="38100" dir="2700000" algn="tl">
                  <a:srgbClr val="C0C0C0"/>
                </a:outerShdw>
              </a:effectLst>
              <a:ea typeface="仿宋_GB2312" pitchFamily="49" charset="-122"/>
            </a:endParaRPr>
          </a:p>
          <a:p>
            <a:pPr marL="742950" lvl="1" indent="-285750">
              <a:spcBef>
                <a:spcPct val="20000"/>
              </a:spcBef>
              <a:defRPr/>
            </a:pPr>
            <a:r>
              <a:rPr lang="zh-CN" altLang="en-US" sz="3200" b="1" dirty="0">
                <a:solidFill>
                  <a:srgbClr val="0000FF"/>
                </a:solidFill>
                <a:effectLst>
                  <a:outerShdw blurRad="38100" dist="38100" dir="2700000" algn="tl">
                    <a:srgbClr val="C0C0C0"/>
                  </a:outerShdw>
                </a:effectLst>
                <a:ea typeface="仿宋_GB2312" pitchFamily="49" charset="-122"/>
              </a:rPr>
              <a:t>其中所有元素都初始化为</a:t>
            </a:r>
            <a:r>
              <a:rPr lang="en-US" altLang="zh-CN" sz="3200" b="1" dirty="0">
                <a:solidFill>
                  <a:srgbClr val="FF0000"/>
                </a:solidFill>
                <a:effectLst>
                  <a:outerShdw blurRad="38100" dist="38100" dir="2700000" algn="tl">
                    <a:srgbClr val="C0C0C0"/>
                  </a:outerShdw>
                </a:effectLst>
                <a:ea typeface="仿宋_GB2312" pitchFamily="49" charset="-122"/>
              </a:rPr>
              <a:t>0</a:t>
            </a:r>
            <a:r>
              <a:rPr lang="zh-CN" altLang="en-US" sz="3200" b="1" dirty="0">
                <a:solidFill>
                  <a:srgbClr val="0000FF"/>
                </a:solidFill>
                <a:effectLst>
                  <a:outerShdw blurRad="38100" dist="38100" dir="2700000" algn="tl">
                    <a:srgbClr val="C0C0C0"/>
                  </a:outerShdw>
                </a:effectLst>
                <a:ea typeface="仿宋_GB2312" pitchFamily="49" charset="-122"/>
              </a:rPr>
              <a:t>。</a:t>
            </a:r>
          </a:p>
          <a:p>
            <a:pPr marL="342900" indent="-342900">
              <a:spcBef>
                <a:spcPct val="20000"/>
              </a:spcBef>
              <a:defRPr/>
            </a:pPr>
            <a:endParaRPr lang="zh-CN" altLang="en-US" sz="3200" b="1" dirty="0">
              <a:solidFill>
                <a:schemeClr val="accent2"/>
              </a:solidFill>
              <a:effectLst>
                <a:outerShdw blurRad="38100" dist="38100" dir="2700000" algn="tl">
                  <a:srgbClr val="C0C0C0"/>
                </a:outerShdw>
              </a:effectLst>
              <a:ea typeface="仿宋_GB2312" pitchFamily="49" charset="-122"/>
            </a:endParaRPr>
          </a:p>
          <a:p>
            <a:pPr marL="342900" indent="-342900">
              <a:spcBef>
                <a:spcPct val="20000"/>
              </a:spcBef>
              <a:buClr>
                <a:schemeClr val="tx2"/>
              </a:buClr>
              <a:buFontTx/>
              <a:buChar char="•"/>
              <a:defRPr/>
            </a:pPr>
            <a:r>
              <a:rPr lang="zh-CN" altLang="en-US" sz="3200" b="1" dirty="0">
                <a:solidFill>
                  <a:srgbClr val="0000FF"/>
                </a:solidFill>
                <a:effectLst>
                  <a:outerShdw blurRad="38100" dist="38100" dir="2700000" algn="tl">
                    <a:srgbClr val="C0C0C0"/>
                  </a:outerShdw>
                </a:effectLst>
                <a:ea typeface="仿宋_GB2312" pitchFamily="49" charset="-122"/>
              </a:rPr>
              <a:t>标志矩阵的含义</a:t>
            </a:r>
          </a:p>
          <a:p>
            <a:pPr marL="342900" indent="-342900">
              <a:spcBef>
                <a:spcPct val="20000"/>
              </a:spcBef>
              <a:defRPr/>
            </a:pPr>
            <a:r>
              <a:rPr lang="zh-CN" altLang="en-US" sz="3200" b="1" dirty="0">
                <a:solidFill>
                  <a:schemeClr val="accent2"/>
                </a:solidFill>
                <a:effectLst>
                  <a:outerShdw blurRad="38100" dist="38100" dir="2700000" algn="tl">
                    <a:srgbClr val="C0C0C0"/>
                  </a:outerShdw>
                </a:effectLst>
                <a:ea typeface="仿宋_GB2312" pitchFamily="49" charset="-122"/>
              </a:rPr>
              <a:t>    </a:t>
            </a:r>
            <a:r>
              <a:rPr lang="en-US" altLang="zh-CN" sz="2800" b="1" dirty="0">
                <a:solidFill>
                  <a:schemeClr val="tx2"/>
                </a:solidFill>
                <a:effectLst>
                  <a:outerShdw blurRad="38100" dist="38100" dir="2700000" algn="tl">
                    <a:srgbClr val="C0C0C0"/>
                  </a:outerShdw>
                </a:effectLst>
                <a:ea typeface="仿宋_GB2312" pitchFamily="49" charset="-122"/>
              </a:rPr>
              <a:t>mark[</a:t>
            </a:r>
            <a:r>
              <a:rPr lang="en-US" altLang="zh-CN" sz="2800" b="1" dirty="0" err="1">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993300"/>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rgbClr val="993300"/>
                </a:solidFill>
                <a:effectLst>
                  <a:outerShdw blurRad="38100" dist="38100" dir="2700000" algn="tl">
                    <a:srgbClr val="C0C0C0"/>
                  </a:outerShdw>
                </a:effectLst>
                <a:ea typeface="仿宋_GB2312" pitchFamily="49" charset="-122"/>
              </a:rPr>
              <a:t>表示</a:t>
            </a:r>
            <a:r>
              <a:rPr lang="zh-CN" altLang="en-US" sz="2800" b="1" dirty="0">
                <a:solidFill>
                  <a:srgbClr val="993300"/>
                </a:solidFill>
                <a:effectLst>
                  <a:outerShdw blurRad="38100" dist="38100" dir="2700000" algn="tl">
                    <a:srgbClr val="C0C0C0"/>
                  </a:outerShdw>
                </a:effectLst>
                <a:ea typeface="仿宋_GB2312" pitchFamily="49" charset="-122"/>
              </a:rPr>
              <a:t>该位置已走过</a:t>
            </a:r>
            <a:r>
              <a:rPr lang="en-US" altLang="en-US" sz="2800" b="1" dirty="0">
                <a:solidFill>
                  <a:srgbClr val="993300"/>
                </a:solidFill>
                <a:effectLst>
                  <a:outerShdw blurRad="38100" dist="38100" dir="2700000" algn="tl">
                    <a:srgbClr val="C0C0C0"/>
                  </a:outerShdw>
                </a:effectLst>
                <a:ea typeface="仿宋_GB2312" pitchFamily="49" charset="-122"/>
              </a:rPr>
              <a:t>;</a:t>
            </a:r>
            <a:r>
              <a:rPr lang="en-US" altLang="zh-CN" sz="2800" b="1" dirty="0">
                <a:solidFill>
                  <a:srgbClr val="993300"/>
                </a:solidFill>
                <a:effectLst>
                  <a:outerShdw blurRad="38100" dist="38100" dir="2700000" algn="tl">
                    <a:srgbClr val="C0C0C0"/>
                  </a:outerShdw>
                </a:effectLst>
                <a:ea typeface="仿宋_GB2312" pitchFamily="49" charset="-122"/>
              </a:rPr>
              <a:t> </a:t>
            </a:r>
          </a:p>
          <a:p>
            <a:pPr marL="342900" indent="-342900">
              <a:spcBef>
                <a:spcPct val="20000"/>
              </a:spcBef>
              <a:defRPr/>
            </a:pPr>
            <a:r>
              <a:rPr lang="en-US" altLang="en-US" sz="2800" b="1" dirty="0">
                <a:solidFill>
                  <a:schemeClr val="tx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mark[</a:t>
            </a:r>
            <a:r>
              <a:rPr lang="en-US" altLang="zh-CN" sz="2800" b="1" dirty="0" err="1" smtClean="0">
                <a:solidFill>
                  <a:schemeClr val="tx2"/>
                </a:solidFill>
                <a:effectLst>
                  <a:outerShdw blurRad="38100" dist="38100" dir="2700000" algn="tl">
                    <a:srgbClr val="C0C0C0"/>
                  </a:outerShdw>
                </a:effectLst>
                <a:ea typeface="仿宋_GB2312" pitchFamily="49" charset="-122"/>
              </a:rPr>
              <a:t>i</a:t>
            </a:r>
            <a:r>
              <a:rPr lang="en-US" altLang="zh-CN" sz="2800" b="1" dirty="0">
                <a:solidFill>
                  <a:schemeClr val="tx2"/>
                </a:solidFill>
                <a:effectLst>
                  <a:outerShdw blurRad="38100" dist="38100" dir="2700000" algn="tl">
                    <a:srgbClr val="C0C0C0"/>
                  </a:outerShdw>
                </a:effectLst>
                <a:ea typeface="仿宋_GB2312" pitchFamily="49" charset="-122"/>
              </a:rPr>
              <a:t>][j</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993300"/>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0</a:t>
            </a:r>
            <a:r>
              <a:rPr lang="zh-CN" altLang="en-US" sz="2800" b="1" dirty="0" smtClean="0">
                <a:solidFill>
                  <a:srgbClr val="993300"/>
                </a:solidFill>
                <a:effectLst>
                  <a:outerShdw blurRad="38100" dist="38100" dir="2700000" algn="tl">
                    <a:srgbClr val="C0C0C0"/>
                  </a:outerShdw>
                </a:effectLst>
                <a:ea typeface="仿宋_GB2312" pitchFamily="49" charset="-122"/>
              </a:rPr>
              <a:t>表示</a:t>
            </a:r>
            <a:r>
              <a:rPr lang="zh-CN" altLang="en-US" sz="2800" b="1" dirty="0">
                <a:solidFill>
                  <a:srgbClr val="993300"/>
                </a:solidFill>
                <a:effectLst>
                  <a:outerShdw blurRad="38100" dist="38100" dir="2700000" algn="tl">
                    <a:srgbClr val="C0C0C0"/>
                  </a:outerShdw>
                </a:effectLst>
                <a:ea typeface="仿宋_GB2312" pitchFamily="49" charset="-122"/>
              </a:rPr>
              <a:t>该位置尚未走过</a:t>
            </a:r>
            <a:r>
              <a:rPr lang="zh-CN" altLang="en-US" sz="2800" dirty="0">
                <a:solidFill>
                  <a:srgbClr val="993300"/>
                </a:solidFill>
                <a:effectLst>
                  <a:outerShdw blurRad="38100" dist="38100" dir="2700000" algn="tl">
                    <a:srgbClr val="C0C0C0"/>
                  </a:outerShdw>
                </a:effectLst>
                <a:ea typeface="仿宋_GB2312" pitchFamily="49" charset="-122"/>
              </a:rPr>
              <a:t>。</a:t>
            </a:r>
          </a:p>
          <a:p>
            <a:pPr marL="342900" indent="-342900">
              <a:lnSpc>
                <a:spcPct val="90000"/>
              </a:lnSpc>
              <a:spcBef>
                <a:spcPct val="20000"/>
              </a:spcBef>
              <a:defRPr/>
            </a:pPr>
            <a:endParaRPr lang="en-US" altLang="zh-CN" sz="2800" dirty="0">
              <a:solidFill>
                <a:srgbClr val="993300"/>
              </a:solidFill>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80</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0165">
                                            <p:txEl>
                                              <p:pRg st="0" end="0"/>
                                            </p:txEl>
                                          </p:spTgt>
                                        </p:tgtEl>
                                        <p:attrNameLst>
                                          <p:attrName>style.visibility</p:attrName>
                                        </p:attrNameLst>
                                      </p:cBhvr>
                                      <p:to>
                                        <p:strVal val="visible"/>
                                      </p:to>
                                    </p:set>
                                    <p:animEffect transition="in" filter="box(in)">
                                      <p:cBhvr>
                                        <p:cTn id="7" dur="500"/>
                                        <p:tgtEl>
                                          <p:spTgt spid="22016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0165">
                                            <p:txEl>
                                              <p:pRg st="1" end="1"/>
                                            </p:txEl>
                                          </p:spTgt>
                                        </p:tgtEl>
                                        <p:attrNameLst>
                                          <p:attrName>style.visibility</p:attrName>
                                        </p:attrNameLst>
                                      </p:cBhvr>
                                      <p:to>
                                        <p:strVal val="visible"/>
                                      </p:to>
                                    </p:set>
                                    <p:animEffect transition="in" filter="box(in)">
                                      <p:cBhvr>
                                        <p:cTn id="10" dur="500"/>
                                        <p:tgtEl>
                                          <p:spTgt spid="22016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0165">
                                            <p:txEl>
                                              <p:pRg st="3" end="3"/>
                                            </p:txEl>
                                          </p:spTgt>
                                        </p:tgtEl>
                                        <p:attrNameLst>
                                          <p:attrName>style.visibility</p:attrName>
                                        </p:attrNameLst>
                                      </p:cBhvr>
                                      <p:to>
                                        <p:strVal val="visible"/>
                                      </p:to>
                                    </p:set>
                                    <p:anim calcmode="lin" valueType="num">
                                      <p:cBhvr additive="base">
                                        <p:cTn id="15" dur="500" fill="hold"/>
                                        <p:tgtEl>
                                          <p:spTgt spid="22016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016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0165">
                                            <p:txEl>
                                              <p:pRg st="4" end="4"/>
                                            </p:txEl>
                                          </p:spTgt>
                                        </p:tgtEl>
                                        <p:attrNameLst>
                                          <p:attrName>style.visibility</p:attrName>
                                        </p:attrNameLst>
                                      </p:cBhvr>
                                      <p:to>
                                        <p:strVal val="visible"/>
                                      </p:to>
                                    </p:set>
                                    <p:anim calcmode="lin" valueType="num">
                                      <p:cBhvr additive="base">
                                        <p:cTn id="19" dur="500" fill="hold"/>
                                        <p:tgtEl>
                                          <p:spTgt spid="22016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016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0165">
                                            <p:txEl>
                                              <p:pRg st="5" end="5"/>
                                            </p:txEl>
                                          </p:spTgt>
                                        </p:tgtEl>
                                        <p:attrNameLst>
                                          <p:attrName>style.visibility</p:attrName>
                                        </p:attrNameLst>
                                      </p:cBhvr>
                                      <p:to>
                                        <p:strVal val="visible"/>
                                      </p:to>
                                    </p:set>
                                    <p:anim calcmode="lin" valueType="num">
                                      <p:cBhvr additive="base">
                                        <p:cTn id="23" dur="500" fill="hold"/>
                                        <p:tgtEl>
                                          <p:spTgt spid="22016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016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81</a:t>
            </a:fld>
            <a:endParaRPr lang="en-US" altLang="zh-CN"/>
          </a:p>
        </p:txBody>
      </p:sp>
      <p:sp>
        <p:nvSpPr>
          <p:cNvPr id="3" name="标题 3"/>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800080"/>
                </a:solidFill>
                <a:effectLst>
                  <a:outerShdw blurRad="38100" dist="38100" dir="2700000" algn="tl">
                    <a:srgbClr val="000000">
                      <a:alpha val="43137"/>
                    </a:srgbClr>
                  </a:outerShdw>
                </a:effectLst>
                <a:uLnTx/>
                <a:uFillTx/>
                <a:latin typeface="+mj-lt"/>
                <a:ea typeface="+mj-ea"/>
                <a:cs typeface="+mj-cs"/>
              </a:rPr>
              <a:t>用栈来存储在试探的过程</a:t>
            </a:r>
          </a:p>
        </p:txBody>
      </p:sp>
      <p:sp>
        <p:nvSpPr>
          <p:cNvPr id="4" name="内容占位符 2"/>
          <p:cNvSpPr txBox="1">
            <a:spLocks/>
          </p:cNvSpPr>
          <p:nvPr/>
        </p:nvSpPr>
        <p:spPr>
          <a:xfrm>
            <a:off x="699448" y="1571767"/>
            <a:ext cx="7772400" cy="411480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rgbClr val="008000"/>
                </a:solidFill>
                <a:effectLst/>
                <a:uLnTx/>
                <a:uFillTx/>
                <a:latin typeface="+mn-lt"/>
                <a:ea typeface="仿宋_GB2312" pitchFamily="49" charset="-122"/>
                <a:cs typeface="+mn-cs"/>
              </a:rPr>
              <a:t>用栈存储在试探的过程中所走过的路径。</a:t>
            </a:r>
            <a:endParaRPr kumimoji="1" lang="en-US" altLang="zh-CN" sz="3200" b="1" i="0" u="none" strike="noStrike" kern="0" cap="none" spc="0" normalizeH="0" baseline="0" noProof="0" dirty="0" smtClean="0">
              <a:ln>
                <a:noFill/>
              </a:ln>
              <a:solidFill>
                <a:srgbClr val="008000"/>
              </a:solidFill>
              <a:effectLst/>
              <a:uLnTx/>
              <a:uFillTx/>
              <a:latin typeface="+mn-lt"/>
              <a:ea typeface="仿宋_GB2312" pitchFamily="49"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00FF"/>
                </a:solidFill>
                <a:effectLst/>
                <a:uLnTx/>
                <a:uFillTx/>
                <a:latin typeface="+mn-lt"/>
                <a:ea typeface="仿宋_GB2312" pitchFamily="49" charset="-122"/>
              </a:rPr>
              <a:t>一旦需要回退，可以根据栈中保存的记录进行回溯，再尝试其它允许方向。</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00FF"/>
                </a:solidFill>
                <a:effectLst/>
                <a:uLnTx/>
                <a:uFillTx/>
                <a:latin typeface="+mn-lt"/>
                <a:ea typeface="仿宋_GB2312" pitchFamily="49" charset="-122"/>
              </a:rPr>
              <a:t>如果栈空，则表示已回退到最初出发位置。</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00FF"/>
                </a:solidFill>
                <a:effectLst/>
                <a:uLnTx/>
                <a:uFillTx/>
                <a:latin typeface="+mn-lt"/>
                <a:ea typeface="仿宋_GB2312" pitchFamily="49" charset="-122"/>
              </a:rPr>
              <a:t>栈中数据用三元组表示：        </a:t>
            </a:r>
            <a:endParaRPr kumimoji="1" lang="en-US" altLang="zh-CN" sz="2800" b="1" i="0" u="none" strike="noStrike" kern="0" cap="none" spc="0" normalizeH="0" baseline="0" noProof="0" dirty="0" smtClean="0">
              <a:ln>
                <a:noFill/>
              </a:ln>
              <a:solidFill>
                <a:srgbClr val="0000FF"/>
              </a:solidFill>
              <a:effectLst/>
              <a:uLnTx/>
              <a:uFillTx/>
              <a:latin typeface="+mn-lt"/>
              <a:ea typeface="仿宋_GB2312" pitchFamily="49" charset="-122"/>
            </a:endParaRP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1" lang="en-US" altLang="zh-CN" sz="2800" b="1" i="0" u="none" strike="noStrike" kern="0" cap="none" spc="0" normalizeH="0" baseline="0" noProof="0" dirty="0" smtClean="0">
                <a:ln>
                  <a:noFill/>
                </a:ln>
                <a:solidFill>
                  <a:srgbClr val="0000FF"/>
                </a:solidFill>
                <a:effectLst/>
                <a:uLnTx/>
                <a:uFillTx/>
                <a:latin typeface="+mn-lt"/>
                <a:ea typeface="仿宋_GB2312" pitchFamily="49" charset="-122"/>
              </a:rPr>
              <a:t>   </a:t>
            </a:r>
            <a:r>
              <a:rPr kumimoji="1" lang="zh-CN" altLang="en-US" sz="2800" b="1" i="0" u="none" strike="noStrike" kern="0" cap="none" spc="0" normalizeH="0" baseline="0" noProof="0" dirty="0" smtClean="0">
                <a:ln>
                  <a:noFill/>
                </a:ln>
                <a:solidFill>
                  <a:srgbClr val="0000FF"/>
                </a:solidFill>
                <a:effectLst/>
                <a:uLnTx/>
                <a:uFillTx/>
                <a:latin typeface="+mn-lt"/>
                <a:ea typeface="仿宋_GB2312" pitchFamily="49" charset="-122"/>
              </a:rPr>
              <a:t> </a:t>
            </a:r>
            <a:r>
              <a:rPr kumimoji="1" lang="en-US" altLang="zh-CN" sz="2800" b="1" i="0" u="none" strike="noStrike" kern="0" cap="none" spc="0" normalizeH="0" baseline="0" noProof="0" dirty="0" err="1" smtClean="0">
                <a:ln>
                  <a:noFill/>
                </a:ln>
                <a:solidFill>
                  <a:srgbClr val="FF0000"/>
                </a:solidFill>
                <a:effectLst/>
                <a:uLnTx/>
                <a:uFillTx/>
                <a:latin typeface="+mn-lt"/>
                <a:ea typeface="仿宋_GB2312" pitchFamily="49" charset="-122"/>
              </a:rPr>
              <a:t>struct</a:t>
            </a: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r>
              <a:rPr kumimoji="1" lang="en-US" altLang="zh-CN" sz="2800" i="0" u="none" strike="noStrike" kern="0" cap="none" spc="0" normalizeH="0" baseline="0" noProof="0" dirty="0" smtClean="0">
                <a:ln>
                  <a:noFill/>
                </a:ln>
                <a:solidFill>
                  <a:srgbClr val="FF0000"/>
                </a:solidFill>
                <a:effectLst/>
                <a:uLnTx/>
                <a:uFillTx/>
                <a:latin typeface="+mn-lt"/>
                <a:ea typeface="仿宋_GB2312" pitchFamily="49" charset="-122"/>
              </a:rPr>
              <a:t>items</a:t>
            </a: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r>
              <a:rPr kumimoji="1" lang="zh-CN" altLang="en-US" sz="2800" b="1" i="0" u="none" strike="noStrike" kern="0" cap="none" spc="0" normalizeH="0" baseline="0" noProof="0" dirty="0" smtClean="0">
                <a:ln>
                  <a:noFill/>
                </a:ln>
                <a:solidFill>
                  <a:srgbClr val="FF0000"/>
                </a:solidFill>
                <a:effectLst/>
                <a:uLnTx/>
                <a:uFillTx/>
                <a:latin typeface="+mn-lt"/>
                <a:ea typeface="仿宋_GB2312" pitchFamily="49" charset="-122"/>
              </a:rPr>
              <a:t>                  </a:t>
            </a:r>
            <a:endPar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endParaRP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r>
              <a:rPr kumimoji="1" lang="en-US" altLang="zh-CN" sz="2800" b="1" i="0" u="none" strike="noStrike" kern="0" cap="none" spc="0" normalizeH="0" baseline="0" noProof="0" dirty="0" err="1" smtClean="0">
                <a:ln>
                  <a:noFill/>
                </a:ln>
                <a:solidFill>
                  <a:srgbClr val="FF0000"/>
                </a:solidFill>
                <a:effectLst/>
                <a:uLnTx/>
                <a:uFillTx/>
                <a:latin typeface="+mn-lt"/>
                <a:ea typeface="仿宋_GB2312" pitchFamily="49" charset="-122"/>
              </a:rPr>
              <a:t>int</a:t>
            </a: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r>
              <a:rPr kumimoji="1" lang="en-US" altLang="zh-CN" sz="2800" i="0" u="none" strike="noStrike" kern="0" cap="none" spc="0" normalizeH="0" baseline="0" noProof="0" dirty="0" smtClean="0">
                <a:ln>
                  <a:noFill/>
                </a:ln>
                <a:solidFill>
                  <a:srgbClr val="FF0000"/>
                </a:solidFill>
                <a:effectLst/>
                <a:uLnTx/>
                <a:uFillTx/>
                <a:latin typeface="+mn-lt"/>
                <a:ea typeface="仿宋_GB2312" pitchFamily="49" charset="-122"/>
              </a:rPr>
              <a:t>x</a:t>
            </a: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r>
              <a:rPr kumimoji="1" lang="en-US" altLang="zh-CN" sz="2800" i="0" u="none" strike="noStrike" kern="0" cap="none" spc="0" normalizeH="0" baseline="0" noProof="0" dirty="0" smtClean="0">
                <a:ln>
                  <a:noFill/>
                </a:ln>
                <a:solidFill>
                  <a:srgbClr val="FF0000"/>
                </a:solidFill>
                <a:effectLst/>
                <a:uLnTx/>
                <a:uFillTx/>
                <a:latin typeface="+mn-lt"/>
                <a:ea typeface="仿宋_GB2312" pitchFamily="49" charset="-122"/>
              </a:rPr>
              <a:t>y</a:t>
            </a: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r>
              <a:rPr kumimoji="1" lang="en-US" altLang="zh-CN" sz="2800" i="0" u="none" strike="noStrike" kern="0" cap="none" spc="0" normalizeH="0" baseline="0" noProof="0" dirty="0" smtClean="0">
                <a:ln>
                  <a:noFill/>
                </a:ln>
                <a:solidFill>
                  <a:srgbClr val="FF0000"/>
                </a:solidFill>
                <a:effectLst/>
                <a:uLnTx/>
                <a:uFillTx/>
                <a:latin typeface="+mn-lt"/>
                <a:ea typeface="仿宋_GB2312" pitchFamily="49" charset="-122"/>
              </a:rPr>
              <a:t>d</a:t>
            </a: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p>
          <a:p>
            <a:pPr marL="742950" marR="0" lvl="1" indent="-285750" algn="l" defTabSz="914400" rtl="0" eaLnBrk="1" fontAlgn="base" latinLnBrk="0" hangingPunct="1">
              <a:lnSpc>
                <a:spcPct val="90000"/>
              </a:lnSpc>
              <a:spcBef>
                <a:spcPct val="20000"/>
              </a:spcBef>
              <a:spcAft>
                <a:spcPct val="0"/>
              </a:spcAft>
              <a:buClrTx/>
              <a:buSzTx/>
              <a:buFontTx/>
              <a:buNone/>
              <a:tabLst/>
              <a:defRPr/>
            </a:pPr>
            <a:r>
              <a:rPr kumimoji="1" lang="en-US" altLang="zh-CN" sz="2800" b="1" i="0" u="none" strike="noStrike" kern="0" cap="none" spc="0" normalizeH="0" baseline="0" noProof="0" dirty="0" smtClean="0">
                <a:ln>
                  <a:noFill/>
                </a:ln>
                <a:solidFill>
                  <a:srgbClr val="FF0000"/>
                </a:solidFill>
                <a:effectLst/>
                <a:uLnTx/>
                <a:uFillTx/>
                <a:latin typeface="+mn-lt"/>
                <a:ea typeface="仿宋_GB2312" pitchFamily="49" charset="-122"/>
              </a:rPr>
              <a:t>    };</a:t>
            </a:r>
            <a:endParaRPr kumimoji="1" lang="en-US" altLang="zh-CN" sz="2800" b="1" i="0" u="none" strike="noStrike" kern="0" cap="none" spc="0" normalizeH="0" baseline="0" noProof="0" dirty="0" smtClean="0">
              <a:ln>
                <a:noFill/>
              </a:ln>
              <a:solidFill>
                <a:srgbClr val="FF0000"/>
              </a:solidFill>
              <a:effectLst/>
              <a:uLnTx/>
              <a:uFillTx/>
              <a:latin typeface="+mn-lt"/>
              <a:ea typeface="+mn-ea"/>
            </a:endParaRPr>
          </a:p>
        </p:txBody>
      </p:sp>
    </p:spTree>
  </p:cSld>
  <p:clrMapOvr>
    <a:masterClrMapping/>
  </p:clrMapOvr>
  <p:transition>
    <p:strips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82</a:t>
            </a:fld>
            <a:endParaRPr lang="en-US" altLang="zh-CN"/>
          </a:p>
        </p:txBody>
      </p:sp>
      <p:sp>
        <p:nvSpPr>
          <p:cNvPr id="3" name="Rectangle 2"/>
          <p:cNvSpPr txBox="1">
            <a:spLocks noChangeArrowheads="1"/>
          </p:cNvSpPr>
          <p:nvPr/>
        </p:nvSpPr>
        <p:spPr>
          <a:xfrm>
            <a:off x="685800" y="609600"/>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迷宫问题的算法</a:t>
            </a:r>
            <a:r>
              <a:rPr kumimoji="1" lang="en-US" altLang="zh-CN" sz="4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(1)</a:t>
            </a:r>
            <a:endParaRPr kumimoji="1" lang="zh-CN" altLang="en-US" sz="4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4" name="Rectangle 3"/>
          <p:cNvSpPr txBox="1">
            <a:spLocks noChangeArrowheads="1"/>
          </p:cNvSpPr>
          <p:nvPr/>
        </p:nvSpPr>
        <p:spPr>
          <a:xfrm>
            <a:off x="658504" y="1680949"/>
            <a:ext cx="7772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rgbClr val="800080"/>
                </a:solidFill>
                <a:effectLst/>
                <a:uLnTx/>
                <a:uFillTx/>
                <a:latin typeface="+mn-lt"/>
                <a:ea typeface="+mn-ea"/>
                <a:cs typeface="+mn-cs"/>
              </a:rPr>
              <a:t>程序</a:t>
            </a:r>
            <a:r>
              <a:rPr kumimoji="1" lang="en-US" altLang="zh-CN" b="1" i="0" u="none" strike="noStrike" kern="0" cap="none" spc="0" normalizeH="0" baseline="0" noProof="0" dirty="0" smtClean="0">
                <a:ln>
                  <a:noFill/>
                </a:ln>
                <a:solidFill>
                  <a:srgbClr val="800080"/>
                </a:solidFill>
                <a:effectLst/>
                <a:uLnTx/>
                <a:uFillTx/>
                <a:latin typeface="+mn-lt"/>
                <a:ea typeface="+mn-ea"/>
                <a:cs typeface="+mn-cs"/>
              </a:rPr>
              <a:t>4-6</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#define</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MAX 50</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typedef</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element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x</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y</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d</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Element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typedef</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struct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move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b</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MOVE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Stack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Element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&gt;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MAX</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MAX</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class</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Maze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maze</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MAX</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MAX</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mark</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MAX</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MAX</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    MOVE </a:t>
            </a:r>
            <a:r>
              <a:rPr kumimoji="1" lang="en-US" altLang="zh-CN"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b="0" i="0" u="none" strike="noStrike" kern="0" cap="none" spc="0" normalizeH="0" baseline="0" noProof="0" dirty="0" smtClean="0">
                <a:ln>
                  <a:noFill/>
                </a:ln>
                <a:solidFill>
                  <a:srgbClr val="FF0000"/>
                </a:solidFill>
                <a:effectLst/>
                <a:uLnTx/>
                <a:uFillTx/>
                <a:latin typeface="+mn-lt"/>
                <a:ea typeface="+mn-ea"/>
                <a:cs typeface="+mn-cs"/>
              </a:rPr>
              <a:t>8</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0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83</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迷宫问题的算法</a:t>
            </a:r>
            <a:r>
              <a:rPr kumimoji="1" lang="en-US" altLang="zh-CN"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(2)</a:t>
            </a:r>
            <a:endPar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685800" y="1708245"/>
            <a:ext cx="7772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public:</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m</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Maze</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input m and n of the maze</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cin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&gt;&gt;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cin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&gt;&gt;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p:txBody>
      </p:sp>
    </p:spTree>
  </p:cSld>
  <p:clrMapOvr>
    <a:masterClrMapping/>
  </p:clrMapOvr>
  <p:transition>
    <p:strips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84</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迷宫问题的算法</a:t>
            </a:r>
            <a:r>
              <a:rPr kumimoji="1" lang="en-US" altLang="zh-CN"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(3)</a:t>
            </a:r>
            <a:endPar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699448" y="1640006"/>
            <a:ext cx="7772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setmove</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lang="en-US" altLang="zh-CN" kern="0" dirty="0" smtClean="0">
                <a:solidFill>
                  <a:srgbClr val="FF0000"/>
                </a:solidFill>
                <a:latin typeface="+mn-lt"/>
                <a:ea typeface="+mn-ea"/>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3</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3</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4</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4</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5</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5</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6</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6</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7</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7</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4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85</a:t>
            </a:fld>
            <a:endParaRPr lang="en-US" altLang="zh-CN"/>
          </a:p>
        </p:txBody>
      </p:sp>
      <p:sp>
        <p:nvSpPr>
          <p:cNvPr id="3" name="标题 1"/>
          <p:cNvSpPr txBox="1">
            <a:spLocks/>
          </p:cNvSpPr>
          <p:nvPr/>
        </p:nvSpPr>
        <p:spPr>
          <a:xfrm>
            <a:off x="549322" y="636896"/>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迷宫问题的算法</a:t>
            </a:r>
            <a:r>
              <a:rPr kumimoji="1" lang="en-US" altLang="zh-CN"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(4)</a:t>
            </a:r>
            <a:endPar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699448" y="1790131"/>
            <a:ext cx="7772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void</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inputmaze</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lang="en-US" altLang="zh-CN" kern="0" dirty="0" smtClean="0">
                <a:solidFill>
                  <a:srgbClr val="FF0000"/>
                </a:solidFill>
                <a:latin typeface="+mn-lt"/>
                <a:ea typeface="+mn-ea"/>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Input maze</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”&lt;&lt;</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maze</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cin</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&gt;&gt;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maze</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400" b="1"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0000FF"/>
                </a:solidFill>
                <a:effectLst/>
                <a:uLnTx/>
                <a:uFillTx/>
                <a:latin typeface="+mn-lt"/>
                <a:ea typeface="隶书" pitchFamily="49" charset="-122"/>
              </a:rPr>
              <a:t>//</a:t>
            </a:r>
            <a:r>
              <a:rPr kumimoji="1" lang="zh-CN" altLang="en-US" sz="2400" b="0" i="0" u="none" strike="noStrike" kern="0" cap="none" spc="0" normalizeH="0" baseline="0" noProof="0" dirty="0" smtClean="0">
                <a:ln>
                  <a:noFill/>
                </a:ln>
                <a:solidFill>
                  <a:srgbClr val="0000FF"/>
                </a:solidFill>
                <a:effectLst/>
                <a:uLnTx/>
                <a:uFillTx/>
                <a:latin typeface="+mn-lt"/>
                <a:ea typeface="隶书" pitchFamily="49" charset="-122"/>
              </a:rPr>
              <a:t>换行</a:t>
            </a:r>
            <a:endParaRPr kumimoji="1" lang="en-US" altLang="zh-CN" sz="2400" b="0" i="0" u="none" strike="noStrike" kern="0" cap="none" spc="0" normalizeH="0" baseline="0" noProof="0" dirty="0" smtClean="0">
              <a:ln>
                <a:noFill/>
              </a:ln>
              <a:solidFill>
                <a:srgbClr val="0000FF"/>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4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4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86</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迷宫问题的算法</a:t>
            </a:r>
            <a:r>
              <a:rPr kumimoji="1" lang="en-US" altLang="zh-CN"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(5)</a:t>
            </a:r>
            <a:endPar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508878" y="1599063"/>
            <a:ext cx="84328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altLang="zh-CN" sz="2800" b="1" kern="0" dirty="0" smtClean="0">
                <a:solidFill>
                  <a:srgbClr val="FF0000"/>
                </a:solidFill>
              </a:rPr>
              <a:t>void</a:t>
            </a:r>
            <a:r>
              <a:rPr lang="en-US" altLang="zh-CN" sz="2800" kern="0" dirty="0" smtClean="0">
                <a:solidFill>
                  <a:srgbClr val="FF0000"/>
                </a:solidFill>
              </a:rPr>
              <a:t> </a:t>
            </a:r>
            <a:r>
              <a:rPr lang="en-US" altLang="zh-CN" sz="2800" kern="0" dirty="0" err="1" smtClean="0">
                <a:solidFill>
                  <a:srgbClr val="FF0000"/>
                </a:solidFill>
              </a:rPr>
              <a:t>outputmaze</a:t>
            </a:r>
            <a:r>
              <a:rPr lang="en-US" altLang="zh-CN" sz="2800" b="1" kern="0" dirty="0" smtClean="0">
                <a:solidFill>
                  <a:srgbClr val="FF0000"/>
                </a:solidFill>
              </a:rPr>
              <a:t>( ) {</a:t>
            </a:r>
            <a:endParaRPr kumimoji="1" lang="en-US" altLang="zh-CN" sz="28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Output maze</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 ”&lt;&lt;</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altLang="zh-CN" sz="2800" b="1" kern="0" dirty="0" smtClean="0">
                <a:solidFill>
                  <a:srgbClr val="FF0000"/>
                </a:solidFill>
                <a:latin typeface="+mn-lt"/>
                <a:ea typeface="+mn-ea"/>
              </a:rPr>
              <a:t>               </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maze</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]&lt;&lt;“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800" b="1"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        }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87</a:t>
            </a:fld>
            <a:endParaRPr lang="en-US" altLang="zh-CN"/>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迷宫问题的算法</a:t>
            </a:r>
            <a:r>
              <a:rPr kumimoji="1" lang="en-US" altLang="zh-CN"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(6)</a:t>
            </a:r>
            <a:endParaRPr kumimoji="1" lang="zh-CN" altLang="en-US" sz="40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685800" y="1667301"/>
            <a:ext cx="7772400" cy="41148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 void </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setmark</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 )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for (</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altLang="zh-CN" sz="3200" b="1" kern="0" dirty="0" smtClean="0">
                <a:solidFill>
                  <a:srgbClr val="FF0000"/>
                </a:solidFill>
                <a:latin typeface="+mn-lt"/>
                <a:ea typeface="+mn-ea"/>
              </a:rPr>
              <a:t>                </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mark</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altLang="zh-CN" sz="320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320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strips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8" name="Rectangle 4"/>
          <p:cNvSpPr>
            <a:spLocks noChangeArrowheads="1"/>
          </p:cNvSpPr>
          <p:nvPr/>
        </p:nvSpPr>
        <p:spPr bwMode="auto">
          <a:xfrm>
            <a:off x="2667000" y="457200"/>
            <a:ext cx="3429000"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迷宫算法框架</a:t>
            </a:r>
          </a:p>
        </p:txBody>
      </p:sp>
      <p:sp>
        <p:nvSpPr>
          <p:cNvPr id="123907" name="Rectangle 5"/>
          <p:cNvSpPr>
            <a:spLocks noChangeArrowheads="1"/>
          </p:cNvSpPr>
          <p:nvPr/>
        </p:nvSpPr>
        <p:spPr bwMode="auto">
          <a:xfrm>
            <a:off x="457200" y="1268413"/>
            <a:ext cx="8686800" cy="4648200"/>
          </a:xfrm>
          <a:prstGeom prst="rect">
            <a:avLst/>
          </a:prstGeom>
          <a:noFill/>
          <a:ln w="9525">
            <a:noFill/>
            <a:miter lim="800000"/>
            <a:headEnd/>
            <a:tailEnd/>
          </a:ln>
        </p:spPr>
        <p:txBody>
          <a:bodyPr lIns="92075" tIns="46038" rIns="92075" bIns="46038"/>
          <a:lstStyle/>
          <a:p>
            <a:pPr marL="342900" indent="-342900"/>
            <a:r>
              <a:rPr lang="en-US" altLang="zh-CN" b="1" dirty="0">
                <a:solidFill>
                  <a:srgbClr val="0000FF"/>
                </a:solidFill>
                <a:ea typeface="隶书" pitchFamily="49" charset="-122"/>
              </a:rPr>
              <a:t>//</a:t>
            </a:r>
            <a:r>
              <a:rPr lang="zh-CN" altLang="en-US" dirty="0">
                <a:solidFill>
                  <a:srgbClr val="0000FF"/>
                </a:solidFill>
                <a:ea typeface="隶书" pitchFamily="49" charset="-122"/>
              </a:rPr>
              <a:t>初始化工作栈</a:t>
            </a:r>
            <a:r>
              <a:rPr lang="zh-CN" altLang="en-US" b="1" dirty="0">
                <a:solidFill>
                  <a:srgbClr val="0000FF"/>
                </a:solidFill>
                <a:ea typeface="隶书" pitchFamily="49" charset="-122"/>
              </a:rPr>
              <a:t>、</a:t>
            </a:r>
            <a:r>
              <a:rPr lang="zh-CN" altLang="en-US" dirty="0">
                <a:solidFill>
                  <a:srgbClr val="0000FF"/>
                </a:solidFill>
                <a:ea typeface="隶书" pitchFamily="49" charset="-122"/>
              </a:rPr>
              <a:t>迷宫入口坐标</a:t>
            </a:r>
            <a:r>
              <a:rPr lang="zh-CN" altLang="en-US" dirty="0" smtClean="0">
                <a:solidFill>
                  <a:srgbClr val="0000FF"/>
                </a:solidFill>
                <a:ea typeface="隶书" pitchFamily="49" charset="-122"/>
              </a:rPr>
              <a:t>和</a:t>
            </a:r>
            <a:r>
              <a:rPr lang="en-US" altLang="zh-CN" b="1" dirty="0" smtClean="0">
                <a:solidFill>
                  <a:srgbClr val="0000FF"/>
                </a:solidFill>
                <a:ea typeface="隶书" pitchFamily="49" charset="-122"/>
              </a:rPr>
              <a:t>“</a:t>
            </a:r>
            <a:r>
              <a:rPr lang="en-US" altLang="zh-CN" b="1" dirty="0" smtClean="0">
                <a:solidFill>
                  <a:srgbClr val="CC0066"/>
                </a:solidFill>
                <a:ea typeface="隶书" pitchFamily="49" charset="-122"/>
              </a:rPr>
              <a:t>E</a:t>
            </a:r>
            <a:r>
              <a:rPr lang="en-US" altLang="zh-CN" b="1" dirty="0">
                <a:solidFill>
                  <a:srgbClr val="0000FF"/>
                </a:solidFill>
                <a:ea typeface="隶书" pitchFamily="49" charset="-122"/>
              </a:rPr>
              <a:t>”</a:t>
            </a:r>
            <a:r>
              <a:rPr lang="zh-CN" altLang="zh-CN" dirty="0">
                <a:solidFill>
                  <a:srgbClr val="0000FF"/>
                </a:solidFill>
                <a:ea typeface="隶书" pitchFamily="49" charset="-122"/>
              </a:rPr>
              <a:t>方向首先进栈</a:t>
            </a:r>
          </a:p>
          <a:p>
            <a:pPr marL="342900" indent="-342900"/>
            <a:r>
              <a:rPr lang="en-US" altLang="zh-CN" b="1" dirty="0">
                <a:solidFill>
                  <a:srgbClr val="0000FF"/>
                </a:solidFill>
                <a:ea typeface="隶书" pitchFamily="49" charset="-122"/>
              </a:rPr>
              <a:t>//</a:t>
            </a:r>
            <a:r>
              <a:rPr lang="zh-CN" altLang="en-US" dirty="0" smtClean="0">
                <a:solidFill>
                  <a:srgbClr val="0000FF"/>
                </a:solidFill>
                <a:ea typeface="隶书" pitchFamily="49" charset="-122"/>
              </a:rPr>
              <a:t>初始化</a:t>
            </a:r>
            <a:r>
              <a:rPr lang="en-US" altLang="zh-CN" b="1" dirty="0" smtClean="0">
                <a:solidFill>
                  <a:srgbClr val="CC0066"/>
                </a:solidFill>
                <a:ea typeface="隶书" pitchFamily="49" charset="-122"/>
              </a:rPr>
              <a:t>mark[m+2</a:t>
            </a:r>
            <a:r>
              <a:rPr lang="en-US" altLang="zh-CN" b="1" dirty="0">
                <a:solidFill>
                  <a:srgbClr val="CC0066"/>
                </a:solidFill>
                <a:ea typeface="隶书" pitchFamily="49" charset="-122"/>
              </a:rPr>
              <a:t>][p+2</a:t>
            </a:r>
            <a:r>
              <a:rPr lang="en-US" altLang="zh-CN" b="1" dirty="0" smtClean="0">
                <a:solidFill>
                  <a:srgbClr val="CC0066"/>
                </a:solidFill>
                <a:ea typeface="隶书" pitchFamily="49" charset="-122"/>
              </a:rPr>
              <a:t>]</a:t>
            </a:r>
            <a:r>
              <a:rPr lang="zh-CN" altLang="en-US" dirty="0" smtClean="0">
                <a:solidFill>
                  <a:srgbClr val="0000FF"/>
                </a:solidFill>
                <a:ea typeface="隶书" pitchFamily="49" charset="-122"/>
              </a:rPr>
              <a:t>数组为</a:t>
            </a:r>
            <a:r>
              <a:rPr lang="en-US" altLang="zh-CN" b="1" dirty="0" smtClean="0">
                <a:solidFill>
                  <a:srgbClr val="CC0066"/>
                </a:solidFill>
                <a:ea typeface="隶书" pitchFamily="49" charset="-122"/>
              </a:rPr>
              <a:t>0</a:t>
            </a:r>
            <a:r>
              <a:rPr lang="zh-CN" altLang="en-US" b="1" dirty="0" smtClean="0">
                <a:solidFill>
                  <a:srgbClr val="0000FF"/>
                </a:solidFill>
                <a:ea typeface="隶书" pitchFamily="49" charset="-122"/>
              </a:rPr>
              <a:t>，</a:t>
            </a:r>
            <a:r>
              <a:rPr lang="en-US" altLang="zh-CN" b="1" dirty="0" smtClean="0">
                <a:solidFill>
                  <a:srgbClr val="CC0066"/>
                </a:solidFill>
                <a:ea typeface="隶书" pitchFamily="49" charset="-122"/>
              </a:rPr>
              <a:t>m</a:t>
            </a:r>
            <a:r>
              <a:rPr lang="zh-CN" altLang="en-US" dirty="0" smtClean="0">
                <a:solidFill>
                  <a:srgbClr val="0000FF"/>
                </a:solidFill>
                <a:ea typeface="隶书" pitchFamily="49" charset="-122"/>
              </a:rPr>
              <a:t>与</a:t>
            </a:r>
            <a:r>
              <a:rPr lang="en-US" altLang="zh-CN" b="1" dirty="0" smtClean="0">
                <a:solidFill>
                  <a:srgbClr val="CC0066"/>
                </a:solidFill>
                <a:ea typeface="隶书" pitchFamily="49" charset="-122"/>
              </a:rPr>
              <a:t>p</a:t>
            </a:r>
            <a:r>
              <a:rPr lang="zh-CN" altLang="en-US" dirty="0" smtClean="0">
                <a:solidFill>
                  <a:srgbClr val="0000FF"/>
                </a:solidFill>
                <a:ea typeface="隶书" pitchFamily="49" charset="-122"/>
              </a:rPr>
              <a:t>为</a:t>
            </a:r>
            <a:r>
              <a:rPr lang="zh-CN" altLang="en-US" dirty="0">
                <a:solidFill>
                  <a:srgbClr val="0000FF"/>
                </a:solidFill>
                <a:ea typeface="隶书" pitchFamily="49" charset="-122"/>
              </a:rPr>
              <a:t>迷宫行数和列数</a:t>
            </a:r>
            <a:r>
              <a:rPr lang="zh-CN" altLang="en-US" b="1" dirty="0">
                <a:solidFill>
                  <a:schemeClr val="accent2"/>
                </a:solidFill>
                <a:ea typeface="隶书" pitchFamily="49" charset="-122"/>
              </a:rPr>
              <a:t> </a:t>
            </a:r>
          </a:p>
          <a:p>
            <a:pPr marL="342900" indent="-342900"/>
            <a:r>
              <a:rPr lang="en-US" altLang="zh-CN" b="1" dirty="0" smtClean="0">
                <a:solidFill>
                  <a:srgbClr val="0000FF"/>
                </a:solidFill>
                <a:ea typeface="隶书" pitchFamily="49" charset="-122"/>
              </a:rPr>
              <a:t>//</a:t>
            </a:r>
            <a:r>
              <a:rPr lang="en-US" altLang="zh-CN" b="1" dirty="0" smtClean="0">
                <a:solidFill>
                  <a:srgbClr val="CC0066"/>
                </a:solidFill>
                <a:ea typeface="隶书" pitchFamily="49" charset="-122"/>
              </a:rPr>
              <a:t>mark[</a:t>
            </a:r>
            <a:r>
              <a:rPr lang="en-US" altLang="zh-CN" b="1" dirty="0" err="1" smtClean="0">
                <a:solidFill>
                  <a:srgbClr val="CC0066"/>
                </a:solidFill>
                <a:ea typeface="隶书" pitchFamily="49" charset="-122"/>
              </a:rPr>
              <a:t>i</a:t>
            </a:r>
            <a:r>
              <a:rPr lang="en-US" altLang="zh-CN" b="1" dirty="0">
                <a:solidFill>
                  <a:srgbClr val="CC0066"/>
                </a:solidFill>
                <a:ea typeface="隶书" pitchFamily="49" charset="-122"/>
              </a:rPr>
              <a:t>][j</a:t>
            </a:r>
            <a:r>
              <a:rPr lang="en-US" altLang="zh-CN" b="1" dirty="0" smtClean="0">
                <a:solidFill>
                  <a:srgbClr val="CC0066"/>
                </a:solidFill>
                <a:ea typeface="隶书" pitchFamily="49" charset="-122"/>
              </a:rPr>
              <a:t>]==0</a:t>
            </a:r>
            <a:r>
              <a:rPr lang="zh-CN" altLang="en-US" b="1" dirty="0" smtClean="0">
                <a:solidFill>
                  <a:srgbClr val="0000FF"/>
                </a:solidFill>
                <a:ea typeface="隶书" pitchFamily="49" charset="-122"/>
              </a:rPr>
              <a:t>，</a:t>
            </a:r>
            <a:r>
              <a:rPr lang="zh-CN" altLang="en-US" dirty="0">
                <a:solidFill>
                  <a:srgbClr val="0000FF"/>
                </a:solidFill>
                <a:ea typeface="隶书" pitchFamily="49" charset="-122"/>
              </a:rPr>
              <a:t>表示该位置未走过</a:t>
            </a:r>
          </a:p>
          <a:p>
            <a:pPr marL="342900" indent="-342900"/>
            <a:r>
              <a:rPr lang="en-US" altLang="zh-CN" b="1" dirty="0">
                <a:solidFill>
                  <a:srgbClr val="0000FF"/>
                </a:solidFill>
                <a:ea typeface="隶书" pitchFamily="49" charset="-122"/>
              </a:rPr>
              <a:t>//</a:t>
            </a:r>
            <a:r>
              <a:rPr lang="zh-CN" altLang="en-US" dirty="0">
                <a:solidFill>
                  <a:srgbClr val="0000FF"/>
                </a:solidFill>
                <a:ea typeface="隶书" pitchFamily="49" charset="-122"/>
              </a:rPr>
              <a:t>每当一</a:t>
            </a:r>
            <a:r>
              <a:rPr lang="zh-CN" altLang="en-US" dirty="0" smtClean="0">
                <a:solidFill>
                  <a:srgbClr val="0000FF"/>
                </a:solidFill>
                <a:ea typeface="隶书" pitchFamily="49" charset="-122"/>
              </a:rPr>
              <a:t>个位置</a:t>
            </a:r>
            <a:r>
              <a:rPr lang="en-US" altLang="zh-CN" b="1" dirty="0" smtClean="0">
                <a:solidFill>
                  <a:srgbClr val="CC0066"/>
                </a:solidFill>
                <a:ea typeface="隶书" pitchFamily="49" charset="-122"/>
              </a:rPr>
              <a:t>[</a:t>
            </a:r>
            <a:r>
              <a:rPr lang="en-US" altLang="zh-CN" b="1" dirty="0" err="1">
                <a:solidFill>
                  <a:srgbClr val="CC0066"/>
                </a:solidFill>
                <a:ea typeface="隶书" pitchFamily="49" charset="-122"/>
              </a:rPr>
              <a:t>i</a:t>
            </a:r>
            <a:r>
              <a:rPr lang="en-US" altLang="zh-CN" b="1" dirty="0">
                <a:solidFill>
                  <a:srgbClr val="CC0066"/>
                </a:solidFill>
                <a:ea typeface="隶书" pitchFamily="49" charset="-122"/>
              </a:rPr>
              <a:t>][j</a:t>
            </a:r>
            <a:r>
              <a:rPr lang="en-US" altLang="zh-CN" b="1" dirty="0" smtClean="0">
                <a:solidFill>
                  <a:srgbClr val="CC0066"/>
                </a:solidFill>
                <a:ea typeface="隶书" pitchFamily="49" charset="-122"/>
              </a:rPr>
              <a:t>]</a:t>
            </a:r>
            <a:r>
              <a:rPr lang="zh-CN" altLang="zh-CN" dirty="0" smtClean="0">
                <a:solidFill>
                  <a:srgbClr val="0000FF"/>
                </a:solidFill>
                <a:ea typeface="隶书" pitchFamily="49" charset="-122"/>
              </a:rPr>
              <a:t>走到</a:t>
            </a:r>
            <a:r>
              <a:rPr lang="zh-CN" altLang="zh-CN" b="1" dirty="0">
                <a:solidFill>
                  <a:srgbClr val="0000FF"/>
                </a:solidFill>
                <a:ea typeface="隶书" pitchFamily="49" charset="-122"/>
              </a:rPr>
              <a:t>，</a:t>
            </a:r>
            <a:r>
              <a:rPr lang="en-US" altLang="zh-CN" b="1" dirty="0">
                <a:solidFill>
                  <a:srgbClr val="CC0066"/>
                </a:solidFill>
                <a:ea typeface="隶书" pitchFamily="49" charset="-122"/>
              </a:rPr>
              <a:t>mark[</a:t>
            </a:r>
            <a:r>
              <a:rPr lang="en-US" altLang="zh-CN" b="1" dirty="0" err="1">
                <a:solidFill>
                  <a:srgbClr val="CC0066"/>
                </a:solidFill>
                <a:ea typeface="隶书" pitchFamily="49" charset="-122"/>
              </a:rPr>
              <a:t>i</a:t>
            </a:r>
            <a:r>
              <a:rPr lang="en-US" altLang="zh-CN" b="1" dirty="0">
                <a:solidFill>
                  <a:srgbClr val="CC0066"/>
                </a:solidFill>
                <a:ea typeface="隶书" pitchFamily="49" charset="-122"/>
              </a:rPr>
              <a:t>][</a:t>
            </a:r>
            <a:r>
              <a:rPr lang="en-US" altLang="zh-CN" b="1" dirty="0" smtClean="0">
                <a:solidFill>
                  <a:srgbClr val="CC0066"/>
                </a:solidFill>
                <a:ea typeface="隶书" pitchFamily="49" charset="-122"/>
              </a:rPr>
              <a:t>j]=1</a:t>
            </a:r>
            <a:r>
              <a:rPr lang="zh-CN" altLang="en-US" b="1" dirty="0">
                <a:solidFill>
                  <a:srgbClr val="0000FF"/>
                </a:solidFill>
                <a:ea typeface="隶书" pitchFamily="49" charset="-122"/>
              </a:rPr>
              <a:t>（</a:t>
            </a:r>
            <a:r>
              <a:rPr lang="zh-CN" altLang="zh-CN" dirty="0">
                <a:solidFill>
                  <a:srgbClr val="0000FF"/>
                </a:solidFill>
                <a:ea typeface="隶书" pitchFamily="49" charset="-122"/>
              </a:rPr>
              <a:t>为防止走第二次</a:t>
            </a:r>
            <a:r>
              <a:rPr lang="zh-CN" altLang="zh-CN" b="1" dirty="0">
                <a:solidFill>
                  <a:srgbClr val="0000FF"/>
                </a:solidFill>
                <a:ea typeface="隶书" pitchFamily="49" charset="-122"/>
              </a:rPr>
              <a:t>）</a:t>
            </a:r>
            <a:endParaRPr lang="zh-CN" altLang="en-US" dirty="0">
              <a:solidFill>
                <a:srgbClr val="0000FF"/>
              </a:solidFill>
              <a:ea typeface="仿宋_GB2312" pitchFamily="49" charset="-122"/>
            </a:endParaRPr>
          </a:p>
          <a:p>
            <a:pPr marL="342900" indent="-342900">
              <a:spcBef>
                <a:spcPct val="30000"/>
              </a:spcBef>
            </a:pPr>
            <a:r>
              <a:rPr lang="zh-CN" altLang="en-US" sz="2600" dirty="0">
                <a:ea typeface="仿宋_GB2312" pitchFamily="49" charset="-122"/>
              </a:rPr>
              <a:t> </a:t>
            </a:r>
            <a:r>
              <a:rPr lang="en-US" altLang="zh-CN" sz="2800" b="1" dirty="0" smtClean="0">
                <a:solidFill>
                  <a:schemeClr val="tx2"/>
                </a:solidFill>
                <a:ea typeface="仿宋_GB2312" pitchFamily="49" charset="-122"/>
              </a:rPr>
              <a:t>while </a:t>
            </a:r>
            <a:r>
              <a:rPr lang="en-US" altLang="zh-CN" sz="2800" b="1" dirty="0">
                <a:solidFill>
                  <a:schemeClr val="tx2"/>
                </a:solidFill>
                <a:ea typeface="仿宋_GB2312" pitchFamily="49" charset="-122"/>
              </a:rPr>
              <a:t>(</a:t>
            </a:r>
            <a:r>
              <a:rPr lang="zh-CN" altLang="zh-CN" sz="2800" b="1" dirty="0">
                <a:solidFill>
                  <a:schemeClr val="tx2"/>
                </a:solidFill>
                <a:ea typeface="仿宋_GB2312" pitchFamily="49" charset="-122"/>
              </a:rPr>
              <a:t>栈非空</a:t>
            </a:r>
            <a:r>
              <a:rPr lang="zh-CN"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pPr marL="342900" indent="-34290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j</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dir</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zh-CN" altLang="en-US" sz="2800" b="1" dirty="0">
                <a:solidFill>
                  <a:schemeClr val="tx2"/>
                </a:solidFill>
                <a:ea typeface="仿宋_GB2312" pitchFamily="49" charset="-122"/>
              </a:rPr>
              <a:t>为从栈顶退出的坐标和方向</a:t>
            </a:r>
            <a:r>
              <a:rPr lang="en-US" altLang="zh-CN" sz="2800" b="1" dirty="0">
                <a:solidFill>
                  <a:schemeClr val="tx2"/>
                </a:solidFill>
                <a:ea typeface="仿宋_GB2312" pitchFamily="49" charset="-122"/>
              </a:rPr>
              <a:t>;</a:t>
            </a:r>
          </a:p>
          <a:p>
            <a:pPr marL="342900" indent="-342900"/>
            <a:r>
              <a:rPr lang="en-US" altLang="en-US" sz="2800" dirty="0">
                <a:solidFill>
                  <a:schemeClr val="tx2"/>
                </a:solidFill>
                <a:ea typeface="仿宋_GB2312" pitchFamily="49" charset="-122"/>
              </a:rPr>
              <a:t>    </a:t>
            </a:r>
            <a:r>
              <a:rPr lang="en-US" altLang="zh-CN" sz="2800" b="1" dirty="0" smtClean="0">
                <a:solidFill>
                  <a:schemeClr val="tx2"/>
                </a:solidFill>
                <a:ea typeface="仿宋_GB2312" pitchFamily="49" charset="-122"/>
              </a:rPr>
              <a:t>while</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zh-CN" altLang="en-US" sz="2800" b="1" dirty="0">
                <a:solidFill>
                  <a:schemeClr val="tx2"/>
                </a:solidFill>
                <a:ea typeface="仿宋_GB2312" pitchFamily="49" charset="-122"/>
              </a:rPr>
              <a:t>还有移动</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p>
          <a:p>
            <a:pPr marL="342900" indent="-34290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g</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h</a:t>
            </a:r>
            <a:r>
              <a:rPr lang="en-US" altLang="zh-CN" sz="2800" b="1" dirty="0" smtClean="0">
                <a:solidFill>
                  <a:schemeClr val="tx2"/>
                </a:solidFill>
                <a:ea typeface="仿宋_GB2312" pitchFamily="49" charset="-122"/>
              </a:rPr>
              <a:t>)</a:t>
            </a:r>
            <a:r>
              <a:rPr lang="zh-CN" altLang="en-US" sz="2800" b="1" dirty="0" smtClean="0">
                <a:solidFill>
                  <a:schemeClr val="tx2"/>
                </a:solidFill>
                <a:ea typeface="仿宋_GB2312" pitchFamily="49" charset="-122"/>
              </a:rPr>
              <a:t>为</a:t>
            </a:r>
            <a:r>
              <a:rPr lang="zh-CN" altLang="en-US" sz="2800" b="1" dirty="0">
                <a:solidFill>
                  <a:schemeClr val="tx2"/>
                </a:solidFill>
                <a:ea typeface="仿宋_GB2312" pitchFamily="49" charset="-122"/>
              </a:rPr>
              <a:t>下一移动的坐标</a:t>
            </a:r>
            <a:r>
              <a:rPr lang="en-US" altLang="zh-CN" sz="2800" b="1" dirty="0">
                <a:solidFill>
                  <a:schemeClr val="tx2"/>
                </a:solidFill>
                <a:ea typeface="仿宋_GB2312" pitchFamily="49" charset="-122"/>
              </a:rPr>
              <a:t>;</a:t>
            </a:r>
          </a:p>
          <a:p>
            <a:pPr marL="342900" indent="-34290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g</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m </a:t>
            </a:r>
            <a:r>
              <a:rPr lang="en-US" altLang="zh-CN" sz="2800" b="1" dirty="0">
                <a:solidFill>
                  <a:schemeClr val="tx2"/>
                </a:solidFill>
                <a:ea typeface="仿宋_GB2312" pitchFamily="49" charset="-122"/>
              </a:rPr>
              <a:t>&amp;&amp;</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h</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p</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        </a:t>
            </a:r>
            <a:endParaRPr lang="en-US" altLang="zh-CN" sz="2800" dirty="0">
              <a:solidFill>
                <a:schemeClr val="tx2"/>
              </a:solidFill>
              <a:ea typeface="仿宋_GB2312" pitchFamily="49" charset="-122"/>
            </a:endParaRPr>
          </a:p>
          <a:p>
            <a:pPr marL="342900" indent="-342900"/>
            <a:r>
              <a:rPr lang="en-US" altLang="zh-CN" sz="2800" dirty="0">
                <a:solidFill>
                  <a:schemeClr val="tx2"/>
                </a:solidFill>
                <a:ea typeface="仿宋_GB2312" pitchFamily="49" charset="-122"/>
              </a:rPr>
              <a:t>             </a:t>
            </a:r>
            <a:r>
              <a:rPr lang="zh-CN" altLang="zh-CN" sz="2800" b="1" dirty="0">
                <a:solidFill>
                  <a:schemeClr val="tx2"/>
                </a:solidFill>
                <a:ea typeface="仿宋_GB2312" pitchFamily="49" charset="-122"/>
              </a:rPr>
              <a:t>迷宫搜索成功</a:t>
            </a:r>
            <a:r>
              <a:rPr lang="en-US" altLang="zh-CN" sz="2800" b="1" dirty="0">
                <a:solidFill>
                  <a:schemeClr val="tx2"/>
                </a:solidFill>
                <a:ea typeface="仿宋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出口</a:t>
            </a:r>
            <a:r>
              <a:rPr lang="zh-CN" altLang="en-US" sz="2600" dirty="0" smtClean="0">
                <a:solidFill>
                  <a:srgbClr val="0000FF"/>
                </a:solidFill>
                <a:ea typeface="隶书" pitchFamily="49" charset="-122"/>
              </a:rPr>
              <a:t>在</a:t>
            </a:r>
            <a:r>
              <a:rPr lang="en-US" altLang="zh-CN" sz="2600" b="1" dirty="0" smtClean="0">
                <a:solidFill>
                  <a:srgbClr val="CC0066"/>
                </a:solidFill>
                <a:ea typeface="隶书" pitchFamily="49" charset="-122"/>
              </a:rPr>
              <a:t>Maze[m][p</a:t>
            </a:r>
            <a:r>
              <a:rPr lang="en-US" altLang="zh-CN" sz="2600" b="1" dirty="0">
                <a:solidFill>
                  <a:srgbClr val="CC0066"/>
                </a:solidFill>
                <a:ea typeface="隶书" pitchFamily="49" charset="-122"/>
              </a:rPr>
              <a:t>]</a:t>
            </a:r>
            <a:r>
              <a:rPr lang="en-US" altLang="zh-CN" sz="2600" dirty="0">
                <a:ea typeface="仿宋_GB2312" pitchFamily="49" charset="-122"/>
              </a:rPr>
              <a:t>        </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88</a:t>
            </a:fld>
            <a:endParaRPr lang="en-US" altLang="zh-CN"/>
          </a:p>
        </p:txBody>
      </p:sp>
    </p:spTree>
  </p:cSld>
  <p:clrMapOvr>
    <a:masterClrMapping/>
  </p:clrMapOvr>
  <p:transition>
    <p:strips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4"/>
          <p:cNvSpPr>
            <a:spLocks noChangeArrowheads="1"/>
          </p:cNvSpPr>
          <p:nvPr/>
        </p:nvSpPr>
        <p:spPr bwMode="auto">
          <a:xfrm>
            <a:off x="611188" y="1557338"/>
            <a:ext cx="8212137" cy="4392612"/>
          </a:xfrm>
          <a:prstGeom prst="rect">
            <a:avLst/>
          </a:prstGeom>
          <a:noFill/>
          <a:ln w="9525">
            <a:noFill/>
            <a:miter lim="800000"/>
            <a:headEnd/>
            <a:tailEnd/>
          </a:ln>
        </p:spPr>
        <p:txBody>
          <a:bodyPr lIns="92075" tIns="46038" rIns="92075" bIns="46038"/>
          <a:lstStyle/>
          <a:p>
            <a:pPr marL="342900" indent="-342900"/>
            <a:r>
              <a:rPr lang="en-US" altLang="zh-CN" sz="2800" dirty="0"/>
              <a:t>     </a:t>
            </a:r>
            <a:r>
              <a:rPr lang="en-US" altLang="zh-CN" sz="2800" b="1" dirty="0">
                <a:solidFill>
                  <a:schemeClr val="tx2"/>
                </a:solidFill>
                <a:ea typeface="仿宋_GB2312" pitchFamily="49" charset="-122"/>
              </a:rPr>
              <a:t>if</a:t>
            </a:r>
            <a:r>
              <a:rPr lang="en-US" altLang="zh-CN" sz="2800" dirty="0">
                <a:solidFill>
                  <a:schemeClr val="tx2"/>
                </a:solidFill>
                <a:ea typeface="仿宋_GB2312" pitchFamily="49" charset="-122"/>
              </a:rPr>
              <a:t> </a:t>
            </a:r>
            <a:r>
              <a:rPr lang="en-US" altLang="zh-CN" sz="2800" b="1" dirty="0" smtClean="0">
                <a:solidFill>
                  <a:schemeClr val="tx2"/>
                </a:solidFill>
                <a:ea typeface="仿宋_GB2312" pitchFamily="49" charset="-122"/>
              </a:rPr>
              <a:t>(!</a:t>
            </a:r>
            <a:r>
              <a:rPr lang="en-US" altLang="zh-CN" sz="2800" dirty="0">
                <a:solidFill>
                  <a:schemeClr val="tx2"/>
                </a:solidFill>
                <a:ea typeface="仿宋_GB2312" pitchFamily="49" charset="-122"/>
              </a:rPr>
              <a:t>Maze</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g</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h</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&amp;&amp;</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mark</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g</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h</a:t>
            </a:r>
            <a:r>
              <a:rPr lang="en-US" altLang="zh-CN" sz="2800" b="1" dirty="0" smtClean="0">
                <a:solidFill>
                  <a:schemeClr val="tx2"/>
                </a:solidFill>
                <a:ea typeface="仿宋_GB2312" pitchFamily="49" charset="-122"/>
              </a:rPr>
              <a:t>]) {</a:t>
            </a:r>
            <a:endParaRPr lang="en-US" altLang="zh-CN" sz="2800" b="1" dirty="0">
              <a:solidFill>
                <a:schemeClr val="tx2"/>
              </a:solidFill>
              <a:ea typeface="仿宋_GB2312" pitchFamily="49" charset="-122"/>
            </a:endParaRPr>
          </a:p>
          <a:p>
            <a:pPr marL="342900" indent="-342900"/>
            <a:r>
              <a:rPr lang="en-US" altLang="zh-CN" sz="2800" dirty="0">
                <a:solidFill>
                  <a:schemeClr val="tx2"/>
                </a:solidFill>
                <a:ea typeface="仿宋_GB2312"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合法的移动且从未走过</a:t>
            </a:r>
            <a:endParaRPr lang="en-US" altLang="en-US" sz="2800" dirty="0">
              <a:solidFill>
                <a:srgbClr val="0000FF"/>
              </a:solidFill>
              <a:ea typeface="隶书" pitchFamily="49" charset="-122"/>
            </a:endParaRPr>
          </a:p>
          <a:p>
            <a:pPr marL="342900" indent="-342900"/>
            <a:r>
              <a:rPr lang="en-US" altLang="en-US" sz="2800" dirty="0">
                <a:solidFill>
                  <a:schemeClr val="tx2"/>
                </a:solidFill>
                <a:ea typeface="仿宋_GB2312" pitchFamily="49" charset="-122"/>
              </a:rPr>
              <a:t>       </a:t>
            </a:r>
            <a:r>
              <a:rPr lang="en-US" altLang="zh-CN" sz="2800" dirty="0">
                <a:solidFill>
                  <a:schemeClr val="tx2"/>
                </a:solidFill>
                <a:ea typeface="仿宋_GB2312" pitchFamily="49" charset="-122"/>
              </a:rPr>
              <a:t>mark</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g</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h</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1</a:t>
            </a:r>
            <a:r>
              <a:rPr lang="en-US" altLang="zh-CN" sz="2800" b="1" dirty="0">
                <a:solidFill>
                  <a:schemeClr val="tx2"/>
                </a:solidFill>
                <a:ea typeface="仿宋_GB2312" pitchFamily="49" charset="-122"/>
              </a:rPr>
              <a:t>;</a:t>
            </a:r>
          </a:p>
          <a:p>
            <a:pPr marL="342900" indent="-342900"/>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dir</a:t>
            </a:r>
            <a:r>
              <a:rPr lang="en-US" altLang="zh-CN" sz="2800" b="1" dirty="0" smtClean="0">
                <a:solidFill>
                  <a:schemeClr val="tx2"/>
                </a:solidFill>
                <a:ea typeface="仿宋_GB2312" pitchFamily="49" charset="-122"/>
              </a:rPr>
              <a:t>=</a:t>
            </a:r>
            <a:r>
              <a:rPr lang="zh-CN" altLang="en-US" sz="2800" b="1" dirty="0" smtClean="0">
                <a:solidFill>
                  <a:schemeClr val="tx2"/>
                </a:solidFill>
                <a:ea typeface="仿宋_GB2312" pitchFamily="49" charset="-122"/>
              </a:rPr>
              <a:t>下</a:t>
            </a:r>
            <a:r>
              <a:rPr lang="zh-CN" altLang="en-US" sz="2800" b="1" dirty="0">
                <a:solidFill>
                  <a:schemeClr val="tx2"/>
                </a:solidFill>
                <a:ea typeface="仿宋_GB2312" pitchFamily="49" charset="-122"/>
              </a:rPr>
              <a:t>一次将要移动的方向</a:t>
            </a:r>
            <a:r>
              <a:rPr lang="en-US" altLang="zh-CN" sz="2800" b="1" dirty="0">
                <a:solidFill>
                  <a:schemeClr val="tx2"/>
                </a:solidFill>
                <a:ea typeface="仿宋_GB2312" pitchFamily="49" charset="-122"/>
              </a:rPr>
              <a:t>;</a:t>
            </a:r>
            <a:endParaRPr lang="en-US" altLang="zh-CN" sz="2800" dirty="0">
              <a:solidFill>
                <a:schemeClr val="tx2"/>
              </a:solidFill>
              <a:ea typeface="仿宋_GB2312" pitchFamily="49" charset="-122"/>
            </a:endParaRPr>
          </a:p>
          <a:p>
            <a:pPr marL="342900" indent="-342900"/>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err="1">
                <a:solidFill>
                  <a:schemeClr val="tx2"/>
                </a:solidFill>
                <a:ea typeface="仿宋_GB2312" pitchFamily="49" charset="-122"/>
              </a:rPr>
              <a:t>i</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j</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dir</a:t>
            </a:r>
            <a:r>
              <a:rPr lang="en-US" altLang="zh-CN" sz="2800" b="1" dirty="0" smtClean="0">
                <a:solidFill>
                  <a:schemeClr val="tx2"/>
                </a:solidFill>
                <a:ea typeface="仿宋_GB2312" pitchFamily="49" charset="-122"/>
              </a:rPr>
              <a:t>)</a:t>
            </a:r>
            <a:r>
              <a:rPr lang="zh-CN" altLang="zh-CN" sz="2800" b="1" dirty="0" smtClean="0">
                <a:solidFill>
                  <a:schemeClr val="tx2"/>
                </a:solidFill>
                <a:ea typeface="仿宋_GB2312" pitchFamily="49" charset="-122"/>
              </a:rPr>
              <a:t>进</a:t>
            </a:r>
            <a:r>
              <a:rPr lang="zh-CN" altLang="zh-CN" sz="2800" b="1" dirty="0">
                <a:solidFill>
                  <a:schemeClr val="tx2"/>
                </a:solidFill>
                <a:ea typeface="仿宋_GB2312" pitchFamily="49" charset="-122"/>
              </a:rPr>
              <a:t>栈</a:t>
            </a:r>
            <a:r>
              <a:rPr lang="en-US" altLang="zh-CN" sz="2800" b="1" dirty="0">
                <a:solidFill>
                  <a:schemeClr val="tx2"/>
                </a:solidFill>
                <a:ea typeface="仿宋_GB2312" pitchFamily="49" charset="-122"/>
              </a:rPr>
              <a:t>;</a:t>
            </a:r>
            <a:endParaRPr lang="zh-CN" altLang="zh-CN" sz="2800" b="1" dirty="0">
              <a:solidFill>
                <a:schemeClr val="tx2"/>
              </a:solidFill>
              <a:ea typeface="仿宋_GB2312" pitchFamily="49" charset="-122"/>
            </a:endParaRPr>
          </a:p>
          <a:p>
            <a:pPr marL="342900" indent="-342900"/>
            <a:r>
              <a:rPr lang="zh-CN" altLang="zh-CN" sz="2800" dirty="0">
                <a:solidFill>
                  <a:schemeClr val="tx2"/>
                </a:solidFill>
                <a:ea typeface="仿宋_GB2312" pitchFamily="49" charset="-122"/>
              </a:rPr>
              <a:t>       </a:t>
            </a:r>
            <a:r>
              <a:rPr lang="en-US" altLang="zh-CN" sz="2800" dirty="0" err="1" smtClean="0">
                <a:solidFill>
                  <a:schemeClr val="tx2"/>
                </a:solidFill>
                <a:ea typeface="仿宋_GB2312" pitchFamily="49" charset="-122"/>
              </a:rPr>
              <a:t>i</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g</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j</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h</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rgbClr val="0000FF"/>
                </a:solidFill>
                <a:ea typeface="隶书" pitchFamily="49" charset="-122"/>
              </a:rPr>
              <a:t>//</a:t>
            </a:r>
            <a:r>
              <a:rPr lang="zh-CN" altLang="en-US" sz="2800" dirty="0">
                <a:solidFill>
                  <a:srgbClr val="0000FF"/>
                </a:solidFill>
                <a:ea typeface="隶书" pitchFamily="49" charset="-122"/>
              </a:rPr>
              <a:t>当前</a:t>
            </a:r>
            <a:r>
              <a:rPr lang="zh-CN" altLang="en-US" sz="2800" dirty="0" smtClean="0">
                <a:solidFill>
                  <a:srgbClr val="0000FF"/>
                </a:solidFill>
                <a:ea typeface="隶书" pitchFamily="49" charset="-122"/>
              </a:rPr>
              <a:t>位置</a:t>
            </a:r>
            <a:r>
              <a:rPr lang="en-US" altLang="zh-CN" sz="2800" b="1" dirty="0" smtClean="0">
                <a:solidFill>
                  <a:srgbClr val="CC0066"/>
                </a:solidFill>
                <a:ea typeface="隶书" pitchFamily="49" charset="-122"/>
              </a:rPr>
              <a:t>[</a:t>
            </a:r>
            <a:r>
              <a:rPr lang="en-US" altLang="zh-CN" sz="2800" b="1" dirty="0" err="1">
                <a:solidFill>
                  <a:srgbClr val="CC0066"/>
                </a:solidFill>
                <a:ea typeface="隶书" pitchFamily="49" charset="-122"/>
              </a:rPr>
              <a:t>i</a:t>
            </a:r>
            <a:r>
              <a:rPr lang="en-US" altLang="zh-CN" sz="2800" b="1" dirty="0">
                <a:solidFill>
                  <a:srgbClr val="CC0066"/>
                </a:solidFill>
                <a:ea typeface="隶书" pitchFamily="49" charset="-122"/>
              </a:rPr>
              <a:t>][j</a:t>
            </a:r>
            <a:r>
              <a:rPr lang="en-US" altLang="zh-CN" sz="2800" b="1" dirty="0" smtClean="0">
                <a:solidFill>
                  <a:srgbClr val="CC0066"/>
                </a:solidFill>
                <a:ea typeface="隶书" pitchFamily="49" charset="-122"/>
              </a:rPr>
              <a:t>]</a:t>
            </a:r>
            <a:r>
              <a:rPr lang="zh-CN" altLang="zh-CN" sz="2800" dirty="0" smtClean="0">
                <a:solidFill>
                  <a:srgbClr val="0000FF"/>
                </a:solidFill>
                <a:ea typeface="隶书" pitchFamily="49" charset="-122"/>
              </a:rPr>
              <a:t>移到</a:t>
            </a:r>
            <a:r>
              <a:rPr lang="zh-CN" altLang="zh-CN" sz="2800" b="1" dirty="0" smtClean="0">
                <a:solidFill>
                  <a:srgbClr val="CC0066"/>
                </a:solidFill>
                <a:ea typeface="隶书" pitchFamily="49" charset="-122"/>
              </a:rPr>
              <a:t>[</a:t>
            </a:r>
            <a:r>
              <a:rPr lang="en-US" altLang="zh-CN" sz="2800" b="1" dirty="0">
                <a:solidFill>
                  <a:srgbClr val="CC0066"/>
                </a:solidFill>
                <a:ea typeface="隶书" pitchFamily="49" charset="-122"/>
              </a:rPr>
              <a:t>g][h</a:t>
            </a:r>
            <a:r>
              <a:rPr lang="en-US" altLang="zh-CN" sz="2800" b="1" dirty="0" smtClean="0">
                <a:solidFill>
                  <a:srgbClr val="CC0066"/>
                </a:solidFill>
                <a:ea typeface="隶书" pitchFamily="49" charset="-122"/>
              </a:rPr>
              <a:t>]</a:t>
            </a:r>
            <a:r>
              <a:rPr lang="zh-CN" altLang="zh-CN" sz="2800" dirty="0" smtClean="0">
                <a:solidFill>
                  <a:srgbClr val="0000FF"/>
                </a:solidFill>
                <a:ea typeface="隶书" pitchFamily="49" charset="-122"/>
              </a:rPr>
              <a:t>位置</a:t>
            </a:r>
            <a:endParaRPr lang="zh-CN" altLang="en-US" sz="2800" dirty="0">
              <a:solidFill>
                <a:srgbClr val="0000FF"/>
              </a:solidFill>
              <a:ea typeface="隶书" pitchFamily="49" charset="-122"/>
            </a:endParaRPr>
          </a:p>
          <a:p>
            <a:pPr marL="342900" indent="-342900"/>
            <a:r>
              <a:rPr lang="zh-CN" altLang="en-US" sz="2800" dirty="0">
                <a:solidFill>
                  <a:schemeClr val="tx2"/>
                </a:solidFill>
                <a:ea typeface="仿宋_GB2312" pitchFamily="49" charset="-122"/>
              </a:rPr>
              <a:t>       </a:t>
            </a:r>
            <a:r>
              <a:rPr lang="en-US" altLang="zh-CN" sz="2800" dirty="0" smtClean="0">
                <a:solidFill>
                  <a:schemeClr val="tx2"/>
                </a:solidFill>
                <a:ea typeface="仿宋_GB2312" pitchFamily="49" charset="-122"/>
              </a:rPr>
              <a:t>dir</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N</a:t>
            </a:r>
            <a:r>
              <a:rPr lang="en-US" altLang="zh-CN" sz="2800" b="1" dirty="0" smtClean="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 </a:t>
            </a:r>
            <a:r>
              <a:rPr lang="en-US" altLang="zh-CN" sz="2800" b="1" dirty="0" smtClean="0">
                <a:solidFill>
                  <a:srgbClr val="0000FF"/>
                </a:solidFill>
                <a:ea typeface="隶书" pitchFamily="49" charset="-122"/>
              </a:rPr>
              <a:t>//</a:t>
            </a:r>
            <a:r>
              <a:rPr lang="zh-CN" altLang="en-US" sz="2800" dirty="0">
                <a:solidFill>
                  <a:srgbClr val="0000FF"/>
                </a:solidFill>
                <a:ea typeface="隶书" pitchFamily="49" charset="-122"/>
              </a:rPr>
              <a:t>方向置</a:t>
            </a:r>
            <a:r>
              <a:rPr lang="zh-CN" altLang="en-US" sz="2800" dirty="0" smtClean="0">
                <a:solidFill>
                  <a:srgbClr val="0000FF"/>
                </a:solidFill>
                <a:ea typeface="隶书" pitchFamily="49" charset="-122"/>
              </a:rPr>
              <a:t>“北”</a:t>
            </a:r>
            <a:endParaRPr lang="zh-CN" altLang="en-US" sz="2800" dirty="0">
              <a:solidFill>
                <a:srgbClr val="0000FF"/>
              </a:solidFill>
              <a:ea typeface="隶书" pitchFamily="49" charset="-122"/>
            </a:endParaRPr>
          </a:p>
          <a:p>
            <a:pPr marL="342900" indent="-342900"/>
            <a:r>
              <a:rPr lang="zh-CN" altLang="en-US" sz="2800" dirty="0">
                <a:solidFill>
                  <a:schemeClr val="tx2"/>
                </a:solidFill>
                <a:ea typeface="仿宋_GB2312" pitchFamily="49" charset="-122"/>
              </a:rPr>
              <a:t>    </a:t>
            </a:r>
            <a:r>
              <a:rPr lang="en-US" altLang="zh-CN" sz="2800" dirty="0">
                <a:solidFill>
                  <a:schemeClr val="tx2"/>
                </a:solidFill>
                <a:ea typeface="仿宋_GB2312" pitchFamily="49" charset="-122"/>
              </a:rPr>
              <a:t>}</a:t>
            </a:r>
          </a:p>
          <a:p>
            <a:pPr marL="342900" indent="-342900"/>
            <a:r>
              <a:rPr lang="en-US" altLang="zh-CN" sz="2800" dirty="0">
                <a:solidFill>
                  <a:schemeClr val="tx2"/>
                </a:solidFill>
                <a:ea typeface="仿宋_GB2312" pitchFamily="49" charset="-122"/>
              </a:rPr>
              <a:t>  }</a:t>
            </a:r>
          </a:p>
          <a:p>
            <a:pPr marL="342900" indent="-342900"/>
            <a:r>
              <a:rPr lang="en-US" altLang="zh-CN" sz="2800" dirty="0">
                <a:solidFill>
                  <a:schemeClr val="tx2"/>
                </a:solidFill>
                <a:ea typeface="仿宋_GB2312" pitchFamily="49" charset="-122"/>
              </a:rPr>
              <a:t>}</a:t>
            </a:r>
          </a:p>
        </p:txBody>
      </p:sp>
      <p:sp>
        <p:nvSpPr>
          <p:cNvPr id="222213" name="Rectangle 5"/>
          <p:cNvSpPr>
            <a:spLocks noChangeArrowheads="1"/>
          </p:cNvSpPr>
          <p:nvPr/>
        </p:nvSpPr>
        <p:spPr bwMode="auto">
          <a:xfrm>
            <a:off x="1979613" y="692150"/>
            <a:ext cx="4441825"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迷宫算法框架（续）</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89</a:t>
            </a:fld>
            <a:endParaRPr lang="en-US" altLang="zh-CN"/>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1600200" y="762000"/>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37891" name="Line 7"/>
          <p:cNvSpPr>
            <a:spLocks noChangeShapeType="1"/>
          </p:cNvSpPr>
          <p:nvPr/>
        </p:nvSpPr>
        <p:spPr bwMode="auto">
          <a:xfrm>
            <a:off x="1600200" y="2286000"/>
            <a:ext cx="990600" cy="0"/>
          </a:xfrm>
          <a:prstGeom prst="line">
            <a:avLst/>
          </a:prstGeom>
          <a:noFill/>
          <a:ln w="9525">
            <a:solidFill>
              <a:schemeClr val="tx1"/>
            </a:solidFill>
            <a:round/>
            <a:headEnd/>
            <a:tailEnd/>
          </a:ln>
        </p:spPr>
        <p:txBody>
          <a:bodyPr wrap="none" anchor="ctr"/>
          <a:lstStyle/>
          <a:p>
            <a:endParaRPr lang="zh-CN" altLang="en-US"/>
          </a:p>
        </p:txBody>
      </p:sp>
      <p:sp>
        <p:nvSpPr>
          <p:cNvPr id="37892" name="Line 8"/>
          <p:cNvSpPr>
            <a:spLocks noChangeShapeType="1"/>
          </p:cNvSpPr>
          <p:nvPr/>
        </p:nvSpPr>
        <p:spPr bwMode="auto">
          <a:xfrm flipV="1">
            <a:off x="2590800" y="2133600"/>
            <a:ext cx="152400" cy="152400"/>
          </a:xfrm>
          <a:prstGeom prst="line">
            <a:avLst/>
          </a:prstGeom>
          <a:noFill/>
          <a:ln w="9525">
            <a:solidFill>
              <a:schemeClr val="tx1"/>
            </a:solidFill>
            <a:round/>
            <a:headEnd/>
            <a:tailEnd/>
          </a:ln>
        </p:spPr>
        <p:txBody>
          <a:bodyPr wrap="none" anchor="ctr"/>
          <a:lstStyle/>
          <a:p>
            <a:endParaRPr lang="zh-CN" altLang="en-US"/>
          </a:p>
        </p:txBody>
      </p:sp>
      <p:sp>
        <p:nvSpPr>
          <p:cNvPr id="37893" name="Line 11"/>
          <p:cNvSpPr>
            <a:spLocks noChangeShapeType="1"/>
          </p:cNvSpPr>
          <p:nvPr/>
        </p:nvSpPr>
        <p:spPr bwMode="auto">
          <a:xfrm>
            <a:off x="1600200" y="1143000"/>
            <a:ext cx="990600" cy="0"/>
          </a:xfrm>
          <a:prstGeom prst="line">
            <a:avLst/>
          </a:prstGeom>
          <a:noFill/>
          <a:ln w="9525">
            <a:solidFill>
              <a:schemeClr val="tx1"/>
            </a:solidFill>
            <a:round/>
            <a:headEnd/>
            <a:tailEnd/>
          </a:ln>
        </p:spPr>
        <p:txBody>
          <a:bodyPr wrap="none" anchor="ctr"/>
          <a:lstStyle/>
          <a:p>
            <a:endParaRPr lang="zh-CN" altLang="en-US"/>
          </a:p>
        </p:txBody>
      </p:sp>
      <p:sp>
        <p:nvSpPr>
          <p:cNvPr id="37894" name="Line 12"/>
          <p:cNvSpPr>
            <a:spLocks noChangeShapeType="1"/>
          </p:cNvSpPr>
          <p:nvPr/>
        </p:nvSpPr>
        <p:spPr bwMode="auto">
          <a:xfrm flipV="1">
            <a:off x="2590800" y="990600"/>
            <a:ext cx="152400" cy="152400"/>
          </a:xfrm>
          <a:prstGeom prst="line">
            <a:avLst/>
          </a:prstGeom>
          <a:noFill/>
          <a:ln w="9525">
            <a:solidFill>
              <a:schemeClr val="tx1"/>
            </a:solidFill>
            <a:round/>
            <a:headEnd/>
            <a:tailEnd/>
          </a:ln>
        </p:spPr>
        <p:txBody>
          <a:bodyPr wrap="none" anchor="ctr"/>
          <a:lstStyle/>
          <a:p>
            <a:endParaRPr lang="zh-CN" altLang="en-US"/>
          </a:p>
        </p:txBody>
      </p:sp>
      <p:sp>
        <p:nvSpPr>
          <p:cNvPr id="37895" name="Line 13"/>
          <p:cNvSpPr>
            <a:spLocks noChangeShapeType="1"/>
          </p:cNvSpPr>
          <p:nvPr/>
        </p:nvSpPr>
        <p:spPr bwMode="auto">
          <a:xfrm>
            <a:off x="1600200" y="1524000"/>
            <a:ext cx="990600" cy="0"/>
          </a:xfrm>
          <a:prstGeom prst="line">
            <a:avLst/>
          </a:prstGeom>
          <a:noFill/>
          <a:ln w="9525">
            <a:solidFill>
              <a:schemeClr val="tx1"/>
            </a:solidFill>
            <a:round/>
            <a:headEnd/>
            <a:tailEnd/>
          </a:ln>
        </p:spPr>
        <p:txBody>
          <a:bodyPr wrap="none" anchor="ctr"/>
          <a:lstStyle/>
          <a:p>
            <a:endParaRPr lang="zh-CN" altLang="en-US"/>
          </a:p>
        </p:txBody>
      </p:sp>
      <p:sp>
        <p:nvSpPr>
          <p:cNvPr id="37896" name="Line 14"/>
          <p:cNvSpPr>
            <a:spLocks noChangeShapeType="1"/>
          </p:cNvSpPr>
          <p:nvPr/>
        </p:nvSpPr>
        <p:spPr bwMode="auto">
          <a:xfrm flipV="1">
            <a:off x="2590800" y="1371600"/>
            <a:ext cx="152400" cy="152400"/>
          </a:xfrm>
          <a:prstGeom prst="line">
            <a:avLst/>
          </a:prstGeom>
          <a:noFill/>
          <a:ln w="9525">
            <a:solidFill>
              <a:schemeClr val="tx1"/>
            </a:solidFill>
            <a:round/>
            <a:headEnd/>
            <a:tailEnd/>
          </a:ln>
        </p:spPr>
        <p:txBody>
          <a:bodyPr wrap="none" anchor="ctr"/>
          <a:lstStyle/>
          <a:p>
            <a:endParaRPr lang="zh-CN" altLang="en-US"/>
          </a:p>
        </p:txBody>
      </p:sp>
      <p:sp>
        <p:nvSpPr>
          <p:cNvPr id="37897" name="Line 15"/>
          <p:cNvSpPr>
            <a:spLocks noChangeShapeType="1"/>
          </p:cNvSpPr>
          <p:nvPr/>
        </p:nvSpPr>
        <p:spPr bwMode="auto">
          <a:xfrm>
            <a:off x="1600200" y="1905000"/>
            <a:ext cx="990600" cy="0"/>
          </a:xfrm>
          <a:prstGeom prst="line">
            <a:avLst/>
          </a:prstGeom>
          <a:noFill/>
          <a:ln w="9525">
            <a:solidFill>
              <a:schemeClr val="tx1"/>
            </a:solidFill>
            <a:round/>
            <a:headEnd/>
            <a:tailEnd/>
          </a:ln>
        </p:spPr>
        <p:txBody>
          <a:bodyPr wrap="none" anchor="ctr"/>
          <a:lstStyle/>
          <a:p>
            <a:endParaRPr lang="zh-CN" altLang="en-US"/>
          </a:p>
        </p:txBody>
      </p:sp>
      <p:sp>
        <p:nvSpPr>
          <p:cNvPr id="37898" name="Line 16"/>
          <p:cNvSpPr>
            <a:spLocks noChangeShapeType="1"/>
          </p:cNvSpPr>
          <p:nvPr/>
        </p:nvSpPr>
        <p:spPr bwMode="auto">
          <a:xfrm flipV="1">
            <a:off x="2590800" y="1752600"/>
            <a:ext cx="152400" cy="152400"/>
          </a:xfrm>
          <a:prstGeom prst="line">
            <a:avLst/>
          </a:prstGeom>
          <a:noFill/>
          <a:ln w="9525">
            <a:solidFill>
              <a:schemeClr val="tx1"/>
            </a:solidFill>
            <a:round/>
            <a:headEnd/>
            <a:tailEnd/>
          </a:ln>
        </p:spPr>
        <p:txBody>
          <a:bodyPr wrap="none" anchor="ctr"/>
          <a:lstStyle/>
          <a:p>
            <a:endParaRPr lang="zh-CN" altLang="en-US"/>
          </a:p>
        </p:txBody>
      </p:sp>
      <p:sp>
        <p:nvSpPr>
          <p:cNvPr id="37899" name="Text Box 17"/>
          <p:cNvSpPr txBox="1">
            <a:spLocks noChangeArrowheads="1"/>
          </p:cNvSpPr>
          <p:nvPr/>
        </p:nvSpPr>
        <p:spPr bwMode="auto">
          <a:xfrm>
            <a:off x="669925" y="2505075"/>
            <a:ext cx="679450" cy="519113"/>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37900" name="Line 18"/>
          <p:cNvSpPr>
            <a:spLocks noChangeShapeType="1"/>
          </p:cNvSpPr>
          <p:nvPr/>
        </p:nvSpPr>
        <p:spPr bwMode="auto">
          <a:xfrm>
            <a:off x="1295400" y="2819400"/>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37901" name="Text Box 19"/>
          <p:cNvSpPr txBox="1">
            <a:spLocks noChangeArrowheads="1"/>
          </p:cNvSpPr>
          <p:nvPr/>
        </p:nvSpPr>
        <p:spPr bwMode="auto">
          <a:xfrm>
            <a:off x="1676400" y="2605088"/>
            <a:ext cx="895350" cy="519112"/>
          </a:xfrm>
          <a:prstGeom prst="rect">
            <a:avLst/>
          </a:prstGeom>
          <a:noFill/>
          <a:ln w="9525">
            <a:noFill/>
            <a:miter lim="800000"/>
            <a:headEnd/>
            <a:tailEnd/>
          </a:ln>
        </p:spPr>
        <p:txBody>
          <a:bodyPr wrap="none">
            <a:spAutoFit/>
          </a:bodyPr>
          <a:lstStyle/>
          <a:p>
            <a:r>
              <a:rPr lang="zh-CN" altLang="en-US" sz="2800">
                <a:solidFill>
                  <a:srgbClr val="0000FF"/>
                </a:solidFill>
                <a:ea typeface="隶书" pitchFamily="49" charset="-122"/>
              </a:rPr>
              <a:t>空栈</a:t>
            </a:r>
            <a:endParaRPr lang="zh-CN" altLang="en-US"/>
          </a:p>
        </p:txBody>
      </p:sp>
      <p:sp>
        <p:nvSpPr>
          <p:cNvPr id="53268" name="Text Box 20"/>
          <p:cNvSpPr txBox="1">
            <a:spLocks noChangeArrowheads="1"/>
          </p:cNvSpPr>
          <p:nvPr/>
        </p:nvSpPr>
        <p:spPr bwMode="auto">
          <a:xfrm>
            <a:off x="3108325" y="2147888"/>
            <a:ext cx="679450" cy="519112"/>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53269" name="Line 21"/>
          <p:cNvSpPr>
            <a:spLocks noChangeShapeType="1"/>
          </p:cNvSpPr>
          <p:nvPr/>
        </p:nvSpPr>
        <p:spPr bwMode="auto">
          <a:xfrm>
            <a:off x="3733800" y="2462213"/>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53270" name="Rectangle 22"/>
          <p:cNvSpPr>
            <a:spLocks noChangeArrowheads="1"/>
          </p:cNvSpPr>
          <p:nvPr/>
        </p:nvSpPr>
        <p:spPr bwMode="auto">
          <a:xfrm>
            <a:off x="4038600" y="762000"/>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53271" name="Line 23"/>
          <p:cNvSpPr>
            <a:spLocks noChangeShapeType="1"/>
          </p:cNvSpPr>
          <p:nvPr/>
        </p:nvSpPr>
        <p:spPr bwMode="auto">
          <a:xfrm>
            <a:off x="4038600" y="2286000"/>
            <a:ext cx="990600" cy="0"/>
          </a:xfrm>
          <a:prstGeom prst="line">
            <a:avLst/>
          </a:prstGeom>
          <a:noFill/>
          <a:ln w="9525">
            <a:solidFill>
              <a:schemeClr val="tx1"/>
            </a:solidFill>
            <a:round/>
            <a:headEnd/>
            <a:tailEnd/>
          </a:ln>
        </p:spPr>
        <p:txBody>
          <a:bodyPr wrap="none" anchor="ctr"/>
          <a:lstStyle/>
          <a:p>
            <a:endParaRPr lang="zh-CN" altLang="en-US"/>
          </a:p>
        </p:txBody>
      </p:sp>
      <p:sp>
        <p:nvSpPr>
          <p:cNvPr id="53272" name="Line 24"/>
          <p:cNvSpPr>
            <a:spLocks noChangeShapeType="1"/>
          </p:cNvSpPr>
          <p:nvPr/>
        </p:nvSpPr>
        <p:spPr bwMode="auto">
          <a:xfrm flipV="1">
            <a:off x="5029200" y="2133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75" name="Line 27"/>
          <p:cNvSpPr>
            <a:spLocks noChangeShapeType="1"/>
          </p:cNvSpPr>
          <p:nvPr/>
        </p:nvSpPr>
        <p:spPr bwMode="auto">
          <a:xfrm>
            <a:off x="4038600" y="1143000"/>
            <a:ext cx="990600" cy="0"/>
          </a:xfrm>
          <a:prstGeom prst="line">
            <a:avLst/>
          </a:prstGeom>
          <a:noFill/>
          <a:ln w="9525">
            <a:solidFill>
              <a:schemeClr val="tx1"/>
            </a:solidFill>
            <a:round/>
            <a:headEnd/>
            <a:tailEnd/>
          </a:ln>
        </p:spPr>
        <p:txBody>
          <a:bodyPr wrap="none" anchor="ctr"/>
          <a:lstStyle/>
          <a:p>
            <a:endParaRPr lang="zh-CN" altLang="en-US"/>
          </a:p>
        </p:txBody>
      </p:sp>
      <p:sp>
        <p:nvSpPr>
          <p:cNvPr id="53276" name="Line 28"/>
          <p:cNvSpPr>
            <a:spLocks noChangeShapeType="1"/>
          </p:cNvSpPr>
          <p:nvPr/>
        </p:nvSpPr>
        <p:spPr bwMode="auto">
          <a:xfrm flipV="1">
            <a:off x="5029200" y="990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77" name="Line 29"/>
          <p:cNvSpPr>
            <a:spLocks noChangeShapeType="1"/>
          </p:cNvSpPr>
          <p:nvPr/>
        </p:nvSpPr>
        <p:spPr bwMode="auto">
          <a:xfrm>
            <a:off x="4038600" y="1524000"/>
            <a:ext cx="990600" cy="0"/>
          </a:xfrm>
          <a:prstGeom prst="line">
            <a:avLst/>
          </a:prstGeom>
          <a:noFill/>
          <a:ln w="9525">
            <a:solidFill>
              <a:schemeClr val="tx1"/>
            </a:solidFill>
            <a:round/>
            <a:headEnd/>
            <a:tailEnd/>
          </a:ln>
        </p:spPr>
        <p:txBody>
          <a:bodyPr wrap="none" anchor="ctr"/>
          <a:lstStyle/>
          <a:p>
            <a:endParaRPr lang="zh-CN" altLang="en-US"/>
          </a:p>
        </p:txBody>
      </p:sp>
      <p:sp>
        <p:nvSpPr>
          <p:cNvPr id="53278" name="Line 30"/>
          <p:cNvSpPr>
            <a:spLocks noChangeShapeType="1"/>
          </p:cNvSpPr>
          <p:nvPr/>
        </p:nvSpPr>
        <p:spPr bwMode="auto">
          <a:xfrm flipV="1">
            <a:off x="5029200" y="1371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79" name="Line 31"/>
          <p:cNvSpPr>
            <a:spLocks noChangeShapeType="1"/>
          </p:cNvSpPr>
          <p:nvPr/>
        </p:nvSpPr>
        <p:spPr bwMode="auto">
          <a:xfrm>
            <a:off x="4038600" y="1905000"/>
            <a:ext cx="990600" cy="0"/>
          </a:xfrm>
          <a:prstGeom prst="line">
            <a:avLst/>
          </a:prstGeom>
          <a:noFill/>
          <a:ln w="9525">
            <a:solidFill>
              <a:schemeClr val="tx1"/>
            </a:solidFill>
            <a:round/>
            <a:headEnd/>
            <a:tailEnd/>
          </a:ln>
        </p:spPr>
        <p:txBody>
          <a:bodyPr wrap="none" anchor="ctr"/>
          <a:lstStyle/>
          <a:p>
            <a:endParaRPr lang="zh-CN" altLang="en-US"/>
          </a:p>
        </p:txBody>
      </p:sp>
      <p:sp>
        <p:nvSpPr>
          <p:cNvPr id="53280" name="Line 32"/>
          <p:cNvSpPr>
            <a:spLocks noChangeShapeType="1"/>
          </p:cNvSpPr>
          <p:nvPr/>
        </p:nvSpPr>
        <p:spPr bwMode="auto">
          <a:xfrm flipV="1">
            <a:off x="5029200" y="1752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81" name="Text Box 33"/>
          <p:cNvSpPr txBox="1">
            <a:spLocks noChangeArrowheads="1"/>
          </p:cNvSpPr>
          <p:nvPr/>
        </p:nvSpPr>
        <p:spPr bwMode="auto">
          <a:xfrm>
            <a:off x="5562600" y="1843088"/>
            <a:ext cx="679450" cy="519112"/>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53282" name="Line 34"/>
          <p:cNvSpPr>
            <a:spLocks noChangeShapeType="1"/>
          </p:cNvSpPr>
          <p:nvPr/>
        </p:nvSpPr>
        <p:spPr bwMode="auto">
          <a:xfrm>
            <a:off x="6172200" y="2133600"/>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53283" name="Rectangle 35"/>
          <p:cNvSpPr>
            <a:spLocks noChangeArrowheads="1"/>
          </p:cNvSpPr>
          <p:nvPr/>
        </p:nvSpPr>
        <p:spPr bwMode="auto">
          <a:xfrm>
            <a:off x="6477000" y="762000"/>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53284" name="Line 36"/>
          <p:cNvSpPr>
            <a:spLocks noChangeShapeType="1"/>
          </p:cNvSpPr>
          <p:nvPr/>
        </p:nvSpPr>
        <p:spPr bwMode="auto">
          <a:xfrm>
            <a:off x="6477000" y="2286000"/>
            <a:ext cx="990600" cy="0"/>
          </a:xfrm>
          <a:prstGeom prst="line">
            <a:avLst/>
          </a:prstGeom>
          <a:noFill/>
          <a:ln w="9525">
            <a:solidFill>
              <a:schemeClr val="tx1"/>
            </a:solidFill>
            <a:round/>
            <a:headEnd/>
            <a:tailEnd/>
          </a:ln>
        </p:spPr>
        <p:txBody>
          <a:bodyPr wrap="none" anchor="ctr"/>
          <a:lstStyle/>
          <a:p>
            <a:endParaRPr lang="zh-CN" altLang="en-US"/>
          </a:p>
        </p:txBody>
      </p:sp>
      <p:sp>
        <p:nvSpPr>
          <p:cNvPr id="53285" name="Line 37"/>
          <p:cNvSpPr>
            <a:spLocks noChangeShapeType="1"/>
          </p:cNvSpPr>
          <p:nvPr/>
        </p:nvSpPr>
        <p:spPr bwMode="auto">
          <a:xfrm flipV="1">
            <a:off x="7467600" y="2133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88" name="Line 40"/>
          <p:cNvSpPr>
            <a:spLocks noChangeShapeType="1"/>
          </p:cNvSpPr>
          <p:nvPr/>
        </p:nvSpPr>
        <p:spPr bwMode="auto">
          <a:xfrm>
            <a:off x="6477000" y="1143000"/>
            <a:ext cx="990600" cy="0"/>
          </a:xfrm>
          <a:prstGeom prst="line">
            <a:avLst/>
          </a:prstGeom>
          <a:noFill/>
          <a:ln w="9525">
            <a:solidFill>
              <a:schemeClr val="tx1"/>
            </a:solidFill>
            <a:round/>
            <a:headEnd/>
            <a:tailEnd/>
          </a:ln>
        </p:spPr>
        <p:txBody>
          <a:bodyPr wrap="none" anchor="ctr"/>
          <a:lstStyle/>
          <a:p>
            <a:endParaRPr lang="zh-CN" altLang="en-US"/>
          </a:p>
        </p:txBody>
      </p:sp>
      <p:sp>
        <p:nvSpPr>
          <p:cNvPr id="53289" name="Line 41"/>
          <p:cNvSpPr>
            <a:spLocks noChangeShapeType="1"/>
          </p:cNvSpPr>
          <p:nvPr/>
        </p:nvSpPr>
        <p:spPr bwMode="auto">
          <a:xfrm flipV="1">
            <a:off x="7467600" y="990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90" name="Line 42"/>
          <p:cNvSpPr>
            <a:spLocks noChangeShapeType="1"/>
          </p:cNvSpPr>
          <p:nvPr/>
        </p:nvSpPr>
        <p:spPr bwMode="auto">
          <a:xfrm>
            <a:off x="6477000" y="1524000"/>
            <a:ext cx="990600" cy="0"/>
          </a:xfrm>
          <a:prstGeom prst="line">
            <a:avLst/>
          </a:prstGeom>
          <a:noFill/>
          <a:ln w="9525">
            <a:solidFill>
              <a:schemeClr val="tx1"/>
            </a:solidFill>
            <a:round/>
            <a:headEnd/>
            <a:tailEnd/>
          </a:ln>
        </p:spPr>
        <p:txBody>
          <a:bodyPr wrap="none" anchor="ctr"/>
          <a:lstStyle/>
          <a:p>
            <a:endParaRPr lang="zh-CN" altLang="en-US"/>
          </a:p>
        </p:txBody>
      </p:sp>
      <p:sp>
        <p:nvSpPr>
          <p:cNvPr id="53291" name="Line 43"/>
          <p:cNvSpPr>
            <a:spLocks noChangeShapeType="1"/>
          </p:cNvSpPr>
          <p:nvPr/>
        </p:nvSpPr>
        <p:spPr bwMode="auto">
          <a:xfrm flipV="1">
            <a:off x="7467600" y="1371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92" name="Line 44"/>
          <p:cNvSpPr>
            <a:spLocks noChangeShapeType="1"/>
          </p:cNvSpPr>
          <p:nvPr/>
        </p:nvSpPr>
        <p:spPr bwMode="auto">
          <a:xfrm>
            <a:off x="6477000" y="1905000"/>
            <a:ext cx="990600" cy="0"/>
          </a:xfrm>
          <a:prstGeom prst="line">
            <a:avLst/>
          </a:prstGeom>
          <a:noFill/>
          <a:ln w="9525">
            <a:solidFill>
              <a:schemeClr val="tx1"/>
            </a:solidFill>
            <a:round/>
            <a:headEnd/>
            <a:tailEnd/>
          </a:ln>
        </p:spPr>
        <p:txBody>
          <a:bodyPr wrap="none" anchor="ctr"/>
          <a:lstStyle/>
          <a:p>
            <a:endParaRPr lang="zh-CN" altLang="en-US"/>
          </a:p>
        </p:txBody>
      </p:sp>
      <p:sp>
        <p:nvSpPr>
          <p:cNvPr id="53293" name="Line 45"/>
          <p:cNvSpPr>
            <a:spLocks noChangeShapeType="1"/>
          </p:cNvSpPr>
          <p:nvPr/>
        </p:nvSpPr>
        <p:spPr bwMode="auto">
          <a:xfrm flipV="1">
            <a:off x="7467600" y="17526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94" name="Text Box 46"/>
          <p:cNvSpPr txBox="1">
            <a:spLocks noChangeArrowheads="1"/>
          </p:cNvSpPr>
          <p:nvPr/>
        </p:nvSpPr>
        <p:spPr bwMode="auto">
          <a:xfrm>
            <a:off x="3108325" y="3505200"/>
            <a:ext cx="679450" cy="519113"/>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53295" name="Line 47"/>
          <p:cNvSpPr>
            <a:spLocks noChangeShapeType="1"/>
          </p:cNvSpPr>
          <p:nvPr/>
        </p:nvSpPr>
        <p:spPr bwMode="auto">
          <a:xfrm>
            <a:off x="3733800" y="3819525"/>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53296" name="Rectangle 48"/>
          <p:cNvSpPr>
            <a:spLocks noChangeArrowheads="1"/>
          </p:cNvSpPr>
          <p:nvPr/>
        </p:nvSpPr>
        <p:spPr bwMode="auto">
          <a:xfrm>
            <a:off x="4038600" y="3657600"/>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53297" name="Line 49"/>
          <p:cNvSpPr>
            <a:spLocks noChangeShapeType="1"/>
          </p:cNvSpPr>
          <p:nvPr/>
        </p:nvSpPr>
        <p:spPr bwMode="auto">
          <a:xfrm>
            <a:off x="4038600" y="5181600"/>
            <a:ext cx="990600" cy="0"/>
          </a:xfrm>
          <a:prstGeom prst="line">
            <a:avLst/>
          </a:prstGeom>
          <a:noFill/>
          <a:ln w="9525">
            <a:solidFill>
              <a:schemeClr val="tx1"/>
            </a:solidFill>
            <a:round/>
            <a:headEnd/>
            <a:tailEnd/>
          </a:ln>
        </p:spPr>
        <p:txBody>
          <a:bodyPr wrap="none" anchor="ctr"/>
          <a:lstStyle/>
          <a:p>
            <a:endParaRPr lang="zh-CN" altLang="en-US"/>
          </a:p>
        </p:txBody>
      </p:sp>
      <p:sp>
        <p:nvSpPr>
          <p:cNvPr id="53298" name="Line 50"/>
          <p:cNvSpPr>
            <a:spLocks noChangeShapeType="1"/>
          </p:cNvSpPr>
          <p:nvPr/>
        </p:nvSpPr>
        <p:spPr bwMode="auto">
          <a:xfrm flipV="1">
            <a:off x="5029200" y="5029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299" name="Line 51"/>
          <p:cNvSpPr>
            <a:spLocks noChangeShapeType="1"/>
          </p:cNvSpPr>
          <p:nvPr/>
        </p:nvSpPr>
        <p:spPr bwMode="auto">
          <a:xfrm>
            <a:off x="4038600" y="4038600"/>
            <a:ext cx="990600" cy="0"/>
          </a:xfrm>
          <a:prstGeom prst="line">
            <a:avLst/>
          </a:prstGeom>
          <a:noFill/>
          <a:ln w="9525">
            <a:solidFill>
              <a:schemeClr val="tx1"/>
            </a:solidFill>
            <a:round/>
            <a:headEnd/>
            <a:tailEnd/>
          </a:ln>
        </p:spPr>
        <p:txBody>
          <a:bodyPr wrap="none" anchor="ctr"/>
          <a:lstStyle/>
          <a:p>
            <a:endParaRPr lang="zh-CN" altLang="en-US"/>
          </a:p>
        </p:txBody>
      </p:sp>
      <p:sp>
        <p:nvSpPr>
          <p:cNvPr id="53300" name="Line 52"/>
          <p:cNvSpPr>
            <a:spLocks noChangeShapeType="1"/>
          </p:cNvSpPr>
          <p:nvPr/>
        </p:nvSpPr>
        <p:spPr bwMode="auto">
          <a:xfrm flipV="1">
            <a:off x="5029200" y="3886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303" name="Line 55"/>
          <p:cNvSpPr>
            <a:spLocks noChangeShapeType="1"/>
          </p:cNvSpPr>
          <p:nvPr/>
        </p:nvSpPr>
        <p:spPr bwMode="auto">
          <a:xfrm>
            <a:off x="4038600" y="4419600"/>
            <a:ext cx="990600" cy="0"/>
          </a:xfrm>
          <a:prstGeom prst="line">
            <a:avLst/>
          </a:prstGeom>
          <a:noFill/>
          <a:ln w="9525">
            <a:solidFill>
              <a:schemeClr val="tx1"/>
            </a:solidFill>
            <a:round/>
            <a:headEnd/>
            <a:tailEnd/>
          </a:ln>
        </p:spPr>
        <p:txBody>
          <a:bodyPr wrap="none" anchor="ctr"/>
          <a:lstStyle/>
          <a:p>
            <a:endParaRPr lang="zh-CN" altLang="en-US"/>
          </a:p>
        </p:txBody>
      </p:sp>
      <p:sp>
        <p:nvSpPr>
          <p:cNvPr id="53304" name="Line 56"/>
          <p:cNvSpPr>
            <a:spLocks noChangeShapeType="1"/>
          </p:cNvSpPr>
          <p:nvPr/>
        </p:nvSpPr>
        <p:spPr bwMode="auto">
          <a:xfrm flipV="1">
            <a:off x="5029200" y="4267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305" name="Line 57"/>
          <p:cNvSpPr>
            <a:spLocks noChangeShapeType="1"/>
          </p:cNvSpPr>
          <p:nvPr/>
        </p:nvSpPr>
        <p:spPr bwMode="auto">
          <a:xfrm>
            <a:off x="4038600" y="4800600"/>
            <a:ext cx="990600" cy="0"/>
          </a:xfrm>
          <a:prstGeom prst="line">
            <a:avLst/>
          </a:prstGeom>
          <a:noFill/>
          <a:ln w="9525">
            <a:solidFill>
              <a:schemeClr val="tx1"/>
            </a:solidFill>
            <a:round/>
            <a:headEnd/>
            <a:tailEnd/>
          </a:ln>
        </p:spPr>
        <p:txBody>
          <a:bodyPr wrap="none" anchor="ctr"/>
          <a:lstStyle/>
          <a:p>
            <a:endParaRPr lang="zh-CN" altLang="en-US"/>
          </a:p>
        </p:txBody>
      </p:sp>
      <p:sp>
        <p:nvSpPr>
          <p:cNvPr id="53306" name="Line 58"/>
          <p:cNvSpPr>
            <a:spLocks noChangeShapeType="1"/>
          </p:cNvSpPr>
          <p:nvPr/>
        </p:nvSpPr>
        <p:spPr bwMode="auto">
          <a:xfrm flipV="1">
            <a:off x="5029200" y="4648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307" name="Text Box 59"/>
          <p:cNvSpPr txBox="1">
            <a:spLocks noChangeArrowheads="1"/>
          </p:cNvSpPr>
          <p:nvPr/>
        </p:nvSpPr>
        <p:spPr bwMode="auto">
          <a:xfrm>
            <a:off x="669925" y="3505200"/>
            <a:ext cx="679450" cy="519113"/>
          </a:xfrm>
          <a:prstGeom prst="rect">
            <a:avLst/>
          </a:prstGeom>
          <a:noFill/>
          <a:ln w="9525">
            <a:noFill/>
            <a:miter lim="800000"/>
            <a:headEnd/>
            <a:tailEnd/>
          </a:ln>
        </p:spPr>
        <p:txBody>
          <a:bodyPr wrap="none">
            <a:spAutoFit/>
          </a:bodyPr>
          <a:lstStyle/>
          <a:p>
            <a:r>
              <a:rPr lang="en-US" altLang="zh-CN" sz="2800" b="1">
                <a:solidFill>
                  <a:schemeClr val="accent2"/>
                </a:solidFill>
              </a:rPr>
              <a:t>top</a:t>
            </a:r>
            <a:endParaRPr lang="en-US" altLang="zh-CN"/>
          </a:p>
        </p:txBody>
      </p:sp>
      <p:sp>
        <p:nvSpPr>
          <p:cNvPr id="53308" name="Line 60"/>
          <p:cNvSpPr>
            <a:spLocks noChangeShapeType="1"/>
          </p:cNvSpPr>
          <p:nvPr/>
        </p:nvSpPr>
        <p:spPr bwMode="auto">
          <a:xfrm>
            <a:off x="1295400" y="3819525"/>
            <a:ext cx="304800" cy="0"/>
          </a:xfrm>
          <a:prstGeom prst="line">
            <a:avLst/>
          </a:prstGeom>
          <a:noFill/>
          <a:ln w="38100">
            <a:solidFill>
              <a:schemeClr val="tx2"/>
            </a:solidFill>
            <a:round/>
            <a:headEnd/>
            <a:tailEnd type="triangle" w="sm" len="med"/>
          </a:ln>
        </p:spPr>
        <p:txBody>
          <a:bodyPr wrap="none" anchor="ctr"/>
          <a:lstStyle/>
          <a:p>
            <a:endParaRPr lang="zh-CN" altLang="en-US"/>
          </a:p>
        </p:txBody>
      </p:sp>
      <p:sp>
        <p:nvSpPr>
          <p:cNvPr id="53309" name="Rectangle 61"/>
          <p:cNvSpPr>
            <a:spLocks noChangeArrowheads="1"/>
          </p:cNvSpPr>
          <p:nvPr/>
        </p:nvSpPr>
        <p:spPr bwMode="auto">
          <a:xfrm>
            <a:off x="1600200" y="3657600"/>
            <a:ext cx="990600" cy="19050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53310" name="Line 62"/>
          <p:cNvSpPr>
            <a:spLocks noChangeShapeType="1"/>
          </p:cNvSpPr>
          <p:nvPr/>
        </p:nvSpPr>
        <p:spPr bwMode="auto">
          <a:xfrm>
            <a:off x="1600200" y="5181600"/>
            <a:ext cx="990600" cy="0"/>
          </a:xfrm>
          <a:prstGeom prst="line">
            <a:avLst/>
          </a:prstGeom>
          <a:noFill/>
          <a:ln w="9525">
            <a:solidFill>
              <a:schemeClr val="tx1"/>
            </a:solidFill>
            <a:round/>
            <a:headEnd/>
            <a:tailEnd/>
          </a:ln>
        </p:spPr>
        <p:txBody>
          <a:bodyPr wrap="none" anchor="ctr"/>
          <a:lstStyle/>
          <a:p>
            <a:endParaRPr lang="zh-CN" altLang="en-US"/>
          </a:p>
        </p:txBody>
      </p:sp>
      <p:sp>
        <p:nvSpPr>
          <p:cNvPr id="53311" name="Line 63"/>
          <p:cNvSpPr>
            <a:spLocks noChangeShapeType="1"/>
          </p:cNvSpPr>
          <p:nvPr/>
        </p:nvSpPr>
        <p:spPr bwMode="auto">
          <a:xfrm flipV="1">
            <a:off x="2590800" y="5029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312" name="Line 64"/>
          <p:cNvSpPr>
            <a:spLocks noChangeShapeType="1"/>
          </p:cNvSpPr>
          <p:nvPr/>
        </p:nvSpPr>
        <p:spPr bwMode="auto">
          <a:xfrm>
            <a:off x="1600200" y="4038600"/>
            <a:ext cx="990600" cy="0"/>
          </a:xfrm>
          <a:prstGeom prst="line">
            <a:avLst/>
          </a:prstGeom>
          <a:noFill/>
          <a:ln w="9525">
            <a:solidFill>
              <a:schemeClr val="tx1"/>
            </a:solidFill>
            <a:round/>
            <a:headEnd/>
            <a:tailEnd/>
          </a:ln>
        </p:spPr>
        <p:txBody>
          <a:bodyPr wrap="none" anchor="ctr"/>
          <a:lstStyle/>
          <a:p>
            <a:endParaRPr lang="zh-CN" altLang="en-US"/>
          </a:p>
        </p:txBody>
      </p:sp>
      <p:sp>
        <p:nvSpPr>
          <p:cNvPr id="53313" name="Line 65"/>
          <p:cNvSpPr>
            <a:spLocks noChangeShapeType="1"/>
          </p:cNvSpPr>
          <p:nvPr/>
        </p:nvSpPr>
        <p:spPr bwMode="auto">
          <a:xfrm flipV="1">
            <a:off x="2590800" y="3886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316" name="Line 68"/>
          <p:cNvSpPr>
            <a:spLocks noChangeShapeType="1"/>
          </p:cNvSpPr>
          <p:nvPr/>
        </p:nvSpPr>
        <p:spPr bwMode="auto">
          <a:xfrm>
            <a:off x="1600200" y="4419600"/>
            <a:ext cx="990600" cy="0"/>
          </a:xfrm>
          <a:prstGeom prst="line">
            <a:avLst/>
          </a:prstGeom>
          <a:noFill/>
          <a:ln w="9525">
            <a:solidFill>
              <a:schemeClr val="tx1"/>
            </a:solidFill>
            <a:round/>
            <a:headEnd/>
            <a:tailEnd/>
          </a:ln>
        </p:spPr>
        <p:txBody>
          <a:bodyPr wrap="none" anchor="ctr"/>
          <a:lstStyle/>
          <a:p>
            <a:endParaRPr lang="zh-CN" altLang="en-US"/>
          </a:p>
        </p:txBody>
      </p:sp>
      <p:sp>
        <p:nvSpPr>
          <p:cNvPr id="53317" name="Line 69"/>
          <p:cNvSpPr>
            <a:spLocks noChangeShapeType="1"/>
          </p:cNvSpPr>
          <p:nvPr/>
        </p:nvSpPr>
        <p:spPr bwMode="auto">
          <a:xfrm flipV="1">
            <a:off x="2590800" y="4267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318" name="Line 70"/>
          <p:cNvSpPr>
            <a:spLocks noChangeShapeType="1"/>
          </p:cNvSpPr>
          <p:nvPr/>
        </p:nvSpPr>
        <p:spPr bwMode="auto">
          <a:xfrm>
            <a:off x="1600200" y="4800600"/>
            <a:ext cx="990600" cy="0"/>
          </a:xfrm>
          <a:prstGeom prst="line">
            <a:avLst/>
          </a:prstGeom>
          <a:noFill/>
          <a:ln w="9525">
            <a:solidFill>
              <a:schemeClr val="tx1"/>
            </a:solidFill>
            <a:round/>
            <a:headEnd/>
            <a:tailEnd/>
          </a:ln>
        </p:spPr>
        <p:txBody>
          <a:bodyPr wrap="none" anchor="ctr"/>
          <a:lstStyle/>
          <a:p>
            <a:endParaRPr lang="zh-CN" altLang="en-US"/>
          </a:p>
        </p:txBody>
      </p:sp>
      <p:sp>
        <p:nvSpPr>
          <p:cNvPr id="53319" name="Line 71"/>
          <p:cNvSpPr>
            <a:spLocks noChangeShapeType="1"/>
          </p:cNvSpPr>
          <p:nvPr/>
        </p:nvSpPr>
        <p:spPr bwMode="auto">
          <a:xfrm flipV="1">
            <a:off x="2590800" y="4648200"/>
            <a:ext cx="152400" cy="152400"/>
          </a:xfrm>
          <a:prstGeom prst="line">
            <a:avLst/>
          </a:prstGeom>
          <a:noFill/>
          <a:ln w="9525">
            <a:solidFill>
              <a:schemeClr val="tx1"/>
            </a:solidFill>
            <a:round/>
            <a:headEnd/>
            <a:tailEnd/>
          </a:ln>
        </p:spPr>
        <p:txBody>
          <a:bodyPr wrap="none" anchor="ctr"/>
          <a:lstStyle/>
          <a:p>
            <a:endParaRPr lang="zh-CN" altLang="en-US"/>
          </a:p>
        </p:txBody>
      </p:sp>
      <p:sp>
        <p:nvSpPr>
          <p:cNvPr id="53333" name="Text Box 85"/>
          <p:cNvSpPr txBox="1">
            <a:spLocks noChangeArrowheads="1"/>
          </p:cNvSpPr>
          <p:nvPr/>
        </p:nvSpPr>
        <p:spPr bwMode="auto">
          <a:xfrm>
            <a:off x="4038600" y="2667000"/>
            <a:ext cx="1162050" cy="519113"/>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a</a:t>
            </a:r>
            <a:r>
              <a:rPr lang="en-US" altLang="zh-CN" sz="2800" b="1" i="1">
                <a:solidFill>
                  <a:srgbClr val="0000FF"/>
                </a:solidFill>
                <a:ea typeface="隶书" pitchFamily="49" charset="-122"/>
              </a:rPr>
              <a:t> </a:t>
            </a:r>
            <a:r>
              <a:rPr lang="zh-CN" altLang="en-US" sz="2800">
                <a:solidFill>
                  <a:srgbClr val="0000FF"/>
                </a:solidFill>
                <a:ea typeface="隶书" pitchFamily="49" charset="-122"/>
              </a:rPr>
              <a:t>进栈</a:t>
            </a:r>
            <a:endParaRPr lang="zh-CN" altLang="en-US"/>
          </a:p>
        </p:txBody>
      </p:sp>
      <p:sp>
        <p:nvSpPr>
          <p:cNvPr id="53334" name="Text Box 86"/>
          <p:cNvSpPr txBox="1">
            <a:spLocks noChangeArrowheads="1"/>
          </p:cNvSpPr>
          <p:nvPr/>
        </p:nvSpPr>
        <p:spPr bwMode="auto">
          <a:xfrm>
            <a:off x="6457950" y="2681288"/>
            <a:ext cx="1162050" cy="519112"/>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b</a:t>
            </a:r>
            <a:r>
              <a:rPr lang="en-US" altLang="zh-CN" sz="2800" b="1" i="1">
                <a:solidFill>
                  <a:srgbClr val="0000FF"/>
                </a:solidFill>
                <a:ea typeface="隶书" pitchFamily="49" charset="-122"/>
              </a:rPr>
              <a:t> </a:t>
            </a:r>
            <a:r>
              <a:rPr lang="zh-CN" altLang="en-US" sz="2800">
                <a:solidFill>
                  <a:srgbClr val="0000FF"/>
                </a:solidFill>
                <a:ea typeface="隶书" pitchFamily="49" charset="-122"/>
              </a:rPr>
              <a:t>进栈</a:t>
            </a:r>
            <a:endParaRPr lang="zh-CN" altLang="en-US"/>
          </a:p>
        </p:txBody>
      </p:sp>
      <p:sp>
        <p:nvSpPr>
          <p:cNvPr id="53335" name="Text Box 87"/>
          <p:cNvSpPr txBox="1">
            <a:spLocks noChangeArrowheads="1"/>
          </p:cNvSpPr>
          <p:nvPr/>
        </p:nvSpPr>
        <p:spPr bwMode="auto">
          <a:xfrm>
            <a:off x="4362450" y="2147888"/>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53336" name="Text Box 88"/>
          <p:cNvSpPr txBox="1">
            <a:spLocks noChangeArrowheads="1"/>
          </p:cNvSpPr>
          <p:nvPr/>
        </p:nvSpPr>
        <p:spPr bwMode="auto">
          <a:xfrm>
            <a:off x="6800850" y="2147888"/>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53337" name="Text Box 89"/>
          <p:cNvSpPr txBox="1">
            <a:spLocks noChangeArrowheads="1"/>
          </p:cNvSpPr>
          <p:nvPr/>
        </p:nvSpPr>
        <p:spPr bwMode="auto">
          <a:xfrm>
            <a:off x="6800850" y="1843088"/>
            <a:ext cx="361950" cy="519112"/>
          </a:xfrm>
          <a:prstGeom prst="rect">
            <a:avLst/>
          </a:prstGeom>
          <a:noFill/>
          <a:ln w="9525">
            <a:noFill/>
            <a:miter lim="800000"/>
            <a:headEnd/>
            <a:tailEnd/>
          </a:ln>
        </p:spPr>
        <p:txBody>
          <a:bodyPr wrap="none">
            <a:spAutoFit/>
          </a:bodyPr>
          <a:lstStyle/>
          <a:p>
            <a:r>
              <a:rPr lang="en-US" altLang="zh-CN" sz="2800" b="1" i="1">
                <a:solidFill>
                  <a:srgbClr val="FFFFCC"/>
                </a:solidFill>
              </a:rPr>
              <a:t>b</a:t>
            </a:r>
            <a:endParaRPr lang="en-US" altLang="zh-CN"/>
          </a:p>
        </p:txBody>
      </p:sp>
      <p:sp>
        <p:nvSpPr>
          <p:cNvPr id="53340" name="Text Box 92"/>
          <p:cNvSpPr txBox="1">
            <a:spLocks noChangeArrowheads="1"/>
          </p:cNvSpPr>
          <p:nvPr/>
        </p:nvSpPr>
        <p:spPr bwMode="auto">
          <a:xfrm>
            <a:off x="1924050" y="502920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53341" name="Text Box 93"/>
          <p:cNvSpPr txBox="1">
            <a:spLocks noChangeArrowheads="1"/>
          </p:cNvSpPr>
          <p:nvPr/>
        </p:nvSpPr>
        <p:spPr bwMode="auto">
          <a:xfrm>
            <a:off x="1924050" y="472440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b</a:t>
            </a:r>
            <a:endParaRPr lang="en-US" altLang="zh-CN"/>
          </a:p>
        </p:txBody>
      </p:sp>
      <p:sp>
        <p:nvSpPr>
          <p:cNvPr id="37953" name="Line 94"/>
          <p:cNvSpPr>
            <a:spLocks noChangeShapeType="1"/>
          </p:cNvSpPr>
          <p:nvPr/>
        </p:nvSpPr>
        <p:spPr bwMode="auto">
          <a:xfrm>
            <a:off x="1600200" y="6853238"/>
            <a:ext cx="990600" cy="0"/>
          </a:xfrm>
          <a:prstGeom prst="line">
            <a:avLst/>
          </a:prstGeom>
          <a:noFill/>
          <a:ln w="9525">
            <a:solidFill>
              <a:schemeClr val="tx1"/>
            </a:solidFill>
            <a:round/>
            <a:headEnd/>
            <a:tailEnd/>
          </a:ln>
        </p:spPr>
        <p:txBody>
          <a:bodyPr wrap="none" anchor="ctr"/>
          <a:lstStyle/>
          <a:p>
            <a:endParaRPr lang="zh-CN" altLang="en-US"/>
          </a:p>
        </p:txBody>
      </p:sp>
      <p:sp>
        <p:nvSpPr>
          <p:cNvPr id="53343" name="Text Box 95"/>
          <p:cNvSpPr txBox="1">
            <a:spLocks noChangeArrowheads="1"/>
          </p:cNvSpPr>
          <p:nvPr/>
        </p:nvSpPr>
        <p:spPr bwMode="auto">
          <a:xfrm>
            <a:off x="1905000" y="4281488"/>
            <a:ext cx="341313" cy="519112"/>
          </a:xfrm>
          <a:prstGeom prst="rect">
            <a:avLst/>
          </a:prstGeom>
          <a:noFill/>
          <a:ln w="9525">
            <a:noFill/>
            <a:miter lim="800000"/>
            <a:headEnd/>
            <a:tailEnd/>
          </a:ln>
        </p:spPr>
        <p:txBody>
          <a:bodyPr wrap="none">
            <a:spAutoFit/>
          </a:bodyPr>
          <a:lstStyle/>
          <a:p>
            <a:r>
              <a:rPr lang="en-US" altLang="zh-CN" sz="2800" b="1" i="1">
                <a:solidFill>
                  <a:srgbClr val="FFFFCC"/>
                </a:solidFill>
              </a:rPr>
              <a:t>c</a:t>
            </a:r>
            <a:endParaRPr lang="en-US" altLang="zh-CN"/>
          </a:p>
        </p:txBody>
      </p:sp>
      <p:sp>
        <p:nvSpPr>
          <p:cNvPr id="53344" name="Text Box 96"/>
          <p:cNvSpPr txBox="1">
            <a:spLocks noChangeArrowheads="1"/>
          </p:cNvSpPr>
          <p:nvPr/>
        </p:nvSpPr>
        <p:spPr bwMode="auto">
          <a:xfrm>
            <a:off x="1905000" y="396240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d</a:t>
            </a:r>
            <a:endParaRPr lang="en-US" altLang="zh-CN"/>
          </a:p>
        </p:txBody>
      </p:sp>
      <p:sp>
        <p:nvSpPr>
          <p:cNvPr id="53345" name="Text Box 97"/>
          <p:cNvSpPr txBox="1">
            <a:spLocks noChangeArrowheads="1"/>
          </p:cNvSpPr>
          <p:nvPr/>
        </p:nvSpPr>
        <p:spPr bwMode="auto">
          <a:xfrm>
            <a:off x="1905000" y="3581400"/>
            <a:ext cx="341313" cy="519113"/>
          </a:xfrm>
          <a:prstGeom prst="rect">
            <a:avLst/>
          </a:prstGeom>
          <a:noFill/>
          <a:ln w="9525">
            <a:noFill/>
            <a:miter lim="800000"/>
            <a:headEnd/>
            <a:tailEnd/>
          </a:ln>
        </p:spPr>
        <p:txBody>
          <a:bodyPr wrap="none">
            <a:spAutoFit/>
          </a:bodyPr>
          <a:lstStyle/>
          <a:p>
            <a:r>
              <a:rPr lang="en-US" altLang="zh-CN" sz="2800" b="1" i="1">
                <a:solidFill>
                  <a:srgbClr val="FFFFCC"/>
                </a:solidFill>
              </a:rPr>
              <a:t>e</a:t>
            </a:r>
            <a:endParaRPr lang="en-US" altLang="zh-CN"/>
          </a:p>
        </p:txBody>
      </p:sp>
      <p:sp>
        <p:nvSpPr>
          <p:cNvPr id="53346" name="Text Box 98"/>
          <p:cNvSpPr txBox="1">
            <a:spLocks noChangeArrowheads="1"/>
          </p:cNvSpPr>
          <p:nvPr/>
        </p:nvSpPr>
        <p:spPr bwMode="auto">
          <a:xfrm>
            <a:off x="1174750" y="5578475"/>
            <a:ext cx="1831975" cy="519113"/>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c</a:t>
            </a:r>
            <a:r>
              <a:rPr lang="en-US" altLang="zh-CN" sz="2800" b="1">
                <a:solidFill>
                  <a:srgbClr val="CC0000"/>
                </a:solidFill>
                <a:ea typeface="隶书" pitchFamily="49" charset="-122"/>
              </a:rPr>
              <a:t>,</a:t>
            </a:r>
            <a:r>
              <a:rPr lang="en-US" altLang="zh-CN" sz="2800" b="1" i="1">
                <a:solidFill>
                  <a:srgbClr val="CC0000"/>
                </a:solidFill>
                <a:ea typeface="隶书" pitchFamily="49" charset="-122"/>
              </a:rPr>
              <a:t> d</a:t>
            </a:r>
            <a:r>
              <a:rPr lang="en-US" altLang="zh-CN" sz="2800" b="1">
                <a:solidFill>
                  <a:srgbClr val="CC0000"/>
                </a:solidFill>
                <a:ea typeface="隶书" pitchFamily="49" charset="-122"/>
              </a:rPr>
              <a:t>,</a:t>
            </a:r>
            <a:r>
              <a:rPr lang="en-US" altLang="zh-CN" sz="2800" b="1" i="1">
                <a:solidFill>
                  <a:srgbClr val="CC0000"/>
                </a:solidFill>
                <a:ea typeface="隶书" pitchFamily="49" charset="-122"/>
              </a:rPr>
              <a:t> e</a:t>
            </a:r>
            <a:r>
              <a:rPr lang="en-US" altLang="zh-CN" sz="2800" b="1" i="1">
                <a:solidFill>
                  <a:srgbClr val="0000FF"/>
                </a:solidFill>
                <a:ea typeface="隶书" pitchFamily="49" charset="-122"/>
              </a:rPr>
              <a:t> </a:t>
            </a:r>
            <a:r>
              <a:rPr lang="zh-CN" altLang="en-US" sz="2800">
                <a:solidFill>
                  <a:srgbClr val="0000FF"/>
                </a:solidFill>
                <a:ea typeface="隶书" pitchFamily="49" charset="-122"/>
              </a:rPr>
              <a:t>进栈</a:t>
            </a:r>
            <a:endParaRPr lang="zh-CN" altLang="en-US"/>
          </a:p>
        </p:txBody>
      </p:sp>
      <p:sp>
        <p:nvSpPr>
          <p:cNvPr id="53347" name="Text Box 99"/>
          <p:cNvSpPr txBox="1">
            <a:spLocks noChangeArrowheads="1"/>
          </p:cNvSpPr>
          <p:nvPr/>
        </p:nvSpPr>
        <p:spPr bwMode="auto">
          <a:xfrm>
            <a:off x="4364038" y="502920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a</a:t>
            </a:r>
            <a:endParaRPr lang="en-US" altLang="zh-CN"/>
          </a:p>
        </p:txBody>
      </p:sp>
      <p:sp>
        <p:nvSpPr>
          <p:cNvPr id="53348" name="Text Box 100"/>
          <p:cNvSpPr txBox="1">
            <a:spLocks noChangeArrowheads="1"/>
          </p:cNvSpPr>
          <p:nvPr/>
        </p:nvSpPr>
        <p:spPr bwMode="auto">
          <a:xfrm>
            <a:off x="4364038" y="472440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b</a:t>
            </a:r>
            <a:endParaRPr lang="en-US" altLang="zh-CN"/>
          </a:p>
        </p:txBody>
      </p:sp>
      <p:sp>
        <p:nvSpPr>
          <p:cNvPr id="53349" name="Text Box 101"/>
          <p:cNvSpPr txBox="1">
            <a:spLocks noChangeArrowheads="1"/>
          </p:cNvSpPr>
          <p:nvPr/>
        </p:nvSpPr>
        <p:spPr bwMode="auto">
          <a:xfrm>
            <a:off x="4344988" y="4281488"/>
            <a:ext cx="341312" cy="519112"/>
          </a:xfrm>
          <a:prstGeom prst="rect">
            <a:avLst/>
          </a:prstGeom>
          <a:noFill/>
          <a:ln w="9525">
            <a:noFill/>
            <a:miter lim="800000"/>
            <a:headEnd/>
            <a:tailEnd/>
          </a:ln>
        </p:spPr>
        <p:txBody>
          <a:bodyPr wrap="none">
            <a:spAutoFit/>
          </a:bodyPr>
          <a:lstStyle/>
          <a:p>
            <a:r>
              <a:rPr lang="en-US" altLang="zh-CN" sz="2800" b="1" i="1">
                <a:solidFill>
                  <a:srgbClr val="FFFFCC"/>
                </a:solidFill>
              </a:rPr>
              <a:t>c</a:t>
            </a:r>
            <a:endParaRPr lang="en-US" altLang="zh-CN"/>
          </a:p>
        </p:txBody>
      </p:sp>
      <p:sp>
        <p:nvSpPr>
          <p:cNvPr id="53350" name="Text Box 102"/>
          <p:cNvSpPr txBox="1">
            <a:spLocks noChangeArrowheads="1"/>
          </p:cNvSpPr>
          <p:nvPr/>
        </p:nvSpPr>
        <p:spPr bwMode="auto">
          <a:xfrm>
            <a:off x="4344988" y="3962400"/>
            <a:ext cx="361950" cy="519113"/>
          </a:xfrm>
          <a:prstGeom prst="rect">
            <a:avLst/>
          </a:prstGeom>
          <a:noFill/>
          <a:ln w="9525">
            <a:noFill/>
            <a:miter lim="800000"/>
            <a:headEnd/>
            <a:tailEnd/>
          </a:ln>
        </p:spPr>
        <p:txBody>
          <a:bodyPr wrap="none">
            <a:spAutoFit/>
          </a:bodyPr>
          <a:lstStyle/>
          <a:p>
            <a:r>
              <a:rPr lang="en-US" altLang="zh-CN" sz="2800" b="1" i="1">
                <a:solidFill>
                  <a:srgbClr val="FFFFCC"/>
                </a:solidFill>
              </a:rPr>
              <a:t>d</a:t>
            </a:r>
            <a:endParaRPr lang="en-US" altLang="zh-CN"/>
          </a:p>
        </p:txBody>
      </p:sp>
      <p:sp>
        <p:nvSpPr>
          <p:cNvPr id="53351" name="Text Box 103"/>
          <p:cNvSpPr txBox="1">
            <a:spLocks noChangeArrowheads="1"/>
          </p:cNvSpPr>
          <p:nvPr/>
        </p:nvSpPr>
        <p:spPr bwMode="auto">
          <a:xfrm>
            <a:off x="4344988" y="3581400"/>
            <a:ext cx="341312" cy="519113"/>
          </a:xfrm>
          <a:prstGeom prst="rect">
            <a:avLst/>
          </a:prstGeom>
          <a:noFill/>
          <a:ln w="9525">
            <a:noFill/>
            <a:miter lim="800000"/>
            <a:headEnd/>
            <a:tailEnd/>
          </a:ln>
        </p:spPr>
        <p:txBody>
          <a:bodyPr wrap="none">
            <a:spAutoFit/>
          </a:bodyPr>
          <a:lstStyle/>
          <a:p>
            <a:r>
              <a:rPr lang="en-US" altLang="zh-CN" sz="2800" b="1" i="1">
                <a:solidFill>
                  <a:srgbClr val="FFFFCC"/>
                </a:solidFill>
              </a:rPr>
              <a:t>e</a:t>
            </a:r>
            <a:endParaRPr lang="en-US" altLang="zh-CN"/>
          </a:p>
        </p:txBody>
      </p:sp>
      <p:sp>
        <p:nvSpPr>
          <p:cNvPr id="53352" name="Text Box 104"/>
          <p:cNvSpPr txBox="1">
            <a:spLocks noChangeArrowheads="1"/>
          </p:cNvSpPr>
          <p:nvPr/>
        </p:nvSpPr>
        <p:spPr bwMode="auto">
          <a:xfrm>
            <a:off x="3671888" y="5562600"/>
            <a:ext cx="1814512" cy="519113"/>
          </a:xfrm>
          <a:prstGeom prst="rect">
            <a:avLst/>
          </a:prstGeom>
          <a:noFill/>
          <a:ln w="9525">
            <a:noFill/>
            <a:miter lim="800000"/>
            <a:headEnd/>
            <a:tailEnd/>
          </a:ln>
        </p:spPr>
        <p:txBody>
          <a:bodyPr wrap="none">
            <a:spAutoFit/>
          </a:bodyPr>
          <a:lstStyle/>
          <a:p>
            <a:r>
              <a:rPr lang="en-US" altLang="zh-CN" sz="2800" b="1" i="1">
                <a:solidFill>
                  <a:srgbClr val="CC0000"/>
                </a:solidFill>
                <a:ea typeface="隶书" pitchFamily="49" charset="-122"/>
              </a:rPr>
              <a:t>f</a:t>
            </a:r>
            <a:r>
              <a:rPr lang="en-US" altLang="zh-CN" sz="2800" b="1" i="1">
                <a:solidFill>
                  <a:srgbClr val="0000FF"/>
                </a:solidFill>
                <a:ea typeface="隶书" pitchFamily="49" charset="-122"/>
              </a:rPr>
              <a:t> </a:t>
            </a:r>
            <a:r>
              <a:rPr lang="zh-CN" altLang="en-US" sz="2800">
                <a:solidFill>
                  <a:srgbClr val="0000FF"/>
                </a:solidFill>
                <a:ea typeface="隶书" pitchFamily="49" charset="-122"/>
              </a:rPr>
              <a:t>进栈溢出</a:t>
            </a:r>
            <a:endParaRPr lang="zh-CN" altLang="en-US"/>
          </a:p>
        </p:txBody>
      </p:sp>
      <p:sp>
        <p:nvSpPr>
          <p:cNvPr id="53359" name="Line 111"/>
          <p:cNvSpPr>
            <a:spLocks noChangeShapeType="1"/>
          </p:cNvSpPr>
          <p:nvPr/>
        </p:nvSpPr>
        <p:spPr bwMode="auto">
          <a:xfrm flipV="1">
            <a:off x="6248400" y="2209800"/>
            <a:ext cx="0" cy="304800"/>
          </a:xfrm>
          <a:prstGeom prst="line">
            <a:avLst/>
          </a:prstGeom>
          <a:noFill/>
          <a:ln w="28575">
            <a:solidFill>
              <a:srgbClr val="FF6600"/>
            </a:solidFill>
            <a:round/>
            <a:headEnd/>
            <a:tailEnd type="triangle" w="sm" len="med"/>
          </a:ln>
        </p:spPr>
        <p:txBody>
          <a:bodyPr wrap="none" anchor="ctr"/>
          <a:lstStyle/>
          <a:p>
            <a:endParaRPr lang="zh-CN" altLang="en-US"/>
          </a:p>
        </p:txBody>
      </p:sp>
      <p:sp>
        <p:nvSpPr>
          <p:cNvPr id="53360" name="Line 112"/>
          <p:cNvSpPr>
            <a:spLocks noChangeShapeType="1"/>
          </p:cNvSpPr>
          <p:nvPr/>
        </p:nvSpPr>
        <p:spPr bwMode="auto">
          <a:xfrm flipV="1">
            <a:off x="1371600" y="3886200"/>
            <a:ext cx="0" cy="304800"/>
          </a:xfrm>
          <a:prstGeom prst="line">
            <a:avLst/>
          </a:prstGeom>
          <a:noFill/>
          <a:ln w="28575">
            <a:solidFill>
              <a:srgbClr val="FF6600"/>
            </a:solidFill>
            <a:round/>
            <a:headEnd/>
            <a:tailEnd type="triangle" w="sm" len="med"/>
          </a:ln>
        </p:spPr>
        <p:txBody>
          <a:bodyPr wrap="none" anchor="ctr"/>
          <a:lstStyle/>
          <a:p>
            <a:endParaRPr lang="zh-CN" altLang="en-US"/>
          </a:p>
        </p:txBody>
      </p:sp>
      <p:sp>
        <p:nvSpPr>
          <p:cNvPr id="78" name="灯片编号占位符 77"/>
          <p:cNvSpPr>
            <a:spLocks noGrp="1"/>
          </p:cNvSpPr>
          <p:nvPr>
            <p:ph type="sldNum" sz="quarter" idx="12"/>
          </p:nvPr>
        </p:nvSpPr>
        <p:spPr/>
        <p:txBody>
          <a:bodyPr/>
          <a:lstStyle/>
          <a:p>
            <a:pPr>
              <a:defRPr/>
            </a:pPr>
            <a:fld id="{2ACD63A2-D538-4F3E-8819-685F5BF9F291}" type="slidenum">
              <a:rPr lang="en-US" altLang="zh-CN" smtClean="0"/>
              <a:pPr>
                <a:defRPr/>
              </a:pPr>
              <a:t>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68"/>
                                        </p:tgtEl>
                                        <p:attrNameLst>
                                          <p:attrName>style.visibility</p:attrName>
                                        </p:attrNameLst>
                                      </p:cBhvr>
                                      <p:to>
                                        <p:strVal val="visible"/>
                                      </p:to>
                                    </p:set>
                                    <p:anim calcmode="lin" valueType="num">
                                      <p:cBhvr additive="base">
                                        <p:cTn id="7" dur="500" fill="hold"/>
                                        <p:tgtEl>
                                          <p:spTgt spid="53268"/>
                                        </p:tgtEl>
                                        <p:attrNameLst>
                                          <p:attrName>ppt_x</p:attrName>
                                        </p:attrNameLst>
                                      </p:cBhvr>
                                      <p:tavLst>
                                        <p:tav tm="0">
                                          <p:val>
                                            <p:strVal val="#ppt_x"/>
                                          </p:val>
                                        </p:tav>
                                        <p:tav tm="100000">
                                          <p:val>
                                            <p:strVal val="#ppt_x"/>
                                          </p:val>
                                        </p:tav>
                                      </p:tavLst>
                                    </p:anim>
                                    <p:anim calcmode="lin" valueType="num">
                                      <p:cBhvr additive="base">
                                        <p:cTn id="8" dur="500" fill="hold"/>
                                        <p:tgtEl>
                                          <p:spTgt spid="532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269"/>
                                        </p:tgtEl>
                                        <p:attrNameLst>
                                          <p:attrName>style.visibility</p:attrName>
                                        </p:attrNameLst>
                                      </p:cBhvr>
                                      <p:to>
                                        <p:strVal val="visible"/>
                                      </p:to>
                                    </p:set>
                                    <p:anim calcmode="lin" valueType="num">
                                      <p:cBhvr additive="base">
                                        <p:cTn id="11" dur="500" fill="hold"/>
                                        <p:tgtEl>
                                          <p:spTgt spid="53269"/>
                                        </p:tgtEl>
                                        <p:attrNameLst>
                                          <p:attrName>ppt_x</p:attrName>
                                        </p:attrNameLst>
                                      </p:cBhvr>
                                      <p:tavLst>
                                        <p:tav tm="0">
                                          <p:val>
                                            <p:strVal val="#ppt_x"/>
                                          </p:val>
                                        </p:tav>
                                        <p:tav tm="100000">
                                          <p:val>
                                            <p:strVal val="#ppt_x"/>
                                          </p:val>
                                        </p:tav>
                                      </p:tavLst>
                                    </p:anim>
                                    <p:anim calcmode="lin" valueType="num">
                                      <p:cBhvr additive="base">
                                        <p:cTn id="12" dur="500" fill="hold"/>
                                        <p:tgtEl>
                                          <p:spTgt spid="5326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270"/>
                                        </p:tgtEl>
                                        <p:attrNameLst>
                                          <p:attrName>style.visibility</p:attrName>
                                        </p:attrNameLst>
                                      </p:cBhvr>
                                      <p:to>
                                        <p:strVal val="visible"/>
                                      </p:to>
                                    </p:set>
                                    <p:anim calcmode="lin" valueType="num">
                                      <p:cBhvr additive="base">
                                        <p:cTn id="15" dur="500" fill="hold"/>
                                        <p:tgtEl>
                                          <p:spTgt spid="53270"/>
                                        </p:tgtEl>
                                        <p:attrNameLst>
                                          <p:attrName>ppt_x</p:attrName>
                                        </p:attrNameLst>
                                      </p:cBhvr>
                                      <p:tavLst>
                                        <p:tav tm="0">
                                          <p:val>
                                            <p:strVal val="#ppt_x"/>
                                          </p:val>
                                        </p:tav>
                                        <p:tav tm="100000">
                                          <p:val>
                                            <p:strVal val="#ppt_x"/>
                                          </p:val>
                                        </p:tav>
                                      </p:tavLst>
                                    </p:anim>
                                    <p:anim calcmode="lin" valueType="num">
                                      <p:cBhvr additive="base">
                                        <p:cTn id="16" dur="500" fill="hold"/>
                                        <p:tgtEl>
                                          <p:spTgt spid="5327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271"/>
                                        </p:tgtEl>
                                        <p:attrNameLst>
                                          <p:attrName>style.visibility</p:attrName>
                                        </p:attrNameLst>
                                      </p:cBhvr>
                                      <p:to>
                                        <p:strVal val="visible"/>
                                      </p:to>
                                    </p:set>
                                    <p:anim calcmode="lin" valueType="num">
                                      <p:cBhvr additive="base">
                                        <p:cTn id="19" dur="500" fill="hold"/>
                                        <p:tgtEl>
                                          <p:spTgt spid="53271"/>
                                        </p:tgtEl>
                                        <p:attrNameLst>
                                          <p:attrName>ppt_x</p:attrName>
                                        </p:attrNameLst>
                                      </p:cBhvr>
                                      <p:tavLst>
                                        <p:tav tm="0">
                                          <p:val>
                                            <p:strVal val="#ppt_x"/>
                                          </p:val>
                                        </p:tav>
                                        <p:tav tm="100000">
                                          <p:val>
                                            <p:strVal val="#ppt_x"/>
                                          </p:val>
                                        </p:tav>
                                      </p:tavLst>
                                    </p:anim>
                                    <p:anim calcmode="lin" valueType="num">
                                      <p:cBhvr additive="base">
                                        <p:cTn id="20" dur="500" fill="hold"/>
                                        <p:tgtEl>
                                          <p:spTgt spid="5327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272"/>
                                        </p:tgtEl>
                                        <p:attrNameLst>
                                          <p:attrName>style.visibility</p:attrName>
                                        </p:attrNameLst>
                                      </p:cBhvr>
                                      <p:to>
                                        <p:strVal val="visible"/>
                                      </p:to>
                                    </p:set>
                                    <p:anim calcmode="lin" valueType="num">
                                      <p:cBhvr additive="base">
                                        <p:cTn id="23" dur="500" fill="hold"/>
                                        <p:tgtEl>
                                          <p:spTgt spid="53272"/>
                                        </p:tgtEl>
                                        <p:attrNameLst>
                                          <p:attrName>ppt_x</p:attrName>
                                        </p:attrNameLst>
                                      </p:cBhvr>
                                      <p:tavLst>
                                        <p:tav tm="0">
                                          <p:val>
                                            <p:strVal val="#ppt_x"/>
                                          </p:val>
                                        </p:tav>
                                        <p:tav tm="100000">
                                          <p:val>
                                            <p:strVal val="#ppt_x"/>
                                          </p:val>
                                        </p:tav>
                                      </p:tavLst>
                                    </p:anim>
                                    <p:anim calcmode="lin" valueType="num">
                                      <p:cBhvr additive="base">
                                        <p:cTn id="24" dur="500" fill="hold"/>
                                        <p:tgtEl>
                                          <p:spTgt spid="5327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3275"/>
                                        </p:tgtEl>
                                        <p:attrNameLst>
                                          <p:attrName>style.visibility</p:attrName>
                                        </p:attrNameLst>
                                      </p:cBhvr>
                                      <p:to>
                                        <p:strVal val="visible"/>
                                      </p:to>
                                    </p:set>
                                    <p:anim calcmode="lin" valueType="num">
                                      <p:cBhvr additive="base">
                                        <p:cTn id="27" dur="500" fill="hold"/>
                                        <p:tgtEl>
                                          <p:spTgt spid="53275"/>
                                        </p:tgtEl>
                                        <p:attrNameLst>
                                          <p:attrName>ppt_x</p:attrName>
                                        </p:attrNameLst>
                                      </p:cBhvr>
                                      <p:tavLst>
                                        <p:tav tm="0">
                                          <p:val>
                                            <p:strVal val="#ppt_x"/>
                                          </p:val>
                                        </p:tav>
                                        <p:tav tm="100000">
                                          <p:val>
                                            <p:strVal val="#ppt_x"/>
                                          </p:val>
                                        </p:tav>
                                      </p:tavLst>
                                    </p:anim>
                                    <p:anim calcmode="lin" valueType="num">
                                      <p:cBhvr additive="base">
                                        <p:cTn id="28" dur="500" fill="hold"/>
                                        <p:tgtEl>
                                          <p:spTgt spid="532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3276"/>
                                        </p:tgtEl>
                                        <p:attrNameLst>
                                          <p:attrName>style.visibility</p:attrName>
                                        </p:attrNameLst>
                                      </p:cBhvr>
                                      <p:to>
                                        <p:strVal val="visible"/>
                                      </p:to>
                                    </p:set>
                                    <p:anim calcmode="lin" valueType="num">
                                      <p:cBhvr additive="base">
                                        <p:cTn id="31" dur="500" fill="hold"/>
                                        <p:tgtEl>
                                          <p:spTgt spid="53276"/>
                                        </p:tgtEl>
                                        <p:attrNameLst>
                                          <p:attrName>ppt_x</p:attrName>
                                        </p:attrNameLst>
                                      </p:cBhvr>
                                      <p:tavLst>
                                        <p:tav tm="0">
                                          <p:val>
                                            <p:strVal val="#ppt_x"/>
                                          </p:val>
                                        </p:tav>
                                        <p:tav tm="100000">
                                          <p:val>
                                            <p:strVal val="#ppt_x"/>
                                          </p:val>
                                        </p:tav>
                                      </p:tavLst>
                                    </p:anim>
                                    <p:anim calcmode="lin" valueType="num">
                                      <p:cBhvr additive="base">
                                        <p:cTn id="32" dur="500" fill="hold"/>
                                        <p:tgtEl>
                                          <p:spTgt spid="5327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277"/>
                                        </p:tgtEl>
                                        <p:attrNameLst>
                                          <p:attrName>style.visibility</p:attrName>
                                        </p:attrNameLst>
                                      </p:cBhvr>
                                      <p:to>
                                        <p:strVal val="visible"/>
                                      </p:to>
                                    </p:set>
                                    <p:anim calcmode="lin" valueType="num">
                                      <p:cBhvr additive="base">
                                        <p:cTn id="35" dur="500" fill="hold"/>
                                        <p:tgtEl>
                                          <p:spTgt spid="53277"/>
                                        </p:tgtEl>
                                        <p:attrNameLst>
                                          <p:attrName>ppt_x</p:attrName>
                                        </p:attrNameLst>
                                      </p:cBhvr>
                                      <p:tavLst>
                                        <p:tav tm="0">
                                          <p:val>
                                            <p:strVal val="#ppt_x"/>
                                          </p:val>
                                        </p:tav>
                                        <p:tav tm="100000">
                                          <p:val>
                                            <p:strVal val="#ppt_x"/>
                                          </p:val>
                                        </p:tav>
                                      </p:tavLst>
                                    </p:anim>
                                    <p:anim calcmode="lin" valueType="num">
                                      <p:cBhvr additive="base">
                                        <p:cTn id="36" dur="500" fill="hold"/>
                                        <p:tgtEl>
                                          <p:spTgt spid="5327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3278"/>
                                        </p:tgtEl>
                                        <p:attrNameLst>
                                          <p:attrName>style.visibility</p:attrName>
                                        </p:attrNameLst>
                                      </p:cBhvr>
                                      <p:to>
                                        <p:strVal val="visible"/>
                                      </p:to>
                                    </p:set>
                                    <p:anim calcmode="lin" valueType="num">
                                      <p:cBhvr additive="base">
                                        <p:cTn id="39" dur="500" fill="hold"/>
                                        <p:tgtEl>
                                          <p:spTgt spid="53278"/>
                                        </p:tgtEl>
                                        <p:attrNameLst>
                                          <p:attrName>ppt_x</p:attrName>
                                        </p:attrNameLst>
                                      </p:cBhvr>
                                      <p:tavLst>
                                        <p:tav tm="0">
                                          <p:val>
                                            <p:strVal val="#ppt_x"/>
                                          </p:val>
                                        </p:tav>
                                        <p:tav tm="100000">
                                          <p:val>
                                            <p:strVal val="#ppt_x"/>
                                          </p:val>
                                        </p:tav>
                                      </p:tavLst>
                                    </p:anim>
                                    <p:anim calcmode="lin" valueType="num">
                                      <p:cBhvr additive="base">
                                        <p:cTn id="40" dur="500" fill="hold"/>
                                        <p:tgtEl>
                                          <p:spTgt spid="5327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3279"/>
                                        </p:tgtEl>
                                        <p:attrNameLst>
                                          <p:attrName>style.visibility</p:attrName>
                                        </p:attrNameLst>
                                      </p:cBhvr>
                                      <p:to>
                                        <p:strVal val="visible"/>
                                      </p:to>
                                    </p:set>
                                    <p:anim calcmode="lin" valueType="num">
                                      <p:cBhvr additive="base">
                                        <p:cTn id="43" dur="500" fill="hold"/>
                                        <p:tgtEl>
                                          <p:spTgt spid="53279"/>
                                        </p:tgtEl>
                                        <p:attrNameLst>
                                          <p:attrName>ppt_x</p:attrName>
                                        </p:attrNameLst>
                                      </p:cBhvr>
                                      <p:tavLst>
                                        <p:tav tm="0">
                                          <p:val>
                                            <p:strVal val="#ppt_x"/>
                                          </p:val>
                                        </p:tav>
                                        <p:tav tm="100000">
                                          <p:val>
                                            <p:strVal val="#ppt_x"/>
                                          </p:val>
                                        </p:tav>
                                      </p:tavLst>
                                    </p:anim>
                                    <p:anim calcmode="lin" valueType="num">
                                      <p:cBhvr additive="base">
                                        <p:cTn id="44" dur="500" fill="hold"/>
                                        <p:tgtEl>
                                          <p:spTgt spid="5327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3280"/>
                                        </p:tgtEl>
                                        <p:attrNameLst>
                                          <p:attrName>style.visibility</p:attrName>
                                        </p:attrNameLst>
                                      </p:cBhvr>
                                      <p:to>
                                        <p:strVal val="visible"/>
                                      </p:to>
                                    </p:set>
                                    <p:anim calcmode="lin" valueType="num">
                                      <p:cBhvr additive="base">
                                        <p:cTn id="47" dur="500" fill="hold"/>
                                        <p:tgtEl>
                                          <p:spTgt spid="53280"/>
                                        </p:tgtEl>
                                        <p:attrNameLst>
                                          <p:attrName>ppt_x</p:attrName>
                                        </p:attrNameLst>
                                      </p:cBhvr>
                                      <p:tavLst>
                                        <p:tav tm="0">
                                          <p:val>
                                            <p:strVal val="#ppt_x"/>
                                          </p:val>
                                        </p:tav>
                                        <p:tav tm="100000">
                                          <p:val>
                                            <p:strVal val="#ppt_x"/>
                                          </p:val>
                                        </p:tav>
                                      </p:tavLst>
                                    </p:anim>
                                    <p:anim calcmode="lin" valueType="num">
                                      <p:cBhvr additive="base">
                                        <p:cTn id="48" dur="500" fill="hold"/>
                                        <p:tgtEl>
                                          <p:spTgt spid="5328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3333"/>
                                        </p:tgtEl>
                                        <p:attrNameLst>
                                          <p:attrName>style.visibility</p:attrName>
                                        </p:attrNameLst>
                                      </p:cBhvr>
                                      <p:to>
                                        <p:strVal val="visible"/>
                                      </p:to>
                                    </p:set>
                                    <p:anim calcmode="lin" valueType="num">
                                      <p:cBhvr additive="base">
                                        <p:cTn id="51" dur="500" fill="hold"/>
                                        <p:tgtEl>
                                          <p:spTgt spid="53333"/>
                                        </p:tgtEl>
                                        <p:attrNameLst>
                                          <p:attrName>ppt_x</p:attrName>
                                        </p:attrNameLst>
                                      </p:cBhvr>
                                      <p:tavLst>
                                        <p:tav tm="0">
                                          <p:val>
                                            <p:strVal val="#ppt_x"/>
                                          </p:val>
                                        </p:tav>
                                        <p:tav tm="100000">
                                          <p:val>
                                            <p:strVal val="#ppt_x"/>
                                          </p:val>
                                        </p:tav>
                                      </p:tavLst>
                                    </p:anim>
                                    <p:anim calcmode="lin" valueType="num">
                                      <p:cBhvr additive="base">
                                        <p:cTn id="52" dur="500" fill="hold"/>
                                        <p:tgtEl>
                                          <p:spTgt spid="5333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3335"/>
                                        </p:tgtEl>
                                        <p:attrNameLst>
                                          <p:attrName>style.visibility</p:attrName>
                                        </p:attrNameLst>
                                      </p:cBhvr>
                                      <p:to>
                                        <p:strVal val="visible"/>
                                      </p:to>
                                    </p:set>
                                    <p:anim calcmode="lin" valueType="num">
                                      <p:cBhvr additive="base">
                                        <p:cTn id="55" dur="500" fill="hold"/>
                                        <p:tgtEl>
                                          <p:spTgt spid="53335"/>
                                        </p:tgtEl>
                                        <p:attrNameLst>
                                          <p:attrName>ppt_x</p:attrName>
                                        </p:attrNameLst>
                                      </p:cBhvr>
                                      <p:tavLst>
                                        <p:tav tm="0">
                                          <p:val>
                                            <p:strVal val="#ppt_x"/>
                                          </p:val>
                                        </p:tav>
                                        <p:tav tm="100000">
                                          <p:val>
                                            <p:strVal val="#ppt_x"/>
                                          </p:val>
                                        </p:tav>
                                      </p:tavLst>
                                    </p:anim>
                                    <p:anim calcmode="lin" valueType="num">
                                      <p:cBhvr additive="base">
                                        <p:cTn id="56" dur="500" fill="hold"/>
                                        <p:tgtEl>
                                          <p:spTgt spid="5333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3281"/>
                                        </p:tgtEl>
                                        <p:attrNameLst>
                                          <p:attrName>style.visibility</p:attrName>
                                        </p:attrNameLst>
                                      </p:cBhvr>
                                      <p:to>
                                        <p:strVal val="visible"/>
                                      </p:to>
                                    </p:set>
                                    <p:anim calcmode="lin" valueType="num">
                                      <p:cBhvr additive="base">
                                        <p:cTn id="61" dur="500" fill="hold"/>
                                        <p:tgtEl>
                                          <p:spTgt spid="53281"/>
                                        </p:tgtEl>
                                        <p:attrNameLst>
                                          <p:attrName>ppt_x</p:attrName>
                                        </p:attrNameLst>
                                      </p:cBhvr>
                                      <p:tavLst>
                                        <p:tav tm="0">
                                          <p:val>
                                            <p:strVal val="#ppt_x"/>
                                          </p:val>
                                        </p:tav>
                                        <p:tav tm="100000">
                                          <p:val>
                                            <p:strVal val="#ppt_x"/>
                                          </p:val>
                                        </p:tav>
                                      </p:tavLst>
                                    </p:anim>
                                    <p:anim calcmode="lin" valueType="num">
                                      <p:cBhvr additive="base">
                                        <p:cTn id="62" dur="500" fill="hold"/>
                                        <p:tgtEl>
                                          <p:spTgt spid="5328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3282"/>
                                        </p:tgtEl>
                                        <p:attrNameLst>
                                          <p:attrName>style.visibility</p:attrName>
                                        </p:attrNameLst>
                                      </p:cBhvr>
                                      <p:to>
                                        <p:strVal val="visible"/>
                                      </p:to>
                                    </p:set>
                                    <p:anim calcmode="lin" valueType="num">
                                      <p:cBhvr additive="base">
                                        <p:cTn id="65" dur="500" fill="hold"/>
                                        <p:tgtEl>
                                          <p:spTgt spid="53282"/>
                                        </p:tgtEl>
                                        <p:attrNameLst>
                                          <p:attrName>ppt_x</p:attrName>
                                        </p:attrNameLst>
                                      </p:cBhvr>
                                      <p:tavLst>
                                        <p:tav tm="0">
                                          <p:val>
                                            <p:strVal val="#ppt_x"/>
                                          </p:val>
                                        </p:tav>
                                        <p:tav tm="100000">
                                          <p:val>
                                            <p:strVal val="#ppt_x"/>
                                          </p:val>
                                        </p:tav>
                                      </p:tavLst>
                                    </p:anim>
                                    <p:anim calcmode="lin" valueType="num">
                                      <p:cBhvr additive="base">
                                        <p:cTn id="66" dur="500" fill="hold"/>
                                        <p:tgtEl>
                                          <p:spTgt spid="5328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3283"/>
                                        </p:tgtEl>
                                        <p:attrNameLst>
                                          <p:attrName>style.visibility</p:attrName>
                                        </p:attrNameLst>
                                      </p:cBhvr>
                                      <p:to>
                                        <p:strVal val="visible"/>
                                      </p:to>
                                    </p:set>
                                    <p:anim calcmode="lin" valueType="num">
                                      <p:cBhvr additive="base">
                                        <p:cTn id="69" dur="500" fill="hold"/>
                                        <p:tgtEl>
                                          <p:spTgt spid="53283"/>
                                        </p:tgtEl>
                                        <p:attrNameLst>
                                          <p:attrName>ppt_x</p:attrName>
                                        </p:attrNameLst>
                                      </p:cBhvr>
                                      <p:tavLst>
                                        <p:tav tm="0">
                                          <p:val>
                                            <p:strVal val="#ppt_x"/>
                                          </p:val>
                                        </p:tav>
                                        <p:tav tm="100000">
                                          <p:val>
                                            <p:strVal val="#ppt_x"/>
                                          </p:val>
                                        </p:tav>
                                      </p:tavLst>
                                    </p:anim>
                                    <p:anim calcmode="lin" valueType="num">
                                      <p:cBhvr additive="base">
                                        <p:cTn id="70" dur="500" fill="hold"/>
                                        <p:tgtEl>
                                          <p:spTgt spid="5328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3284"/>
                                        </p:tgtEl>
                                        <p:attrNameLst>
                                          <p:attrName>style.visibility</p:attrName>
                                        </p:attrNameLst>
                                      </p:cBhvr>
                                      <p:to>
                                        <p:strVal val="visible"/>
                                      </p:to>
                                    </p:set>
                                    <p:anim calcmode="lin" valueType="num">
                                      <p:cBhvr additive="base">
                                        <p:cTn id="73" dur="500" fill="hold"/>
                                        <p:tgtEl>
                                          <p:spTgt spid="53284"/>
                                        </p:tgtEl>
                                        <p:attrNameLst>
                                          <p:attrName>ppt_x</p:attrName>
                                        </p:attrNameLst>
                                      </p:cBhvr>
                                      <p:tavLst>
                                        <p:tav tm="0">
                                          <p:val>
                                            <p:strVal val="#ppt_x"/>
                                          </p:val>
                                        </p:tav>
                                        <p:tav tm="100000">
                                          <p:val>
                                            <p:strVal val="#ppt_x"/>
                                          </p:val>
                                        </p:tav>
                                      </p:tavLst>
                                    </p:anim>
                                    <p:anim calcmode="lin" valueType="num">
                                      <p:cBhvr additive="base">
                                        <p:cTn id="74" dur="500" fill="hold"/>
                                        <p:tgtEl>
                                          <p:spTgt spid="5328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3285"/>
                                        </p:tgtEl>
                                        <p:attrNameLst>
                                          <p:attrName>style.visibility</p:attrName>
                                        </p:attrNameLst>
                                      </p:cBhvr>
                                      <p:to>
                                        <p:strVal val="visible"/>
                                      </p:to>
                                    </p:set>
                                    <p:anim calcmode="lin" valueType="num">
                                      <p:cBhvr additive="base">
                                        <p:cTn id="77" dur="500" fill="hold"/>
                                        <p:tgtEl>
                                          <p:spTgt spid="53285"/>
                                        </p:tgtEl>
                                        <p:attrNameLst>
                                          <p:attrName>ppt_x</p:attrName>
                                        </p:attrNameLst>
                                      </p:cBhvr>
                                      <p:tavLst>
                                        <p:tav tm="0">
                                          <p:val>
                                            <p:strVal val="#ppt_x"/>
                                          </p:val>
                                        </p:tav>
                                        <p:tav tm="100000">
                                          <p:val>
                                            <p:strVal val="#ppt_x"/>
                                          </p:val>
                                        </p:tav>
                                      </p:tavLst>
                                    </p:anim>
                                    <p:anim calcmode="lin" valueType="num">
                                      <p:cBhvr additive="base">
                                        <p:cTn id="78" dur="500" fill="hold"/>
                                        <p:tgtEl>
                                          <p:spTgt spid="5328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3288"/>
                                        </p:tgtEl>
                                        <p:attrNameLst>
                                          <p:attrName>style.visibility</p:attrName>
                                        </p:attrNameLst>
                                      </p:cBhvr>
                                      <p:to>
                                        <p:strVal val="visible"/>
                                      </p:to>
                                    </p:set>
                                    <p:anim calcmode="lin" valueType="num">
                                      <p:cBhvr additive="base">
                                        <p:cTn id="81" dur="500" fill="hold"/>
                                        <p:tgtEl>
                                          <p:spTgt spid="53288"/>
                                        </p:tgtEl>
                                        <p:attrNameLst>
                                          <p:attrName>ppt_x</p:attrName>
                                        </p:attrNameLst>
                                      </p:cBhvr>
                                      <p:tavLst>
                                        <p:tav tm="0">
                                          <p:val>
                                            <p:strVal val="#ppt_x"/>
                                          </p:val>
                                        </p:tav>
                                        <p:tav tm="100000">
                                          <p:val>
                                            <p:strVal val="#ppt_x"/>
                                          </p:val>
                                        </p:tav>
                                      </p:tavLst>
                                    </p:anim>
                                    <p:anim calcmode="lin" valueType="num">
                                      <p:cBhvr additive="base">
                                        <p:cTn id="82" dur="500" fill="hold"/>
                                        <p:tgtEl>
                                          <p:spTgt spid="5328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53289"/>
                                        </p:tgtEl>
                                        <p:attrNameLst>
                                          <p:attrName>style.visibility</p:attrName>
                                        </p:attrNameLst>
                                      </p:cBhvr>
                                      <p:to>
                                        <p:strVal val="visible"/>
                                      </p:to>
                                    </p:set>
                                    <p:anim calcmode="lin" valueType="num">
                                      <p:cBhvr additive="base">
                                        <p:cTn id="85" dur="500" fill="hold"/>
                                        <p:tgtEl>
                                          <p:spTgt spid="53289"/>
                                        </p:tgtEl>
                                        <p:attrNameLst>
                                          <p:attrName>ppt_x</p:attrName>
                                        </p:attrNameLst>
                                      </p:cBhvr>
                                      <p:tavLst>
                                        <p:tav tm="0">
                                          <p:val>
                                            <p:strVal val="#ppt_x"/>
                                          </p:val>
                                        </p:tav>
                                        <p:tav tm="100000">
                                          <p:val>
                                            <p:strVal val="#ppt_x"/>
                                          </p:val>
                                        </p:tav>
                                      </p:tavLst>
                                    </p:anim>
                                    <p:anim calcmode="lin" valueType="num">
                                      <p:cBhvr additive="base">
                                        <p:cTn id="86" dur="500" fill="hold"/>
                                        <p:tgtEl>
                                          <p:spTgt spid="5328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53290"/>
                                        </p:tgtEl>
                                        <p:attrNameLst>
                                          <p:attrName>style.visibility</p:attrName>
                                        </p:attrNameLst>
                                      </p:cBhvr>
                                      <p:to>
                                        <p:strVal val="visible"/>
                                      </p:to>
                                    </p:set>
                                    <p:anim calcmode="lin" valueType="num">
                                      <p:cBhvr additive="base">
                                        <p:cTn id="89" dur="500" fill="hold"/>
                                        <p:tgtEl>
                                          <p:spTgt spid="53290"/>
                                        </p:tgtEl>
                                        <p:attrNameLst>
                                          <p:attrName>ppt_x</p:attrName>
                                        </p:attrNameLst>
                                      </p:cBhvr>
                                      <p:tavLst>
                                        <p:tav tm="0">
                                          <p:val>
                                            <p:strVal val="#ppt_x"/>
                                          </p:val>
                                        </p:tav>
                                        <p:tav tm="100000">
                                          <p:val>
                                            <p:strVal val="#ppt_x"/>
                                          </p:val>
                                        </p:tav>
                                      </p:tavLst>
                                    </p:anim>
                                    <p:anim calcmode="lin" valueType="num">
                                      <p:cBhvr additive="base">
                                        <p:cTn id="90" dur="500" fill="hold"/>
                                        <p:tgtEl>
                                          <p:spTgt spid="53290"/>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3291"/>
                                        </p:tgtEl>
                                        <p:attrNameLst>
                                          <p:attrName>style.visibility</p:attrName>
                                        </p:attrNameLst>
                                      </p:cBhvr>
                                      <p:to>
                                        <p:strVal val="visible"/>
                                      </p:to>
                                    </p:set>
                                    <p:anim calcmode="lin" valueType="num">
                                      <p:cBhvr additive="base">
                                        <p:cTn id="93" dur="500" fill="hold"/>
                                        <p:tgtEl>
                                          <p:spTgt spid="53291"/>
                                        </p:tgtEl>
                                        <p:attrNameLst>
                                          <p:attrName>ppt_x</p:attrName>
                                        </p:attrNameLst>
                                      </p:cBhvr>
                                      <p:tavLst>
                                        <p:tav tm="0">
                                          <p:val>
                                            <p:strVal val="#ppt_x"/>
                                          </p:val>
                                        </p:tav>
                                        <p:tav tm="100000">
                                          <p:val>
                                            <p:strVal val="#ppt_x"/>
                                          </p:val>
                                        </p:tav>
                                      </p:tavLst>
                                    </p:anim>
                                    <p:anim calcmode="lin" valueType="num">
                                      <p:cBhvr additive="base">
                                        <p:cTn id="94" dur="500" fill="hold"/>
                                        <p:tgtEl>
                                          <p:spTgt spid="5329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3292"/>
                                        </p:tgtEl>
                                        <p:attrNameLst>
                                          <p:attrName>style.visibility</p:attrName>
                                        </p:attrNameLst>
                                      </p:cBhvr>
                                      <p:to>
                                        <p:strVal val="visible"/>
                                      </p:to>
                                    </p:set>
                                    <p:anim calcmode="lin" valueType="num">
                                      <p:cBhvr additive="base">
                                        <p:cTn id="97" dur="500" fill="hold"/>
                                        <p:tgtEl>
                                          <p:spTgt spid="53292"/>
                                        </p:tgtEl>
                                        <p:attrNameLst>
                                          <p:attrName>ppt_x</p:attrName>
                                        </p:attrNameLst>
                                      </p:cBhvr>
                                      <p:tavLst>
                                        <p:tav tm="0">
                                          <p:val>
                                            <p:strVal val="#ppt_x"/>
                                          </p:val>
                                        </p:tav>
                                        <p:tav tm="100000">
                                          <p:val>
                                            <p:strVal val="#ppt_x"/>
                                          </p:val>
                                        </p:tav>
                                      </p:tavLst>
                                    </p:anim>
                                    <p:anim calcmode="lin" valueType="num">
                                      <p:cBhvr additive="base">
                                        <p:cTn id="98" dur="500" fill="hold"/>
                                        <p:tgtEl>
                                          <p:spTgt spid="5329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53293"/>
                                        </p:tgtEl>
                                        <p:attrNameLst>
                                          <p:attrName>style.visibility</p:attrName>
                                        </p:attrNameLst>
                                      </p:cBhvr>
                                      <p:to>
                                        <p:strVal val="visible"/>
                                      </p:to>
                                    </p:set>
                                    <p:anim calcmode="lin" valueType="num">
                                      <p:cBhvr additive="base">
                                        <p:cTn id="101" dur="500" fill="hold"/>
                                        <p:tgtEl>
                                          <p:spTgt spid="53293"/>
                                        </p:tgtEl>
                                        <p:attrNameLst>
                                          <p:attrName>ppt_x</p:attrName>
                                        </p:attrNameLst>
                                      </p:cBhvr>
                                      <p:tavLst>
                                        <p:tav tm="0">
                                          <p:val>
                                            <p:strVal val="#ppt_x"/>
                                          </p:val>
                                        </p:tav>
                                        <p:tav tm="100000">
                                          <p:val>
                                            <p:strVal val="#ppt_x"/>
                                          </p:val>
                                        </p:tav>
                                      </p:tavLst>
                                    </p:anim>
                                    <p:anim calcmode="lin" valueType="num">
                                      <p:cBhvr additive="base">
                                        <p:cTn id="102" dur="500" fill="hold"/>
                                        <p:tgtEl>
                                          <p:spTgt spid="5329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3334"/>
                                        </p:tgtEl>
                                        <p:attrNameLst>
                                          <p:attrName>style.visibility</p:attrName>
                                        </p:attrNameLst>
                                      </p:cBhvr>
                                      <p:to>
                                        <p:strVal val="visible"/>
                                      </p:to>
                                    </p:set>
                                    <p:anim calcmode="lin" valueType="num">
                                      <p:cBhvr additive="base">
                                        <p:cTn id="105" dur="500" fill="hold"/>
                                        <p:tgtEl>
                                          <p:spTgt spid="53334"/>
                                        </p:tgtEl>
                                        <p:attrNameLst>
                                          <p:attrName>ppt_x</p:attrName>
                                        </p:attrNameLst>
                                      </p:cBhvr>
                                      <p:tavLst>
                                        <p:tav tm="0">
                                          <p:val>
                                            <p:strVal val="#ppt_x"/>
                                          </p:val>
                                        </p:tav>
                                        <p:tav tm="100000">
                                          <p:val>
                                            <p:strVal val="#ppt_x"/>
                                          </p:val>
                                        </p:tav>
                                      </p:tavLst>
                                    </p:anim>
                                    <p:anim calcmode="lin" valueType="num">
                                      <p:cBhvr additive="base">
                                        <p:cTn id="106" dur="500" fill="hold"/>
                                        <p:tgtEl>
                                          <p:spTgt spid="5333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3336"/>
                                        </p:tgtEl>
                                        <p:attrNameLst>
                                          <p:attrName>style.visibility</p:attrName>
                                        </p:attrNameLst>
                                      </p:cBhvr>
                                      <p:to>
                                        <p:strVal val="visible"/>
                                      </p:to>
                                    </p:set>
                                    <p:anim calcmode="lin" valueType="num">
                                      <p:cBhvr additive="base">
                                        <p:cTn id="109" dur="500" fill="hold"/>
                                        <p:tgtEl>
                                          <p:spTgt spid="53336"/>
                                        </p:tgtEl>
                                        <p:attrNameLst>
                                          <p:attrName>ppt_x</p:attrName>
                                        </p:attrNameLst>
                                      </p:cBhvr>
                                      <p:tavLst>
                                        <p:tav tm="0">
                                          <p:val>
                                            <p:strVal val="#ppt_x"/>
                                          </p:val>
                                        </p:tav>
                                        <p:tav tm="100000">
                                          <p:val>
                                            <p:strVal val="#ppt_x"/>
                                          </p:val>
                                        </p:tav>
                                      </p:tavLst>
                                    </p:anim>
                                    <p:anim calcmode="lin" valueType="num">
                                      <p:cBhvr additive="base">
                                        <p:cTn id="110" dur="500" fill="hold"/>
                                        <p:tgtEl>
                                          <p:spTgt spid="5333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53337"/>
                                        </p:tgtEl>
                                        <p:attrNameLst>
                                          <p:attrName>style.visibility</p:attrName>
                                        </p:attrNameLst>
                                      </p:cBhvr>
                                      <p:to>
                                        <p:strVal val="visible"/>
                                      </p:to>
                                    </p:set>
                                    <p:anim calcmode="lin" valueType="num">
                                      <p:cBhvr additive="base">
                                        <p:cTn id="113" dur="500" fill="hold"/>
                                        <p:tgtEl>
                                          <p:spTgt spid="53337"/>
                                        </p:tgtEl>
                                        <p:attrNameLst>
                                          <p:attrName>ppt_x</p:attrName>
                                        </p:attrNameLst>
                                      </p:cBhvr>
                                      <p:tavLst>
                                        <p:tav tm="0">
                                          <p:val>
                                            <p:strVal val="#ppt_x"/>
                                          </p:val>
                                        </p:tav>
                                        <p:tav tm="100000">
                                          <p:val>
                                            <p:strVal val="#ppt_x"/>
                                          </p:val>
                                        </p:tav>
                                      </p:tavLst>
                                    </p:anim>
                                    <p:anim calcmode="lin" valueType="num">
                                      <p:cBhvr additive="base">
                                        <p:cTn id="114" dur="500" fill="hold"/>
                                        <p:tgtEl>
                                          <p:spTgt spid="5333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3359"/>
                                        </p:tgtEl>
                                        <p:attrNameLst>
                                          <p:attrName>style.visibility</p:attrName>
                                        </p:attrNameLst>
                                      </p:cBhvr>
                                      <p:to>
                                        <p:strVal val="visible"/>
                                      </p:to>
                                    </p:set>
                                    <p:anim calcmode="lin" valueType="num">
                                      <p:cBhvr additive="base">
                                        <p:cTn id="117" dur="500" fill="hold"/>
                                        <p:tgtEl>
                                          <p:spTgt spid="53359"/>
                                        </p:tgtEl>
                                        <p:attrNameLst>
                                          <p:attrName>ppt_x</p:attrName>
                                        </p:attrNameLst>
                                      </p:cBhvr>
                                      <p:tavLst>
                                        <p:tav tm="0">
                                          <p:val>
                                            <p:strVal val="#ppt_x"/>
                                          </p:val>
                                        </p:tav>
                                        <p:tav tm="100000">
                                          <p:val>
                                            <p:strVal val="#ppt_x"/>
                                          </p:val>
                                        </p:tav>
                                      </p:tavLst>
                                    </p:anim>
                                    <p:anim calcmode="lin" valueType="num">
                                      <p:cBhvr additive="base">
                                        <p:cTn id="118" dur="500" fill="hold"/>
                                        <p:tgtEl>
                                          <p:spTgt spid="5335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53307"/>
                                        </p:tgtEl>
                                        <p:attrNameLst>
                                          <p:attrName>style.visibility</p:attrName>
                                        </p:attrNameLst>
                                      </p:cBhvr>
                                      <p:to>
                                        <p:strVal val="visible"/>
                                      </p:to>
                                    </p:set>
                                    <p:anim calcmode="lin" valueType="num">
                                      <p:cBhvr additive="base">
                                        <p:cTn id="123" dur="500" fill="hold"/>
                                        <p:tgtEl>
                                          <p:spTgt spid="53307"/>
                                        </p:tgtEl>
                                        <p:attrNameLst>
                                          <p:attrName>ppt_x</p:attrName>
                                        </p:attrNameLst>
                                      </p:cBhvr>
                                      <p:tavLst>
                                        <p:tav tm="0">
                                          <p:val>
                                            <p:strVal val="#ppt_x"/>
                                          </p:val>
                                        </p:tav>
                                        <p:tav tm="100000">
                                          <p:val>
                                            <p:strVal val="#ppt_x"/>
                                          </p:val>
                                        </p:tav>
                                      </p:tavLst>
                                    </p:anim>
                                    <p:anim calcmode="lin" valueType="num">
                                      <p:cBhvr additive="base">
                                        <p:cTn id="124" dur="500" fill="hold"/>
                                        <p:tgtEl>
                                          <p:spTgt spid="5330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3308"/>
                                        </p:tgtEl>
                                        <p:attrNameLst>
                                          <p:attrName>style.visibility</p:attrName>
                                        </p:attrNameLst>
                                      </p:cBhvr>
                                      <p:to>
                                        <p:strVal val="visible"/>
                                      </p:to>
                                    </p:set>
                                    <p:anim calcmode="lin" valueType="num">
                                      <p:cBhvr additive="base">
                                        <p:cTn id="127" dur="500" fill="hold"/>
                                        <p:tgtEl>
                                          <p:spTgt spid="53308"/>
                                        </p:tgtEl>
                                        <p:attrNameLst>
                                          <p:attrName>ppt_x</p:attrName>
                                        </p:attrNameLst>
                                      </p:cBhvr>
                                      <p:tavLst>
                                        <p:tav tm="0">
                                          <p:val>
                                            <p:strVal val="#ppt_x"/>
                                          </p:val>
                                        </p:tav>
                                        <p:tav tm="100000">
                                          <p:val>
                                            <p:strVal val="#ppt_x"/>
                                          </p:val>
                                        </p:tav>
                                      </p:tavLst>
                                    </p:anim>
                                    <p:anim calcmode="lin" valueType="num">
                                      <p:cBhvr additive="base">
                                        <p:cTn id="128" dur="500" fill="hold"/>
                                        <p:tgtEl>
                                          <p:spTgt spid="5330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3309"/>
                                        </p:tgtEl>
                                        <p:attrNameLst>
                                          <p:attrName>style.visibility</p:attrName>
                                        </p:attrNameLst>
                                      </p:cBhvr>
                                      <p:to>
                                        <p:strVal val="visible"/>
                                      </p:to>
                                    </p:set>
                                    <p:anim calcmode="lin" valueType="num">
                                      <p:cBhvr additive="base">
                                        <p:cTn id="131" dur="500" fill="hold"/>
                                        <p:tgtEl>
                                          <p:spTgt spid="53309"/>
                                        </p:tgtEl>
                                        <p:attrNameLst>
                                          <p:attrName>ppt_x</p:attrName>
                                        </p:attrNameLst>
                                      </p:cBhvr>
                                      <p:tavLst>
                                        <p:tav tm="0">
                                          <p:val>
                                            <p:strVal val="#ppt_x"/>
                                          </p:val>
                                        </p:tav>
                                        <p:tav tm="100000">
                                          <p:val>
                                            <p:strVal val="#ppt_x"/>
                                          </p:val>
                                        </p:tav>
                                      </p:tavLst>
                                    </p:anim>
                                    <p:anim calcmode="lin" valueType="num">
                                      <p:cBhvr additive="base">
                                        <p:cTn id="132" dur="500" fill="hold"/>
                                        <p:tgtEl>
                                          <p:spTgt spid="53309"/>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3310"/>
                                        </p:tgtEl>
                                        <p:attrNameLst>
                                          <p:attrName>style.visibility</p:attrName>
                                        </p:attrNameLst>
                                      </p:cBhvr>
                                      <p:to>
                                        <p:strVal val="visible"/>
                                      </p:to>
                                    </p:set>
                                    <p:anim calcmode="lin" valueType="num">
                                      <p:cBhvr additive="base">
                                        <p:cTn id="135" dur="500" fill="hold"/>
                                        <p:tgtEl>
                                          <p:spTgt spid="53310"/>
                                        </p:tgtEl>
                                        <p:attrNameLst>
                                          <p:attrName>ppt_x</p:attrName>
                                        </p:attrNameLst>
                                      </p:cBhvr>
                                      <p:tavLst>
                                        <p:tav tm="0">
                                          <p:val>
                                            <p:strVal val="#ppt_x"/>
                                          </p:val>
                                        </p:tav>
                                        <p:tav tm="100000">
                                          <p:val>
                                            <p:strVal val="#ppt_x"/>
                                          </p:val>
                                        </p:tav>
                                      </p:tavLst>
                                    </p:anim>
                                    <p:anim calcmode="lin" valueType="num">
                                      <p:cBhvr additive="base">
                                        <p:cTn id="136" dur="500" fill="hold"/>
                                        <p:tgtEl>
                                          <p:spTgt spid="53310"/>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3311"/>
                                        </p:tgtEl>
                                        <p:attrNameLst>
                                          <p:attrName>style.visibility</p:attrName>
                                        </p:attrNameLst>
                                      </p:cBhvr>
                                      <p:to>
                                        <p:strVal val="visible"/>
                                      </p:to>
                                    </p:set>
                                    <p:anim calcmode="lin" valueType="num">
                                      <p:cBhvr additive="base">
                                        <p:cTn id="139" dur="500" fill="hold"/>
                                        <p:tgtEl>
                                          <p:spTgt spid="53311"/>
                                        </p:tgtEl>
                                        <p:attrNameLst>
                                          <p:attrName>ppt_x</p:attrName>
                                        </p:attrNameLst>
                                      </p:cBhvr>
                                      <p:tavLst>
                                        <p:tav tm="0">
                                          <p:val>
                                            <p:strVal val="#ppt_x"/>
                                          </p:val>
                                        </p:tav>
                                        <p:tav tm="100000">
                                          <p:val>
                                            <p:strVal val="#ppt_x"/>
                                          </p:val>
                                        </p:tav>
                                      </p:tavLst>
                                    </p:anim>
                                    <p:anim calcmode="lin" valueType="num">
                                      <p:cBhvr additive="base">
                                        <p:cTn id="140" dur="500" fill="hold"/>
                                        <p:tgtEl>
                                          <p:spTgt spid="53311"/>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53312"/>
                                        </p:tgtEl>
                                        <p:attrNameLst>
                                          <p:attrName>style.visibility</p:attrName>
                                        </p:attrNameLst>
                                      </p:cBhvr>
                                      <p:to>
                                        <p:strVal val="visible"/>
                                      </p:to>
                                    </p:set>
                                    <p:anim calcmode="lin" valueType="num">
                                      <p:cBhvr additive="base">
                                        <p:cTn id="143" dur="500" fill="hold"/>
                                        <p:tgtEl>
                                          <p:spTgt spid="53312"/>
                                        </p:tgtEl>
                                        <p:attrNameLst>
                                          <p:attrName>ppt_x</p:attrName>
                                        </p:attrNameLst>
                                      </p:cBhvr>
                                      <p:tavLst>
                                        <p:tav tm="0">
                                          <p:val>
                                            <p:strVal val="#ppt_x"/>
                                          </p:val>
                                        </p:tav>
                                        <p:tav tm="100000">
                                          <p:val>
                                            <p:strVal val="#ppt_x"/>
                                          </p:val>
                                        </p:tav>
                                      </p:tavLst>
                                    </p:anim>
                                    <p:anim calcmode="lin" valueType="num">
                                      <p:cBhvr additive="base">
                                        <p:cTn id="144" dur="500" fill="hold"/>
                                        <p:tgtEl>
                                          <p:spTgt spid="53312"/>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53313"/>
                                        </p:tgtEl>
                                        <p:attrNameLst>
                                          <p:attrName>style.visibility</p:attrName>
                                        </p:attrNameLst>
                                      </p:cBhvr>
                                      <p:to>
                                        <p:strVal val="visible"/>
                                      </p:to>
                                    </p:set>
                                    <p:anim calcmode="lin" valueType="num">
                                      <p:cBhvr additive="base">
                                        <p:cTn id="147" dur="500" fill="hold"/>
                                        <p:tgtEl>
                                          <p:spTgt spid="53313"/>
                                        </p:tgtEl>
                                        <p:attrNameLst>
                                          <p:attrName>ppt_x</p:attrName>
                                        </p:attrNameLst>
                                      </p:cBhvr>
                                      <p:tavLst>
                                        <p:tav tm="0">
                                          <p:val>
                                            <p:strVal val="#ppt_x"/>
                                          </p:val>
                                        </p:tav>
                                        <p:tav tm="100000">
                                          <p:val>
                                            <p:strVal val="#ppt_x"/>
                                          </p:val>
                                        </p:tav>
                                      </p:tavLst>
                                    </p:anim>
                                    <p:anim calcmode="lin" valueType="num">
                                      <p:cBhvr additive="base">
                                        <p:cTn id="148" dur="500" fill="hold"/>
                                        <p:tgtEl>
                                          <p:spTgt spid="53313"/>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53316"/>
                                        </p:tgtEl>
                                        <p:attrNameLst>
                                          <p:attrName>style.visibility</p:attrName>
                                        </p:attrNameLst>
                                      </p:cBhvr>
                                      <p:to>
                                        <p:strVal val="visible"/>
                                      </p:to>
                                    </p:set>
                                    <p:anim calcmode="lin" valueType="num">
                                      <p:cBhvr additive="base">
                                        <p:cTn id="151" dur="500" fill="hold"/>
                                        <p:tgtEl>
                                          <p:spTgt spid="53316"/>
                                        </p:tgtEl>
                                        <p:attrNameLst>
                                          <p:attrName>ppt_x</p:attrName>
                                        </p:attrNameLst>
                                      </p:cBhvr>
                                      <p:tavLst>
                                        <p:tav tm="0">
                                          <p:val>
                                            <p:strVal val="#ppt_x"/>
                                          </p:val>
                                        </p:tav>
                                        <p:tav tm="100000">
                                          <p:val>
                                            <p:strVal val="#ppt_x"/>
                                          </p:val>
                                        </p:tav>
                                      </p:tavLst>
                                    </p:anim>
                                    <p:anim calcmode="lin" valueType="num">
                                      <p:cBhvr additive="base">
                                        <p:cTn id="152" dur="500" fill="hold"/>
                                        <p:tgtEl>
                                          <p:spTgt spid="53316"/>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53317"/>
                                        </p:tgtEl>
                                        <p:attrNameLst>
                                          <p:attrName>style.visibility</p:attrName>
                                        </p:attrNameLst>
                                      </p:cBhvr>
                                      <p:to>
                                        <p:strVal val="visible"/>
                                      </p:to>
                                    </p:set>
                                    <p:anim calcmode="lin" valueType="num">
                                      <p:cBhvr additive="base">
                                        <p:cTn id="155" dur="500" fill="hold"/>
                                        <p:tgtEl>
                                          <p:spTgt spid="53317"/>
                                        </p:tgtEl>
                                        <p:attrNameLst>
                                          <p:attrName>ppt_x</p:attrName>
                                        </p:attrNameLst>
                                      </p:cBhvr>
                                      <p:tavLst>
                                        <p:tav tm="0">
                                          <p:val>
                                            <p:strVal val="#ppt_x"/>
                                          </p:val>
                                        </p:tav>
                                        <p:tav tm="100000">
                                          <p:val>
                                            <p:strVal val="#ppt_x"/>
                                          </p:val>
                                        </p:tav>
                                      </p:tavLst>
                                    </p:anim>
                                    <p:anim calcmode="lin" valueType="num">
                                      <p:cBhvr additive="base">
                                        <p:cTn id="156" dur="500" fill="hold"/>
                                        <p:tgtEl>
                                          <p:spTgt spid="5331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53318"/>
                                        </p:tgtEl>
                                        <p:attrNameLst>
                                          <p:attrName>style.visibility</p:attrName>
                                        </p:attrNameLst>
                                      </p:cBhvr>
                                      <p:to>
                                        <p:strVal val="visible"/>
                                      </p:to>
                                    </p:set>
                                    <p:anim calcmode="lin" valueType="num">
                                      <p:cBhvr additive="base">
                                        <p:cTn id="159" dur="500" fill="hold"/>
                                        <p:tgtEl>
                                          <p:spTgt spid="53318"/>
                                        </p:tgtEl>
                                        <p:attrNameLst>
                                          <p:attrName>ppt_x</p:attrName>
                                        </p:attrNameLst>
                                      </p:cBhvr>
                                      <p:tavLst>
                                        <p:tav tm="0">
                                          <p:val>
                                            <p:strVal val="#ppt_x"/>
                                          </p:val>
                                        </p:tav>
                                        <p:tav tm="100000">
                                          <p:val>
                                            <p:strVal val="#ppt_x"/>
                                          </p:val>
                                        </p:tav>
                                      </p:tavLst>
                                    </p:anim>
                                    <p:anim calcmode="lin" valueType="num">
                                      <p:cBhvr additive="base">
                                        <p:cTn id="160" dur="500" fill="hold"/>
                                        <p:tgtEl>
                                          <p:spTgt spid="53318"/>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53319"/>
                                        </p:tgtEl>
                                        <p:attrNameLst>
                                          <p:attrName>style.visibility</p:attrName>
                                        </p:attrNameLst>
                                      </p:cBhvr>
                                      <p:to>
                                        <p:strVal val="visible"/>
                                      </p:to>
                                    </p:set>
                                    <p:anim calcmode="lin" valueType="num">
                                      <p:cBhvr additive="base">
                                        <p:cTn id="163" dur="500" fill="hold"/>
                                        <p:tgtEl>
                                          <p:spTgt spid="53319"/>
                                        </p:tgtEl>
                                        <p:attrNameLst>
                                          <p:attrName>ppt_x</p:attrName>
                                        </p:attrNameLst>
                                      </p:cBhvr>
                                      <p:tavLst>
                                        <p:tav tm="0">
                                          <p:val>
                                            <p:strVal val="#ppt_x"/>
                                          </p:val>
                                        </p:tav>
                                        <p:tav tm="100000">
                                          <p:val>
                                            <p:strVal val="#ppt_x"/>
                                          </p:val>
                                        </p:tav>
                                      </p:tavLst>
                                    </p:anim>
                                    <p:anim calcmode="lin" valueType="num">
                                      <p:cBhvr additive="base">
                                        <p:cTn id="164" dur="500" fill="hold"/>
                                        <p:tgtEl>
                                          <p:spTgt spid="53319"/>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53340"/>
                                        </p:tgtEl>
                                        <p:attrNameLst>
                                          <p:attrName>style.visibility</p:attrName>
                                        </p:attrNameLst>
                                      </p:cBhvr>
                                      <p:to>
                                        <p:strVal val="visible"/>
                                      </p:to>
                                    </p:set>
                                    <p:anim calcmode="lin" valueType="num">
                                      <p:cBhvr additive="base">
                                        <p:cTn id="167" dur="500" fill="hold"/>
                                        <p:tgtEl>
                                          <p:spTgt spid="53340"/>
                                        </p:tgtEl>
                                        <p:attrNameLst>
                                          <p:attrName>ppt_x</p:attrName>
                                        </p:attrNameLst>
                                      </p:cBhvr>
                                      <p:tavLst>
                                        <p:tav tm="0">
                                          <p:val>
                                            <p:strVal val="#ppt_x"/>
                                          </p:val>
                                        </p:tav>
                                        <p:tav tm="100000">
                                          <p:val>
                                            <p:strVal val="#ppt_x"/>
                                          </p:val>
                                        </p:tav>
                                      </p:tavLst>
                                    </p:anim>
                                    <p:anim calcmode="lin" valueType="num">
                                      <p:cBhvr additive="base">
                                        <p:cTn id="168" dur="500" fill="hold"/>
                                        <p:tgtEl>
                                          <p:spTgt spid="53340"/>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53341"/>
                                        </p:tgtEl>
                                        <p:attrNameLst>
                                          <p:attrName>style.visibility</p:attrName>
                                        </p:attrNameLst>
                                      </p:cBhvr>
                                      <p:to>
                                        <p:strVal val="visible"/>
                                      </p:to>
                                    </p:set>
                                    <p:anim calcmode="lin" valueType="num">
                                      <p:cBhvr additive="base">
                                        <p:cTn id="171" dur="500" fill="hold"/>
                                        <p:tgtEl>
                                          <p:spTgt spid="53341"/>
                                        </p:tgtEl>
                                        <p:attrNameLst>
                                          <p:attrName>ppt_x</p:attrName>
                                        </p:attrNameLst>
                                      </p:cBhvr>
                                      <p:tavLst>
                                        <p:tav tm="0">
                                          <p:val>
                                            <p:strVal val="#ppt_x"/>
                                          </p:val>
                                        </p:tav>
                                        <p:tav tm="100000">
                                          <p:val>
                                            <p:strVal val="#ppt_x"/>
                                          </p:val>
                                        </p:tav>
                                      </p:tavLst>
                                    </p:anim>
                                    <p:anim calcmode="lin" valueType="num">
                                      <p:cBhvr additive="base">
                                        <p:cTn id="172" dur="500" fill="hold"/>
                                        <p:tgtEl>
                                          <p:spTgt spid="53341"/>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3343"/>
                                        </p:tgtEl>
                                        <p:attrNameLst>
                                          <p:attrName>style.visibility</p:attrName>
                                        </p:attrNameLst>
                                      </p:cBhvr>
                                      <p:to>
                                        <p:strVal val="visible"/>
                                      </p:to>
                                    </p:set>
                                    <p:anim calcmode="lin" valueType="num">
                                      <p:cBhvr additive="base">
                                        <p:cTn id="175" dur="500" fill="hold"/>
                                        <p:tgtEl>
                                          <p:spTgt spid="53343"/>
                                        </p:tgtEl>
                                        <p:attrNameLst>
                                          <p:attrName>ppt_x</p:attrName>
                                        </p:attrNameLst>
                                      </p:cBhvr>
                                      <p:tavLst>
                                        <p:tav tm="0">
                                          <p:val>
                                            <p:strVal val="#ppt_x"/>
                                          </p:val>
                                        </p:tav>
                                        <p:tav tm="100000">
                                          <p:val>
                                            <p:strVal val="#ppt_x"/>
                                          </p:val>
                                        </p:tav>
                                      </p:tavLst>
                                    </p:anim>
                                    <p:anim calcmode="lin" valueType="num">
                                      <p:cBhvr additive="base">
                                        <p:cTn id="176" dur="500" fill="hold"/>
                                        <p:tgtEl>
                                          <p:spTgt spid="5334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53344"/>
                                        </p:tgtEl>
                                        <p:attrNameLst>
                                          <p:attrName>style.visibility</p:attrName>
                                        </p:attrNameLst>
                                      </p:cBhvr>
                                      <p:to>
                                        <p:strVal val="visible"/>
                                      </p:to>
                                    </p:set>
                                    <p:anim calcmode="lin" valueType="num">
                                      <p:cBhvr additive="base">
                                        <p:cTn id="179" dur="500" fill="hold"/>
                                        <p:tgtEl>
                                          <p:spTgt spid="53344"/>
                                        </p:tgtEl>
                                        <p:attrNameLst>
                                          <p:attrName>ppt_x</p:attrName>
                                        </p:attrNameLst>
                                      </p:cBhvr>
                                      <p:tavLst>
                                        <p:tav tm="0">
                                          <p:val>
                                            <p:strVal val="#ppt_x"/>
                                          </p:val>
                                        </p:tav>
                                        <p:tav tm="100000">
                                          <p:val>
                                            <p:strVal val="#ppt_x"/>
                                          </p:val>
                                        </p:tav>
                                      </p:tavLst>
                                    </p:anim>
                                    <p:anim calcmode="lin" valueType="num">
                                      <p:cBhvr additive="base">
                                        <p:cTn id="180" dur="500" fill="hold"/>
                                        <p:tgtEl>
                                          <p:spTgt spid="53344"/>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53345"/>
                                        </p:tgtEl>
                                        <p:attrNameLst>
                                          <p:attrName>style.visibility</p:attrName>
                                        </p:attrNameLst>
                                      </p:cBhvr>
                                      <p:to>
                                        <p:strVal val="visible"/>
                                      </p:to>
                                    </p:set>
                                    <p:anim calcmode="lin" valueType="num">
                                      <p:cBhvr additive="base">
                                        <p:cTn id="183" dur="500" fill="hold"/>
                                        <p:tgtEl>
                                          <p:spTgt spid="53345"/>
                                        </p:tgtEl>
                                        <p:attrNameLst>
                                          <p:attrName>ppt_x</p:attrName>
                                        </p:attrNameLst>
                                      </p:cBhvr>
                                      <p:tavLst>
                                        <p:tav tm="0">
                                          <p:val>
                                            <p:strVal val="#ppt_x"/>
                                          </p:val>
                                        </p:tav>
                                        <p:tav tm="100000">
                                          <p:val>
                                            <p:strVal val="#ppt_x"/>
                                          </p:val>
                                        </p:tav>
                                      </p:tavLst>
                                    </p:anim>
                                    <p:anim calcmode="lin" valueType="num">
                                      <p:cBhvr additive="base">
                                        <p:cTn id="184" dur="500" fill="hold"/>
                                        <p:tgtEl>
                                          <p:spTgt spid="5334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53346"/>
                                        </p:tgtEl>
                                        <p:attrNameLst>
                                          <p:attrName>style.visibility</p:attrName>
                                        </p:attrNameLst>
                                      </p:cBhvr>
                                      <p:to>
                                        <p:strVal val="visible"/>
                                      </p:to>
                                    </p:set>
                                    <p:anim calcmode="lin" valueType="num">
                                      <p:cBhvr additive="base">
                                        <p:cTn id="187" dur="500" fill="hold"/>
                                        <p:tgtEl>
                                          <p:spTgt spid="53346"/>
                                        </p:tgtEl>
                                        <p:attrNameLst>
                                          <p:attrName>ppt_x</p:attrName>
                                        </p:attrNameLst>
                                      </p:cBhvr>
                                      <p:tavLst>
                                        <p:tav tm="0">
                                          <p:val>
                                            <p:strVal val="#ppt_x"/>
                                          </p:val>
                                        </p:tav>
                                        <p:tav tm="100000">
                                          <p:val>
                                            <p:strVal val="#ppt_x"/>
                                          </p:val>
                                        </p:tav>
                                      </p:tavLst>
                                    </p:anim>
                                    <p:anim calcmode="lin" valueType="num">
                                      <p:cBhvr additive="base">
                                        <p:cTn id="188" dur="500" fill="hold"/>
                                        <p:tgtEl>
                                          <p:spTgt spid="5334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3360"/>
                                        </p:tgtEl>
                                        <p:attrNameLst>
                                          <p:attrName>style.visibility</p:attrName>
                                        </p:attrNameLst>
                                      </p:cBhvr>
                                      <p:to>
                                        <p:strVal val="visible"/>
                                      </p:to>
                                    </p:set>
                                    <p:anim calcmode="lin" valueType="num">
                                      <p:cBhvr additive="base">
                                        <p:cTn id="191" dur="500" fill="hold"/>
                                        <p:tgtEl>
                                          <p:spTgt spid="53360"/>
                                        </p:tgtEl>
                                        <p:attrNameLst>
                                          <p:attrName>ppt_x</p:attrName>
                                        </p:attrNameLst>
                                      </p:cBhvr>
                                      <p:tavLst>
                                        <p:tav tm="0">
                                          <p:val>
                                            <p:strVal val="#ppt_x"/>
                                          </p:val>
                                        </p:tav>
                                        <p:tav tm="100000">
                                          <p:val>
                                            <p:strVal val="#ppt_x"/>
                                          </p:val>
                                        </p:tav>
                                      </p:tavLst>
                                    </p:anim>
                                    <p:anim calcmode="lin" valueType="num">
                                      <p:cBhvr additive="base">
                                        <p:cTn id="192" dur="500" fill="hold"/>
                                        <p:tgtEl>
                                          <p:spTgt spid="53360"/>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53294"/>
                                        </p:tgtEl>
                                        <p:attrNameLst>
                                          <p:attrName>style.visibility</p:attrName>
                                        </p:attrNameLst>
                                      </p:cBhvr>
                                      <p:to>
                                        <p:strVal val="visible"/>
                                      </p:to>
                                    </p:set>
                                    <p:anim calcmode="lin" valueType="num">
                                      <p:cBhvr additive="base">
                                        <p:cTn id="197" dur="500" fill="hold"/>
                                        <p:tgtEl>
                                          <p:spTgt spid="53294"/>
                                        </p:tgtEl>
                                        <p:attrNameLst>
                                          <p:attrName>ppt_x</p:attrName>
                                        </p:attrNameLst>
                                      </p:cBhvr>
                                      <p:tavLst>
                                        <p:tav tm="0">
                                          <p:val>
                                            <p:strVal val="#ppt_x"/>
                                          </p:val>
                                        </p:tav>
                                        <p:tav tm="100000">
                                          <p:val>
                                            <p:strVal val="#ppt_x"/>
                                          </p:val>
                                        </p:tav>
                                      </p:tavLst>
                                    </p:anim>
                                    <p:anim calcmode="lin" valueType="num">
                                      <p:cBhvr additive="base">
                                        <p:cTn id="198" dur="500" fill="hold"/>
                                        <p:tgtEl>
                                          <p:spTgt spid="53294"/>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53295"/>
                                        </p:tgtEl>
                                        <p:attrNameLst>
                                          <p:attrName>style.visibility</p:attrName>
                                        </p:attrNameLst>
                                      </p:cBhvr>
                                      <p:to>
                                        <p:strVal val="visible"/>
                                      </p:to>
                                    </p:set>
                                    <p:anim calcmode="lin" valueType="num">
                                      <p:cBhvr additive="base">
                                        <p:cTn id="201" dur="500" fill="hold"/>
                                        <p:tgtEl>
                                          <p:spTgt spid="53295"/>
                                        </p:tgtEl>
                                        <p:attrNameLst>
                                          <p:attrName>ppt_x</p:attrName>
                                        </p:attrNameLst>
                                      </p:cBhvr>
                                      <p:tavLst>
                                        <p:tav tm="0">
                                          <p:val>
                                            <p:strVal val="#ppt_x"/>
                                          </p:val>
                                        </p:tav>
                                        <p:tav tm="100000">
                                          <p:val>
                                            <p:strVal val="#ppt_x"/>
                                          </p:val>
                                        </p:tav>
                                      </p:tavLst>
                                    </p:anim>
                                    <p:anim calcmode="lin" valueType="num">
                                      <p:cBhvr additive="base">
                                        <p:cTn id="202" dur="500" fill="hold"/>
                                        <p:tgtEl>
                                          <p:spTgt spid="53295"/>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53296"/>
                                        </p:tgtEl>
                                        <p:attrNameLst>
                                          <p:attrName>style.visibility</p:attrName>
                                        </p:attrNameLst>
                                      </p:cBhvr>
                                      <p:to>
                                        <p:strVal val="visible"/>
                                      </p:to>
                                    </p:set>
                                    <p:anim calcmode="lin" valueType="num">
                                      <p:cBhvr additive="base">
                                        <p:cTn id="205" dur="500" fill="hold"/>
                                        <p:tgtEl>
                                          <p:spTgt spid="53296"/>
                                        </p:tgtEl>
                                        <p:attrNameLst>
                                          <p:attrName>ppt_x</p:attrName>
                                        </p:attrNameLst>
                                      </p:cBhvr>
                                      <p:tavLst>
                                        <p:tav tm="0">
                                          <p:val>
                                            <p:strVal val="#ppt_x"/>
                                          </p:val>
                                        </p:tav>
                                        <p:tav tm="100000">
                                          <p:val>
                                            <p:strVal val="#ppt_x"/>
                                          </p:val>
                                        </p:tav>
                                      </p:tavLst>
                                    </p:anim>
                                    <p:anim calcmode="lin" valueType="num">
                                      <p:cBhvr additive="base">
                                        <p:cTn id="206" dur="500" fill="hold"/>
                                        <p:tgtEl>
                                          <p:spTgt spid="53296"/>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53297"/>
                                        </p:tgtEl>
                                        <p:attrNameLst>
                                          <p:attrName>style.visibility</p:attrName>
                                        </p:attrNameLst>
                                      </p:cBhvr>
                                      <p:to>
                                        <p:strVal val="visible"/>
                                      </p:to>
                                    </p:set>
                                    <p:anim calcmode="lin" valueType="num">
                                      <p:cBhvr additive="base">
                                        <p:cTn id="209" dur="500" fill="hold"/>
                                        <p:tgtEl>
                                          <p:spTgt spid="53297"/>
                                        </p:tgtEl>
                                        <p:attrNameLst>
                                          <p:attrName>ppt_x</p:attrName>
                                        </p:attrNameLst>
                                      </p:cBhvr>
                                      <p:tavLst>
                                        <p:tav tm="0">
                                          <p:val>
                                            <p:strVal val="#ppt_x"/>
                                          </p:val>
                                        </p:tav>
                                        <p:tav tm="100000">
                                          <p:val>
                                            <p:strVal val="#ppt_x"/>
                                          </p:val>
                                        </p:tav>
                                      </p:tavLst>
                                    </p:anim>
                                    <p:anim calcmode="lin" valueType="num">
                                      <p:cBhvr additive="base">
                                        <p:cTn id="210" dur="500" fill="hold"/>
                                        <p:tgtEl>
                                          <p:spTgt spid="53297"/>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53298"/>
                                        </p:tgtEl>
                                        <p:attrNameLst>
                                          <p:attrName>style.visibility</p:attrName>
                                        </p:attrNameLst>
                                      </p:cBhvr>
                                      <p:to>
                                        <p:strVal val="visible"/>
                                      </p:to>
                                    </p:set>
                                    <p:anim calcmode="lin" valueType="num">
                                      <p:cBhvr additive="base">
                                        <p:cTn id="213" dur="500" fill="hold"/>
                                        <p:tgtEl>
                                          <p:spTgt spid="53298"/>
                                        </p:tgtEl>
                                        <p:attrNameLst>
                                          <p:attrName>ppt_x</p:attrName>
                                        </p:attrNameLst>
                                      </p:cBhvr>
                                      <p:tavLst>
                                        <p:tav tm="0">
                                          <p:val>
                                            <p:strVal val="#ppt_x"/>
                                          </p:val>
                                        </p:tav>
                                        <p:tav tm="100000">
                                          <p:val>
                                            <p:strVal val="#ppt_x"/>
                                          </p:val>
                                        </p:tav>
                                      </p:tavLst>
                                    </p:anim>
                                    <p:anim calcmode="lin" valueType="num">
                                      <p:cBhvr additive="base">
                                        <p:cTn id="214" dur="500" fill="hold"/>
                                        <p:tgtEl>
                                          <p:spTgt spid="53298"/>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53299"/>
                                        </p:tgtEl>
                                        <p:attrNameLst>
                                          <p:attrName>style.visibility</p:attrName>
                                        </p:attrNameLst>
                                      </p:cBhvr>
                                      <p:to>
                                        <p:strVal val="visible"/>
                                      </p:to>
                                    </p:set>
                                    <p:anim calcmode="lin" valueType="num">
                                      <p:cBhvr additive="base">
                                        <p:cTn id="217" dur="500" fill="hold"/>
                                        <p:tgtEl>
                                          <p:spTgt spid="53299"/>
                                        </p:tgtEl>
                                        <p:attrNameLst>
                                          <p:attrName>ppt_x</p:attrName>
                                        </p:attrNameLst>
                                      </p:cBhvr>
                                      <p:tavLst>
                                        <p:tav tm="0">
                                          <p:val>
                                            <p:strVal val="#ppt_x"/>
                                          </p:val>
                                        </p:tav>
                                        <p:tav tm="100000">
                                          <p:val>
                                            <p:strVal val="#ppt_x"/>
                                          </p:val>
                                        </p:tav>
                                      </p:tavLst>
                                    </p:anim>
                                    <p:anim calcmode="lin" valueType="num">
                                      <p:cBhvr additive="base">
                                        <p:cTn id="218" dur="500" fill="hold"/>
                                        <p:tgtEl>
                                          <p:spTgt spid="53299"/>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53300"/>
                                        </p:tgtEl>
                                        <p:attrNameLst>
                                          <p:attrName>style.visibility</p:attrName>
                                        </p:attrNameLst>
                                      </p:cBhvr>
                                      <p:to>
                                        <p:strVal val="visible"/>
                                      </p:to>
                                    </p:set>
                                    <p:anim calcmode="lin" valueType="num">
                                      <p:cBhvr additive="base">
                                        <p:cTn id="221" dur="500" fill="hold"/>
                                        <p:tgtEl>
                                          <p:spTgt spid="53300"/>
                                        </p:tgtEl>
                                        <p:attrNameLst>
                                          <p:attrName>ppt_x</p:attrName>
                                        </p:attrNameLst>
                                      </p:cBhvr>
                                      <p:tavLst>
                                        <p:tav tm="0">
                                          <p:val>
                                            <p:strVal val="#ppt_x"/>
                                          </p:val>
                                        </p:tav>
                                        <p:tav tm="100000">
                                          <p:val>
                                            <p:strVal val="#ppt_x"/>
                                          </p:val>
                                        </p:tav>
                                      </p:tavLst>
                                    </p:anim>
                                    <p:anim calcmode="lin" valueType="num">
                                      <p:cBhvr additive="base">
                                        <p:cTn id="222" dur="500" fill="hold"/>
                                        <p:tgtEl>
                                          <p:spTgt spid="53300"/>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53303"/>
                                        </p:tgtEl>
                                        <p:attrNameLst>
                                          <p:attrName>style.visibility</p:attrName>
                                        </p:attrNameLst>
                                      </p:cBhvr>
                                      <p:to>
                                        <p:strVal val="visible"/>
                                      </p:to>
                                    </p:set>
                                    <p:anim calcmode="lin" valueType="num">
                                      <p:cBhvr additive="base">
                                        <p:cTn id="225" dur="500" fill="hold"/>
                                        <p:tgtEl>
                                          <p:spTgt spid="53303"/>
                                        </p:tgtEl>
                                        <p:attrNameLst>
                                          <p:attrName>ppt_x</p:attrName>
                                        </p:attrNameLst>
                                      </p:cBhvr>
                                      <p:tavLst>
                                        <p:tav tm="0">
                                          <p:val>
                                            <p:strVal val="#ppt_x"/>
                                          </p:val>
                                        </p:tav>
                                        <p:tav tm="100000">
                                          <p:val>
                                            <p:strVal val="#ppt_x"/>
                                          </p:val>
                                        </p:tav>
                                      </p:tavLst>
                                    </p:anim>
                                    <p:anim calcmode="lin" valueType="num">
                                      <p:cBhvr additive="base">
                                        <p:cTn id="226" dur="500" fill="hold"/>
                                        <p:tgtEl>
                                          <p:spTgt spid="53303"/>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53304"/>
                                        </p:tgtEl>
                                        <p:attrNameLst>
                                          <p:attrName>style.visibility</p:attrName>
                                        </p:attrNameLst>
                                      </p:cBhvr>
                                      <p:to>
                                        <p:strVal val="visible"/>
                                      </p:to>
                                    </p:set>
                                    <p:anim calcmode="lin" valueType="num">
                                      <p:cBhvr additive="base">
                                        <p:cTn id="229" dur="500" fill="hold"/>
                                        <p:tgtEl>
                                          <p:spTgt spid="53304"/>
                                        </p:tgtEl>
                                        <p:attrNameLst>
                                          <p:attrName>ppt_x</p:attrName>
                                        </p:attrNameLst>
                                      </p:cBhvr>
                                      <p:tavLst>
                                        <p:tav tm="0">
                                          <p:val>
                                            <p:strVal val="#ppt_x"/>
                                          </p:val>
                                        </p:tav>
                                        <p:tav tm="100000">
                                          <p:val>
                                            <p:strVal val="#ppt_x"/>
                                          </p:val>
                                        </p:tav>
                                      </p:tavLst>
                                    </p:anim>
                                    <p:anim calcmode="lin" valueType="num">
                                      <p:cBhvr additive="base">
                                        <p:cTn id="230" dur="500" fill="hold"/>
                                        <p:tgtEl>
                                          <p:spTgt spid="53304"/>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53305"/>
                                        </p:tgtEl>
                                        <p:attrNameLst>
                                          <p:attrName>style.visibility</p:attrName>
                                        </p:attrNameLst>
                                      </p:cBhvr>
                                      <p:to>
                                        <p:strVal val="visible"/>
                                      </p:to>
                                    </p:set>
                                    <p:anim calcmode="lin" valueType="num">
                                      <p:cBhvr additive="base">
                                        <p:cTn id="233" dur="500" fill="hold"/>
                                        <p:tgtEl>
                                          <p:spTgt spid="53305"/>
                                        </p:tgtEl>
                                        <p:attrNameLst>
                                          <p:attrName>ppt_x</p:attrName>
                                        </p:attrNameLst>
                                      </p:cBhvr>
                                      <p:tavLst>
                                        <p:tav tm="0">
                                          <p:val>
                                            <p:strVal val="#ppt_x"/>
                                          </p:val>
                                        </p:tav>
                                        <p:tav tm="100000">
                                          <p:val>
                                            <p:strVal val="#ppt_x"/>
                                          </p:val>
                                        </p:tav>
                                      </p:tavLst>
                                    </p:anim>
                                    <p:anim calcmode="lin" valueType="num">
                                      <p:cBhvr additive="base">
                                        <p:cTn id="234" dur="500" fill="hold"/>
                                        <p:tgtEl>
                                          <p:spTgt spid="53305"/>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53306"/>
                                        </p:tgtEl>
                                        <p:attrNameLst>
                                          <p:attrName>style.visibility</p:attrName>
                                        </p:attrNameLst>
                                      </p:cBhvr>
                                      <p:to>
                                        <p:strVal val="visible"/>
                                      </p:to>
                                    </p:set>
                                    <p:anim calcmode="lin" valueType="num">
                                      <p:cBhvr additive="base">
                                        <p:cTn id="237" dur="500" fill="hold"/>
                                        <p:tgtEl>
                                          <p:spTgt spid="53306"/>
                                        </p:tgtEl>
                                        <p:attrNameLst>
                                          <p:attrName>ppt_x</p:attrName>
                                        </p:attrNameLst>
                                      </p:cBhvr>
                                      <p:tavLst>
                                        <p:tav tm="0">
                                          <p:val>
                                            <p:strVal val="#ppt_x"/>
                                          </p:val>
                                        </p:tav>
                                        <p:tav tm="100000">
                                          <p:val>
                                            <p:strVal val="#ppt_x"/>
                                          </p:val>
                                        </p:tav>
                                      </p:tavLst>
                                    </p:anim>
                                    <p:anim calcmode="lin" valueType="num">
                                      <p:cBhvr additive="base">
                                        <p:cTn id="238" dur="500" fill="hold"/>
                                        <p:tgtEl>
                                          <p:spTgt spid="53306"/>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53347"/>
                                        </p:tgtEl>
                                        <p:attrNameLst>
                                          <p:attrName>style.visibility</p:attrName>
                                        </p:attrNameLst>
                                      </p:cBhvr>
                                      <p:to>
                                        <p:strVal val="visible"/>
                                      </p:to>
                                    </p:set>
                                    <p:anim calcmode="lin" valueType="num">
                                      <p:cBhvr additive="base">
                                        <p:cTn id="241" dur="500" fill="hold"/>
                                        <p:tgtEl>
                                          <p:spTgt spid="53347"/>
                                        </p:tgtEl>
                                        <p:attrNameLst>
                                          <p:attrName>ppt_x</p:attrName>
                                        </p:attrNameLst>
                                      </p:cBhvr>
                                      <p:tavLst>
                                        <p:tav tm="0">
                                          <p:val>
                                            <p:strVal val="#ppt_x"/>
                                          </p:val>
                                        </p:tav>
                                        <p:tav tm="100000">
                                          <p:val>
                                            <p:strVal val="#ppt_x"/>
                                          </p:val>
                                        </p:tav>
                                      </p:tavLst>
                                    </p:anim>
                                    <p:anim calcmode="lin" valueType="num">
                                      <p:cBhvr additive="base">
                                        <p:cTn id="242" dur="500" fill="hold"/>
                                        <p:tgtEl>
                                          <p:spTgt spid="53347"/>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53348"/>
                                        </p:tgtEl>
                                        <p:attrNameLst>
                                          <p:attrName>style.visibility</p:attrName>
                                        </p:attrNameLst>
                                      </p:cBhvr>
                                      <p:to>
                                        <p:strVal val="visible"/>
                                      </p:to>
                                    </p:set>
                                    <p:anim calcmode="lin" valueType="num">
                                      <p:cBhvr additive="base">
                                        <p:cTn id="245" dur="500" fill="hold"/>
                                        <p:tgtEl>
                                          <p:spTgt spid="53348"/>
                                        </p:tgtEl>
                                        <p:attrNameLst>
                                          <p:attrName>ppt_x</p:attrName>
                                        </p:attrNameLst>
                                      </p:cBhvr>
                                      <p:tavLst>
                                        <p:tav tm="0">
                                          <p:val>
                                            <p:strVal val="#ppt_x"/>
                                          </p:val>
                                        </p:tav>
                                        <p:tav tm="100000">
                                          <p:val>
                                            <p:strVal val="#ppt_x"/>
                                          </p:val>
                                        </p:tav>
                                      </p:tavLst>
                                    </p:anim>
                                    <p:anim calcmode="lin" valueType="num">
                                      <p:cBhvr additive="base">
                                        <p:cTn id="246" dur="500" fill="hold"/>
                                        <p:tgtEl>
                                          <p:spTgt spid="53348"/>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53349"/>
                                        </p:tgtEl>
                                        <p:attrNameLst>
                                          <p:attrName>style.visibility</p:attrName>
                                        </p:attrNameLst>
                                      </p:cBhvr>
                                      <p:to>
                                        <p:strVal val="visible"/>
                                      </p:to>
                                    </p:set>
                                    <p:anim calcmode="lin" valueType="num">
                                      <p:cBhvr additive="base">
                                        <p:cTn id="249" dur="500" fill="hold"/>
                                        <p:tgtEl>
                                          <p:spTgt spid="53349"/>
                                        </p:tgtEl>
                                        <p:attrNameLst>
                                          <p:attrName>ppt_x</p:attrName>
                                        </p:attrNameLst>
                                      </p:cBhvr>
                                      <p:tavLst>
                                        <p:tav tm="0">
                                          <p:val>
                                            <p:strVal val="#ppt_x"/>
                                          </p:val>
                                        </p:tav>
                                        <p:tav tm="100000">
                                          <p:val>
                                            <p:strVal val="#ppt_x"/>
                                          </p:val>
                                        </p:tav>
                                      </p:tavLst>
                                    </p:anim>
                                    <p:anim calcmode="lin" valueType="num">
                                      <p:cBhvr additive="base">
                                        <p:cTn id="250" dur="500" fill="hold"/>
                                        <p:tgtEl>
                                          <p:spTgt spid="53349"/>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53350"/>
                                        </p:tgtEl>
                                        <p:attrNameLst>
                                          <p:attrName>style.visibility</p:attrName>
                                        </p:attrNameLst>
                                      </p:cBhvr>
                                      <p:to>
                                        <p:strVal val="visible"/>
                                      </p:to>
                                    </p:set>
                                    <p:anim calcmode="lin" valueType="num">
                                      <p:cBhvr additive="base">
                                        <p:cTn id="253" dur="500" fill="hold"/>
                                        <p:tgtEl>
                                          <p:spTgt spid="53350"/>
                                        </p:tgtEl>
                                        <p:attrNameLst>
                                          <p:attrName>ppt_x</p:attrName>
                                        </p:attrNameLst>
                                      </p:cBhvr>
                                      <p:tavLst>
                                        <p:tav tm="0">
                                          <p:val>
                                            <p:strVal val="#ppt_x"/>
                                          </p:val>
                                        </p:tav>
                                        <p:tav tm="100000">
                                          <p:val>
                                            <p:strVal val="#ppt_x"/>
                                          </p:val>
                                        </p:tav>
                                      </p:tavLst>
                                    </p:anim>
                                    <p:anim calcmode="lin" valueType="num">
                                      <p:cBhvr additive="base">
                                        <p:cTn id="254" dur="500" fill="hold"/>
                                        <p:tgtEl>
                                          <p:spTgt spid="53350"/>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53351"/>
                                        </p:tgtEl>
                                        <p:attrNameLst>
                                          <p:attrName>style.visibility</p:attrName>
                                        </p:attrNameLst>
                                      </p:cBhvr>
                                      <p:to>
                                        <p:strVal val="visible"/>
                                      </p:to>
                                    </p:set>
                                    <p:anim calcmode="lin" valueType="num">
                                      <p:cBhvr additive="base">
                                        <p:cTn id="257" dur="500" fill="hold"/>
                                        <p:tgtEl>
                                          <p:spTgt spid="53351"/>
                                        </p:tgtEl>
                                        <p:attrNameLst>
                                          <p:attrName>ppt_x</p:attrName>
                                        </p:attrNameLst>
                                      </p:cBhvr>
                                      <p:tavLst>
                                        <p:tav tm="0">
                                          <p:val>
                                            <p:strVal val="#ppt_x"/>
                                          </p:val>
                                        </p:tav>
                                        <p:tav tm="100000">
                                          <p:val>
                                            <p:strVal val="#ppt_x"/>
                                          </p:val>
                                        </p:tav>
                                      </p:tavLst>
                                    </p:anim>
                                    <p:anim calcmode="lin" valueType="num">
                                      <p:cBhvr additive="base">
                                        <p:cTn id="258" dur="500" fill="hold"/>
                                        <p:tgtEl>
                                          <p:spTgt spid="53351"/>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53352"/>
                                        </p:tgtEl>
                                        <p:attrNameLst>
                                          <p:attrName>style.visibility</p:attrName>
                                        </p:attrNameLst>
                                      </p:cBhvr>
                                      <p:to>
                                        <p:strVal val="visible"/>
                                      </p:to>
                                    </p:set>
                                    <p:anim calcmode="lin" valueType="num">
                                      <p:cBhvr additive="base">
                                        <p:cTn id="261" dur="500" fill="hold"/>
                                        <p:tgtEl>
                                          <p:spTgt spid="53352"/>
                                        </p:tgtEl>
                                        <p:attrNameLst>
                                          <p:attrName>ppt_x</p:attrName>
                                        </p:attrNameLst>
                                      </p:cBhvr>
                                      <p:tavLst>
                                        <p:tav tm="0">
                                          <p:val>
                                            <p:strVal val="#ppt_x"/>
                                          </p:val>
                                        </p:tav>
                                        <p:tav tm="100000">
                                          <p:val>
                                            <p:strVal val="#ppt_x"/>
                                          </p:val>
                                        </p:tav>
                                      </p:tavLst>
                                    </p:anim>
                                    <p:anim calcmode="lin" valueType="num">
                                      <p:cBhvr additive="base">
                                        <p:cTn id="262" dur="500" fill="hold"/>
                                        <p:tgtEl>
                                          <p:spTgt spid="533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8" grpId="0"/>
      <p:bldP spid="53269" grpId="0" animBg="1"/>
      <p:bldP spid="53270" grpId="0" animBg="1"/>
      <p:bldP spid="53271" grpId="0" animBg="1"/>
      <p:bldP spid="53272" grpId="0" animBg="1"/>
      <p:bldP spid="53275" grpId="0" animBg="1"/>
      <p:bldP spid="53276" grpId="0" animBg="1"/>
      <p:bldP spid="53277" grpId="0" animBg="1"/>
      <p:bldP spid="53278" grpId="0" animBg="1"/>
      <p:bldP spid="53279" grpId="0" animBg="1"/>
      <p:bldP spid="53280" grpId="0" animBg="1"/>
      <p:bldP spid="53281" grpId="0"/>
      <p:bldP spid="53282" grpId="0" animBg="1"/>
      <p:bldP spid="53283" grpId="0" animBg="1"/>
      <p:bldP spid="53284" grpId="0" animBg="1"/>
      <p:bldP spid="53285" grpId="0" animBg="1"/>
      <p:bldP spid="53288" grpId="0" animBg="1"/>
      <p:bldP spid="53289" grpId="0" animBg="1"/>
      <p:bldP spid="53290" grpId="0" animBg="1"/>
      <p:bldP spid="53291" grpId="0" animBg="1"/>
      <p:bldP spid="53292" grpId="0" animBg="1"/>
      <p:bldP spid="53293" grpId="0" animBg="1"/>
      <p:bldP spid="53294" grpId="0"/>
      <p:bldP spid="53295" grpId="0" animBg="1"/>
      <p:bldP spid="53296" grpId="0" animBg="1"/>
      <p:bldP spid="53297" grpId="0" animBg="1"/>
      <p:bldP spid="53298" grpId="0" animBg="1"/>
      <p:bldP spid="53299" grpId="0" animBg="1"/>
      <p:bldP spid="53300" grpId="0" animBg="1"/>
      <p:bldP spid="53303" grpId="0" animBg="1"/>
      <p:bldP spid="53304" grpId="0" animBg="1"/>
      <p:bldP spid="53305" grpId="0" animBg="1"/>
      <p:bldP spid="53306" grpId="0" animBg="1"/>
      <p:bldP spid="53307" grpId="0"/>
      <p:bldP spid="53308" grpId="0" animBg="1"/>
      <p:bldP spid="53309" grpId="0" animBg="1"/>
      <p:bldP spid="53310" grpId="0" animBg="1"/>
      <p:bldP spid="53311" grpId="0" animBg="1"/>
      <p:bldP spid="53312" grpId="0" animBg="1"/>
      <p:bldP spid="53313" grpId="0" animBg="1"/>
      <p:bldP spid="53316" grpId="0" animBg="1"/>
      <p:bldP spid="53317" grpId="0" animBg="1"/>
      <p:bldP spid="53318" grpId="0" animBg="1"/>
      <p:bldP spid="53319" grpId="0" animBg="1"/>
      <p:bldP spid="53333" grpId="0"/>
      <p:bldP spid="53334" grpId="0"/>
      <p:bldP spid="53335" grpId="0"/>
      <p:bldP spid="53336" grpId="0"/>
      <p:bldP spid="53337" grpId="0"/>
      <p:bldP spid="53340" grpId="0"/>
      <p:bldP spid="53341" grpId="0"/>
      <p:bldP spid="53343" grpId="0"/>
      <p:bldP spid="53344" grpId="0"/>
      <p:bldP spid="53345" grpId="0"/>
      <p:bldP spid="53346" grpId="0"/>
      <p:bldP spid="53347" grpId="0"/>
      <p:bldP spid="53348" grpId="0"/>
      <p:bldP spid="53349" grpId="0"/>
      <p:bldP spid="53350" grpId="0"/>
      <p:bldP spid="53351" grpId="0"/>
      <p:bldP spid="53352" grpId="0"/>
      <p:bldP spid="53359" grpId="0" animBg="1"/>
      <p:bldP spid="5336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ACD63A2-D538-4F3E-8819-685F5BF9F291}" type="slidenum">
              <a:rPr lang="en-US" altLang="zh-CN" smtClean="0"/>
              <a:pPr>
                <a:defRPr/>
              </a:pPr>
              <a:t>90</a:t>
            </a:fld>
            <a:endParaRPr lang="en-US" altLang="zh-CN"/>
          </a:p>
        </p:txBody>
      </p:sp>
      <p:sp>
        <p:nvSpPr>
          <p:cNvPr id="3" name="标题 1"/>
          <p:cNvSpPr txBox="1">
            <a:spLocks/>
          </p:cNvSpPr>
          <p:nvPr/>
        </p:nvSpPr>
        <p:spPr>
          <a:xfrm>
            <a:off x="713095" y="0"/>
            <a:ext cx="7772400" cy="60505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迷宫问题的算法</a:t>
            </a:r>
            <a:r>
              <a:rPr kumimoji="1" lang="en-US" altLang="zh-CN" sz="36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rPr>
              <a:t>(7)</a:t>
            </a:r>
            <a:endParaRPr kumimoji="1" lang="zh-CN" altLang="en-US" sz="3600" b="1" i="0" u="none" strike="noStrike" kern="0" cap="none" spc="0" normalizeH="0" baseline="0" noProof="0" dirty="0" smtClean="0">
              <a:ln>
                <a:noFill/>
              </a:ln>
              <a:solidFill>
                <a:srgbClr val="A50021"/>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53788" y="630071"/>
            <a:ext cx="8471848" cy="4114800"/>
          </a:xfrm>
          <a:prstGeom prst="rect">
            <a:avLst/>
          </a:prstGeom>
        </p:spPr>
        <p:txBody>
          <a:bodyPr/>
          <a:lstStyle/>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getmazepath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int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g</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Element current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maze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maze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m</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return</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x</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lang="en-US" altLang="zh-CN" sz="2000" kern="0" dirty="0" smtClean="0">
                <a:solidFill>
                  <a:srgbClr val="FF0000"/>
                </a:solidFill>
                <a:latin typeface="+mn-lt"/>
                <a:ea typeface="+mn-ea"/>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mark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while</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isEmpty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x</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7</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g</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a</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j</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mv</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b</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g</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m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n</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path in maze: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endl</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lvl="0" indent="-342900">
              <a:lnSpc>
                <a:spcPct val="75000"/>
              </a:lnSpc>
              <a:spcBef>
                <a:spcPts val="0"/>
              </a:spcBef>
              <a:buFontTx/>
              <a:buChar char="•"/>
            </a:pPr>
            <a:r>
              <a:rPr lang="en-US" altLang="zh-CN" sz="2000" b="1" kern="0" dirty="0" smtClean="0">
                <a:solidFill>
                  <a:srgbClr val="FF0000"/>
                </a:solidFill>
                <a:latin typeface="+mn-lt"/>
                <a:ea typeface="+mn-ea"/>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 ”&lt;&lt;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lang="en-US" altLang="zh-CN" sz="2000" b="1" kern="0" dirty="0" smtClean="0">
                <a:solidFill>
                  <a:srgbClr val="FF0000"/>
                </a:solidFill>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lang="en-US" altLang="zh-CN" sz="2000" b="1" kern="0" dirty="0" smtClean="0">
                <a:solidFill>
                  <a:srgbClr val="FF0000"/>
                </a:solidFill>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isEmpty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pop</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lvl="0" indent="-342900">
              <a:lnSpc>
                <a:spcPct val="75000"/>
              </a:lnSpc>
              <a:spcBef>
                <a:spcPts val="0"/>
              </a:spcBef>
              <a:buFontTx/>
              <a:buChar char="•"/>
            </a:pPr>
            <a:r>
              <a:rPr lang="en-US" altLang="zh-CN" sz="2000" b="1" kern="0" dirty="0" smtClean="0">
                <a:solidFill>
                  <a:srgbClr val="FF0000"/>
                </a:solidFill>
                <a:latin typeface="+mn-lt"/>
                <a:ea typeface="+mn-ea"/>
              </a:rPr>
              <a:t>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cout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x</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lang="en-US" altLang="zh-CN" sz="2000" b="1" kern="0" dirty="0" smtClean="0">
                <a:solidFill>
                  <a:srgbClr val="FF0000"/>
                </a:solidFill>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lang="en-US" altLang="zh-CN" sz="2000" b="1" kern="0" dirty="0" smtClean="0">
                <a:solidFill>
                  <a:srgbClr val="FF0000"/>
                </a:solidFill>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&lt;&lt;</a:t>
            </a:r>
            <a:r>
              <a:rPr lang="en-US" altLang="zh-CN" sz="2000" b="1" kern="0" dirty="0" smtClean="0">
                <a:solidFill>
                  <a:srgbClr val="FF0000"/>
                </a:solidFill>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lvl="0" indent="-342900">
              <a:lnSpc>
                <a:spcPct val="75000"/>
              </a:lnSpc>
              <a:spcBef>
                <a:spcPts val="0"/>
              </a:spcBef>
              <a:buFontTx/>
              <a:buChar cha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0000FF"/>
                </a:solidFill>
                <a:effectLst/>
                <a:uLnTx/>
                <a:uFillTx/>
                <a:latin typeface="+mn-lt"/>
                <a:ea typeface="+mn-ea"/>
                <a:cs typeface="+mn-cs"/>
              </a:rPr>
              <a:t>//</a:t>
            </a:r>
            <a:r>
              <a:rPr kumimoji="1" lang="en-US" altLang="zh-CN" sz="2000" b="1" i="0" u="none" strike="noStrike" kern="0" cap="none" spc="0" normalizeH="0" baseline="0" noProof="0" dirty="0" err="1" smtClean="0">
                <a:ln>
                  <a:noFill/>
                </a:ln>
                <a:solidFill>
                  <a:srgbClr val="0000FF"/>
                </a:solidFill>
                <a:effectLst/>
                <a:uLnTx/>
                <a:uFillTx/>
                <a:latin typeface="+mn-lt"/>
                <a:ea typeface="+mn-ea"/>
                <a:cs typeface="+mn-cs"/>
              </a:rPr>
              <a:t>cout</a:t>
            </a:r>
            <a:r>
              <a:rPr kumimoji="1" lang="en-US" altLang="zh-CN" sz="2000" b="1" i="0" u="none" strike="noStrike" kern="0" cap="none" spc="0" normalizeH="0" baseline="0" noProof="0" dirty="0" smtClean="0">
                <a:ln>
                  <a:noFill/>
                </a:ln>
                <a:solidFill>
                  <a:srgbClr val="0000FF"/>
                </a:solidFill>
                <a:effectLst/>
                <a:uLnTx/>
                <a:uFillTx/>
                <a:latin typeface="+mn-lt"/>
                <a:ea typeface="+mn-ea"/>
                <a:cs typeface="+mn-cs"/>
              </a:rPr>
              <a:t>&lt;&lt;</a:t>
            </a:r>
            <a:r>
              <a:rPr kumimoji="1" lang="en-US" altLang="zh-CN" sz="2000" b="0" i="0" u="none" strike="noStrike" kern="0" cap="none" spc="0" normalizeH="0" baseline="0" noProof="0" dirty="0" smtClean="0">
                <a:ln>
                  <a:noFill/>
                </a:ln>
                <a:solidFill>
                  <a:srgbClr val="0000FF"/>
                </a:solidFill>
                <a:effectLst/>
                <a:uLnTx/>
                <a:uFillTx/>
                <a:latin typeface="+mn-lt"/>
                <a:ea typeface="+mn-ea"/>
                <a:cs typeface="+mn-cs"/>
              </a:rPr>
              <a:t>m</a:t>
            </a:r>
            <a:r>
              <a:rPr kumimoji="1" lang="en-US" altLang="zh-CN" sz="2000" b="1" i="0" u="none" strike="noStrike" kern="0" cap="none" spc="0" normalizeH="0" baseline="0" noProof="0" dirty="0" smtClean="0">
                <a:ln>
                  <a:noFill/>
                </a:ln>
                <a:solidFill>
                  <a:srgbClr val="0000FF"/>
                </a:solidFill>
                <a:effectLst/>
                <a:uLnTx/>
                <a:uFillTx/>
                <a:latin typeface="+mn-lt"/>
                <a:ea typeface="+mn-ea"/>
                <a:cs typeface="+mn-cs"/>
              </a:rPr>
              <a:t>&lt;&lt;</a:t>
            </a:r>
            <a:r>
              <a:rPr lang="en-US" altLang="zh-CN" sz="2000" b="1" kern="0" dirty="0" smtClean="0">
                <a:solidFill>
                  <a:srgbClr val="0000FF"/>
                </a:solidFill>
              </a:rPr>
              <a:t>“ ”</a:t>
            </a:r>
            <a:r>
              <a:rPr kumimoji="1" lang="en-US" altLang="zh-CN" sz="2000" b="1" i="0" u="none" strike="noStrike" kern="0" cap="none" spc="0" normalizeH="0" baseline="0" noProof="0" dirty="0" smtClean="0">
                <a:ln>
                  <a:noFill/>
                </a:ln>
                <a:solidFill>
                  <a:srgbClr val="0000FF"/>
                </a:solidFill>
                <a:effectLst/>
                <a:uLnTx/>
                <a:uFillTx/>
                <a:latin typeface="+mn-lt"/>
                <a:ea typeface="+mn-ea"/>
                <a:cs typeface="+mn-cs"/>
              </a:rPr>
              <a:t>&lt;&lt;</a:t>
            </a:r>
            <a:r>
              <a:rPr kumimoji="1" lang="en-US" altLang="zh-CN" sz="2000" b="0" i="0" u="none" strike="noStrike" kern="0" cap="none" spc="0" normalizeH="0" baseline="0" noProof="0" dirty="0" smtClean="0">
                <a:ln>
                  <a:noFill/>
                </a:ln>
                <a:solidFill>
                  <a:srgbClr val="0000FF"/>
                </a:solidFill>
                <a:effectLst/>
                <a:uLnTx/>
                <a:uFillTx/>
                <a:latin typeface="+mn-lt"/>
                <a:ea typeface="+mn-ea"/>
                <a:cs typeface="+mn-cs"/>
              </a:rPr>
              <a:t>n</a:t>
            </a:r>
            <a:r>
              <a:rPr kumimoji="1" lang="en-US" altLang="zh-CN" sz="2000" i="0" u="none" strike="noStrike" kern="0" cap="none" spc="0" normalizeH="0" baseline="0" noProof="0" dirty="0" smtClean="0">
                <a:ln>
                  <a:noFill/>
                </a:ln>
                <a:solidFill>
                  <a:srgbClr val="0000FF"/>
                </a:solidFill>
                <a:effectLst/>
                <a:uLnTx/>
                <a:uFillTx/>
                <a:latin typeface="+mn-lt"/>
                <a:ea typeface="+mn-ea"/>
                <a:cs typeface="+mn-cs"/>
              </a:rPr>
              <a:t>&lt;&lt;</a:t>
            </a:r>
            <a:r>
              <a:rPr lang="en-US" altLang="zh-CN" sz="2000" kern="0" dirty="0" smtClean="0">
                <a:solidFill>
                  <a:srgbClr val="0000FF"/>
                </a:solidFill>
              </a:rPr>
              <a:t>“ ”</a:t>
            </a:r>
            <a:r>
              <a:rPr kumimoji="1" lang="en-US" altLang="zh-CN" sz="2000" i="0" u="none" strike="noStrike" kern="0" cap="none" spc="0" normalizeH="0" baseline="0" noProof="0" dirty="0" smtClean="0">
                <a:ln>
                  <a:noFill/>
                </a:ln>
                <a:solidFill>
                  <a:srgbClr val="0000FF"/>
                </a:solidFill>
                <a:effectLst/>
                <a:uLnTx/>
                <a:uFillTx/>
                <a:latin typeface="+mn-lt"/>
                <a:ea typeface="+mn-ea"/>
                <a:cs typeface="+mn-cs"/>
              </a:rPr>
              <a:t>&lt;&lt;-</a:t>
            </a:r>
            <a:r>
              <a:rPr kumimoji="1" lang="en-US" altLang="zh-CN" sz="2000" b="0" i="0" u="none" strike="noStrike" kern="0" cap="none" spc="0" normalizeH="0" baseline="0" noProof="0" dirty="0" smtClean="0">
                <a:ln>
                  <a:noFill/>
                </a:ln>
                <a:solidFill>
                  <a:srgbClr val="0000FF"/>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0000FF"/>
                </a:solidFill>
                <a:effectLst/>
                <a:uLnTx/>
                <a:uFillTx/>
                <a:latin typeface="+mn-lt"/>
                <a:ea typeface="+mn-ea"/>
                <a:cs typeface="+mn-cs"/>
              </a:rPr>
              <a:t>&lt;&lt;</a:t>
            </a:r>
            <a:r>
              <a:rPr lang="en-US" altLang="zh-CN" sz="2000" b="1" kern="0" dirty="0" smtClean="0">
                <a:solidFill>
                  <a:srgbClr val="0000FF"/>
                </a:solidFill>
              </a:rPr>
              <a:t>“ ”</a:t>
            </a:r>
            <a:r>
              <a:rPr kumimoji="1" lang="en-US" altLang="zh-CN" sz="2000" b="1" i="0" u="none" strike="noStrike" kern="0" cap="none" spc="0" normalizeH="0" baseline="0" noProof="0" dirty="0" smtClean="0">
                <a:ln>
                  <a:noFill/>
                </a:ln>
                <a:solidFill>
                  <a:srgbClr val="0000FF"/>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0</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maze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g</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&amp;&amp;</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mark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g</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mark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g</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x</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y</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j</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d</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lang="en-US" altLang="zh-CN" sz="2000" kern="0" dirty="0" smtClean="0">
                <a:solidFill>
                  <a:srgbClr val="FF0000"/>
                </a:solidFill>
                <a:latin typeface="+mn-lt"/>
                <a:ea typeface="+mn-ea"/>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s</a:t>
            </a:r>
            <a:r>
              <a:rPr kumimoji="1" lang="en-US" altLang="zh-CN" sz="2000" b="1" i="0" u="none" strike="noStrike" kern="0" cap="none" spc="0" normalizeH="0" baseline="0" noProof="0" dirty="0" err="1"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push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current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0" i="0" u="none" strike="noStrike" kern="0" cap="none" spc="0" normalizeH="0" baseline="0" noProof="0" dirty="0" err="1" smtClean="0">
                <a:ln>
                  <a:noFill/>
                </a:ln>
                <a:solidFill>
                  <a:srgbClr val="FF0000"/>
                </a:solidFill>
                <a:effectLst/>
                <a:uLnTx/>
                <a:uFillTx/>
                <a:latin typeface="+mn-lt"/>
                <a:ea typeface="+mn-ea"/>
                <a:cs typeface="+mn-cs"/>
              </a:rPr>
              <a:t>i</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g</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j</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h</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k</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       return</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1</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75000"/>
              </a:lnSpc>
              <a:spcBef>
                <a:spcPts val="0"/>
              </a:spcBef>
              <a:spcAft>
                <a:spcPct val="0"/>
              </a:spcAft>
              <a:buClrTx/>
              <a:buSzTx/>
              <a:buFontTx/>
              <a:buChar char="•"/>
              <a:tabLst/>
              <a:defRPr/>
            </a:pP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p>
        </p:txBody>
      </p:sp>
    </p:spTree>
  </p:cSld>
  <p:clrMapOvr>
    <a:masterClrMapping/>
  </p:clrMapOvr>
  <p:transition>
    <p:strips dir="rd"/>
  </p:transition>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6" name="Rectangle 4"/>
          <p:cNvSpPr>
            <a:spLocks noChangeArrowheads="1"/>
          </p:cNvSpPr>
          <p:nvPr/>
        </p:nvSpPr>
        <p:spPr bwMode="auto">
          <a:xfrm>
            <a:off x="1755775" y="493713"/>
            <a:ext cx="5105400"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迷宫问题的非递归算法</a:t>
            </a:r>
          </a:p>
        </p:txBody>
      </p:sp>
      <p:sp>
        <p:nvSpPr>
          <p:cNvPr id="223237" name="Rectangle 5"/>
          <p:cNvSpPr>
            <a:spLocks noChangeArrowheads="1"/>
          </p:cNvSpPr>
          <p:nvPr/>
        </p:nvSpPr>
        <p:spPr bwMode="auto">
          <a:xfrm>
            <a:off x="482600" y="1212850"/>
            <a:ext cx="8369300" cy="4648200"/>
          </a:xfrm>
          <a:prstGeom prst="rect">
            <a:avLst/>
          </a:prstGeom>
          <a:noFill/>
          <a:ln w="9525">
            <a:noFill/>
            <a:miter lim="800000"/>
            <a:headEnd/>
            <a:tailEnd/>
          </a:ln>
          <a:effectLst/>
        </p:spPr>
        <p:txBody>
          <a:bodyPr lIns="92075" tIns="46038" rIns="92075" bIns="46038"/>
          <a:lstStyle/>
          <a:p>
            <a:pPr marL="342900" indent="-342900">
              <a:defRPr/>
            </a:pPr>
            <a:r>
              <a:rPr lang="en-US" altLang="zh-CN" sz="2600" b="1" dirty="0">
                <a:solidFill>
                  <a:schemeClr val="tx2"/>
                </a:solidFill>
                <a:ea typeface="隶书" pitchFamily="49" charset="-122"/>
              </a:rPr>
              <a:t>void</a:t>
            </a:r>
            <a:r>
              <a:rPr lang="en-US" altLang="zh-CN" sz="2600" dirty="0">
                <a:solidFill>
                  <a:schemeClr val="tx2"/>
                </a:solidFill>
                <a:ea typeface="隶书" pitchFamily="49" charset="-122"/>
              </a:rPr>
              <a:t> </a:t>
            </a:r>
            <a:r>
              <a:rPr lang="en-US" altLang="zh-CN" sz="2600" dirty="0" smtClean="0">
                <a:solidFill>
                  <a:schemeClr val="tx2"/>
                </a:solidFill>
                <a:ea typeface="隶书" pitchFamily="49" charset="-122"/>
              </a:rPr>
              <a:t>Path</a:t>
            </a:r>
            <a:r>
              <a:rPr lang="en-US" altLang="zh-CN" sz="2600" b="1" dirty="0" smtClean="0">
                <a:solidFill>
                  <a:schemeClr val="tx2"/>
                </a:solidFill>
                <a:ea typeface="隶书" pitchFamily="49" charset="-122"/>
              </a:rPr>
              <a:t>(</a:t>
            </a:r>
            <a:r>
              <a:rPr lang="en-US" altLang="zh-CN" sz="2600" b="1" dirty="0" err="1" smtClean="0">
                <a:solidFill>
                  <a:schemeClr val="tx2"/>
                </a:solidFill>
                <a:ea typeface="隶书" pitchFamily="49" charset="-122"/>
              </a:rPr>
              <a:t>int</a:t>
            </a:r>
            <a:r>
              <a:rPr lang="en-US" altLang="zh-CN" sz="2600" dirty="0" smtClean="0">
                <a:solidFill>
                  <a:schemeClr val="tx2"/>
                </a:solidFill>
                <a:ea typeface="隶书" pitchFamily="49" charset="-122"/>
              </a:rPr>
              <a:t> </a:t>
            </a:r>
            <a:r>
              <a:rPr lang="en-US" altLang="zh-CN" sz="2600" dirty="0">
                <a:solidFill>
                  <a:schemeClr val="tx2"/>
                </a:solidFill>
                <a:ea typeface="隶书" pitchFamily="49" charset="-122"/>
              </a:rPr>
              <a:t>m</a:t>
            </a:r>
            <a:r>
              <a:rPr lang="en-US" altLang="zh-CN" sz="2600" b="1" dirty="0">
                <a:solidFill>
                  <a:schemeClr val="tx2"/>
                </a:solidFill>
                <a:ea typeface="隶书" pitchFamily="49" charset="-122"/>
              </a:rPr>
              <a:t>,</a:t>
            </a:r>
            <a:r>
              <a:rPr lang="en-US" altLang="zh-CN" sz="2600" dirty="0">
                <a:solidFill>
                  <a:schemeClr val="tx2"/>
                </a:solidFill>
                <a:ea typeface="隶书" pitchFamily="49" charset="-122"/>
              </a:rPr>
              <a:t> </a:t>
            </a:r>
            <a:r>
              <a:rPr lang="en-US" altLang="zh-CN" sz="2600" b="1" dirty="0" err="1">
                <a:solidFill>
                  <a:schemeClr val="tx2"/>
                </a:solidFill>
                <a:ea typeface="隶书" pitchFamily="49" charset="-122"/>
              </a:rPr>
              <a:t>int</a:t>
            </a:r>
            <a:r>
              <a:rPr lang="en-US" altLang="zh-CN" sz="2600" dirty="0">
                <a:solidFill>
                  <a:schemeClr val="tx2"/>
                </a:solidFill>
                <a:ea typeface="隶书" pitchFamily="49" charset="-122"/>
              </a:rPr>
              <a:t> </a:t>
            </a:r>
            <a:r>
              <a:rPr lang="en-US" altLang="zh-CN" sz="2600" dirty="0" smtClean="0">
                <a:solidFill>
                  <a:schemeClr val="tx2"/>
                </a:solidFill>
                <a:ea typeface="隶书" pitchFamily="49" charset="-122"/>
              </a:rPr>
              <a:t>p</a:t>
            </a:r>
            <a:r>
              <a:rPr lang="en-US" altLang="zh-CN" sz="2600" b="1" dirty="0" smtClean="0">
                <a:solidFill>
                  <a:schemeClr val="tx2"/>
                </a:solidFill>
                <a:ea typeface="隶书" pitchFamily="49" charset="-122"/>
              </a:rPr>
              <a:t>) </a:t>
            </a:r>
            <a:r>
              <a:rPr lang="en-US" altLang="zh-CN" sz="2600" b="1" dirty="0">
                <a:solidFill>
                  <a:schemeClr val="tx2"/>
                </a:solidFill>
                <a:ea typeface="隶书"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本算法输出迷宫的一条路径</a:t>
            </a:r>
          </a:p>
          <a:p>
            <a:pPr marL="342900" indent="-342900">
              <a:defRPr/>
            </a:pPr>
            <a:r>
              <a:rPr lang="en-US" altLang="zh-CN" sz="2600" b="1" dirty="0" smtClean="0">
                <a:solidFill>
                  <a:srgbClr val="0000FF"/>
                </a:solidFill>
                <a:ea typeface="隶书" pitchFamily="49" charset="-122"/>
              </a:rPr>
              <a:t>//</a:t>
            </a:r>
            <a:r>
              <a:rPr lang="en-US" altLang="zh-CN" sz="2600" b="1" dirty="0" smtClean="0">
                <a:solidFill>
                  <a:srgbClr val="CC0066"/>
                </a:solidFill>
                <a:ea typeface="隶书" pitchFamily="49" charset="-122"/>
              </a:rPr>
              <a:t>Maze[0</a:t>
            </a:r>
            <a:r>
              <a:rPr lang="en-US" altLang="zh-CN" sz="2600" b="1" dirty="0">
                <a:solidFill>
                  <a:srgbClr val="CC0066"/>
                </a:solidFill>
                <a:ea typeface="隶书" pitchFamily="49" charset="-122"/>
              </a:rPr>
              <a:t>][</a:t>
            </a:r>
            <a:r>
              <a:rPr lang="en-US" altLang="zh-CN" sz="2600" b="1" dirty="0" err="1">
                <a:solidFill>
                  <a:srgbClr val="CC0066"/>
                </a:solidFill>
                <a:ea typeface="隶书" pitchFamily="49" charset="-122"/>
              </a:rPr>
              <a:t>i</a:t>
            </a:r>
            <a:r>
              <a:rPr lang="en-US" altLang="zh-CN" sz="2600" b="1" dirty="0">
                <a:solidFill>
                  <a:srgbClr val="CC0066"/>
                </a:solidFill>
                <a:ea typeface="隶书" pitchFamily="49" charset="-122"/>
              </a:rPr>
              <a:t>]=Maze[m+1][</a:t>
            </a:r>
            <a:r>
              <a:rPr lang="en-US" altLang="zh-CN" sz="2600" b="1" dirty="0" err="1">
                <a:solidFill>
                  <a:srgbClr val="CC0066"/>
                </a:solidFill>
                <a:ea typeface="隶书" pitchFamily="49" charset="-122"/>
              </a:rPr>
              <a:t>i</a:t>
            </a:r>
            <a:r>
              <a:rPr lang="en-US" altLang="zh-CN" sz="2600" b="1" dirty="0">
                <a:solidFill>
                  <a:srgbClr val="CC0066"/>
                </a:solidFill>
                <a:ea typeface="隶书" pitchFamily="49" charset="-122"/>
              </a:rPr>
              <a:t>]=Maze[j][0]=Maze[j][p+1]=1</a:t>
            </a:r>
          </a:p>
          <a:p>
            <a:pPr marL="342900" indent="-342900">
              <a:defRPr/>
            </a:pPr>
            <a:r>
              <a:rPr lang="en-US" altLang="zh-CN" sz="2600" b="1" dirty="0" smtClean="0">
                <a:solidFill>
                  <a:srgbClr val="0000FF"/>
                </a:solidFill>
                <a:ea typeface="楷体_GB2312" pitchFamily="49" charset="-122"/>
                <a:sym typeface="Symbol" pitchFamily="18" charset="2"/>
              </a:rPr>
              <a:t>//</a:t>
            </a:r>
            <a:r>
              <a:rPr lang="en-US" altLang="zh-CN" sz="2600" b="1" dirty="0" smtClean="0">
                <a:solidFill>
                  <a:srgbClr val="CC0066"/>
                </a:solidFill>
                <a:ea typeface="楷体_GB2312" pitchFamily="49" charset="-122"/>
              </a:rPr>
              <a:t>0</a:t>
            </a:r>
            <a:r>
              <a:rPr lang="en-US" altLang="zh-CN" sz="2600" b="1" dirty="0" smtClean="0">
                <a:solidFill>
                  <a:srgbClr val="CC0066"/>
                </a:solidFill>
                <a:ea typeface="楷体_GB2312" pitchFamily="49" charset="-122"/>
                <a:sym typeface="Symbol" pitchFamily="18" charset="2"/>
              </a:rPr>
              <a:t>ip+1</a:t>
            </a:r>
            <a:r>
              <a:rPr lang="en-US" altLang="zh-CN" sz="2600" b="1" dirty="0" smtClean="0">
                <a:solidFill>
                  <a:srgbClr val="0000FF"/>
                </a:solidFill>
                <a:ea typeface="楷体_GB2312" pitchFamily="49" charset="-122"/>
                <a:sym typeface="Symbol" pitchFamily="18" charset="2"/>
              </a:rPr>
              <a:t>, </a:t>
            </a:r>
            <a:r>
              <a:rPr lang="en-US" altLang="zh-CN" sz="2600" b="1" dirty="0" smtClean="0">
                <a:solidFill>
                  <a:srgbClr val="CC0066"/>
                </a:solidFill>
                <a:ea typeface="楷体_GB2312" pitchFamily="49" charset="-122"/>
                <a:sym typeface="Symbol" pitchFamily="18" charset="2"/>
              </a:rPr>
              <a:t>0jm</a:t>
            </a:r>
            <a:r>
              <a:rPr lang="en-US" altLang="zh-CN" sz="2600" b="1" dirty="0" smtClean="0">
                <a:solidFill>
                  <a:srgbClr val="CC0066"/>
                </a:solidFill>
                <a:ea typeface="隶书" pitchFamily="49" charset="-122"/>
              </a:rPr>
              <a:t>+1</a:t>
            </a:r>
            <a:endParaRPr lang="en-US" altLang="zh-CN" sz="2600" dirty="0">
              <a:solidFill>
                <a:srgbClr val="CC0066"/>
              </a:solidFill>
              <a:effectLst>
                <a:outerShdw blurRad="38100" dist="38100" dir="2700000" algn="tl">
                  <a:srgbClr val="C0C0C0"/>
                </a:outerShdw>
              </a:effectLst>
              <a:ea typeface="楷体_GB2312" pitchFamily="49" charset="-122"/>
            </a:endParaRPr>
          </a:p>
          <a:p>
            <a:pPr marL="342900" indent="-342900">
              <a:defRPr/>
            </a:pPr>
            <a:r>
              <a:rPr lang="en-US" altLang="zh-CN" sz="2600" b="1" dirty="0">
                <a:solidFill>
                  <a:schemeClr val="tx2"/>
                </a:solidFill>
                <a:ea typeface="楷体_GB2312" pitchFamily="49" charset="-122"/>
              </a:rPr>
              <a:t>   </a:t>
            </a:r>
            <a:r>
              <a:rPr lang="en-US" altLang="zh-CN" sz="2600" b="1" dirty="0" err="1">
                <a:solidFill>
                  <a:schemeClr val="tx2"/>
                </a:solidFill>
                <a:ea typeface="楷体_GB2312" pitchFamily="49" charset="-122"/>
              </a:rPr>
              <a:t>int</a:t>
            </a:r>
            <a:r>
              <a:rPr lang="en-US" altLang="zh-CN" sz="2600" dirty="0">
                <a:solidFill>
                  <a:schemeClr val="tx2"/>
                </a:solidFill>
                <a:ea typeface="楷体_GB2312" pitchFamily="49" charset="-122"/>
              </a:rPr>
              <a:t> </a:t>
            </a:r>
            <a:r>
              <a:rPr lang="en-US" altLang="zh-CN" sz="2600" dirty="0" err="1">
                <a:solidFill>
                  <a:schemeClr val="tx2"/>
                </a:solidFill>
                <a:ea typeface="楷体_GB2312" pitchFamily="49" charset="-122"/>
              </a:rPr>
              <a:t>i</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j</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d</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g</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h</a:t>
            </a:r>
            <a:r>
              <a:rPr lang="en-US" altLang="zh-CN" sz="2600" b="1" dirty="0">
                <a:solidFill>
                  <a:schemeClr val="tx2"/>
                </a:solidFill>
                <a:ea typeface="楷体_GB2312" pitchFamily="49" charset="-122"/>
              </a:rPr>
              <a:t>;</a:t>
            </a:r>
          </a:p>
          <a:p>
            <a:pPr marL="342900" indent="-342900">
              <a:defRPr/>
            </a:pPr>
            <a:r>
              <a:rPr lang="en-US" altLang="zh-CN" sz="2600" b="1" dirty="0">
                <a:solidFill>
                  <a:schemeClr val="tx2"/>
                </a:solidFill>
                <a:ea typeface="楷体_GB2312" pitchFamily="49" charset="-122"/>
              </a:rPr>
              <a:t>   </a:t>
            </a:r>
            <a:r>
              <a:rPr lang="en-US" altLang="zh-CN" sz="2600" dirty="0">
                <a:solidFill>
                  <a:schemeClr val="tx2"/>
                </a:solidFill>
                <a:ea typeface="楷体_GB2312" pitchFamily="49" charset="-122"/>
              </a:rPr>
              <a:t>mark</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1</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1</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1</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smtClean="0">
                <a:solidFill>
                  <a:srgbClr val="0000FF"/>
                </a:solidFill>
                <a:ea typeface="隶书" pitchFamily="49" charset="-122"/>
              </a:rPr>
              <a:t>//</a:t>
            </a:r>
            <a:r>
              <a:rPr lang="en-US" altLang="zh-CN" sz="2600" b="1" dirty="0" smtClean="0">
                <a:solidFill>
                  <a:srgbClr val="CC0066"/>
                </a:solidFill>
                <a:ea typeface="隶书" pitchFamily="49" charset="-122"/>
              </a:rPr>
              <a:t>(</a:t>
            </a:r>
            <a:r>
              <a:rPr lang="en-US" altLang="zh-CN" sz="2600" b="1" dirty="0">
                <a:solidFill>
                  <a:srgbClr val="CC0066"/>
                </a:solidFill>
                <a:ea typeface="隶书" pitchFamily="49" charset="-122"/>
              </a:rPr>
              <a:t>1, 1</a:t>
            </a:r>
            <a:r>
              <a:rPr lang="en-US" altLang="zh-CN" sz="2600" b="1" dirty="0" smtClean="0">
                <a:solidFill>
                  <a:srgbClr val="CC0066"/>
                </a:solidFill>
                <a:ea typeface="隶书" pitchFamily="49" charset="-122"/>
              </a:rPr>
              <a:t>)</a:t>
            </a:r>
            <a:r>
              <a:rPr lang="zh-CN" altLang="zh-CN" sz="2600" dirty="0" smtClean="0">
                <a:solidFill>
                  <a:srgbClr val="0000FF"/>
                </a:solidFill>
                <a:ea typeface="隶书" pitchFamily="49" charset="-122"/>
              </a:rPr>
              <a:t>是</a:t>
            </a:r>
            <a:r>
              <a:rPr lang="zh-CN" altLang="zh-CN" sz="2600" dirty="0">
                <a:solidFill>
                  <a:srgbClr val="0000FF"/>
                </a:solidFill>
                <a:ea typeface="隶书" pitchFamily="49" charset="-122"/>
              </a:rPr>
              <a:t>入口</a:t>
            </a:r>
            <a:endParaRPr lang="zh-CN" altLang="en-US" sz="2600" dirty="0">
              <a:solidFill>
                <a:srgbClr val="0000FF"/>
              </a:solidFill>
              <a:ea typeface="隶书" pitchFamily="49" charset="-122"/>
            </a:endParaRPr>
          </a:p>
          <a:p>
            <a:pPr marL="342900" indent="-342900">
              <a:defRPr/>
            </a:pPr>
            <a:r>
              <a:rPr lang="zh-CN" altLang="en-US" sz="2600" b="1" dirty="0">
                <a:solidFill>
                  <a:schemeClr val="tx2"/>
                </a:solidFill>
                <a:ea typeface="楷体_GB2312" pitchFamily="49" charset="-122"/>
              </a:rPr>
              <a:t>   </a:t>
            </a:r>
            <a:r>
              <a:rPr lang="en-US" altLang="zh-CN" sz="2600" dirty="0">
                <a:solidFill>
                  <a:schemeClr val="tx2"/>
                </a:solidFill>
                <a:ea typeface="楷体_GB2312" pitchFamily="49" charset="-122"/>
              </a:rPr>
              <a:t>Stack </a:t>
            </a:r>
            <a:r>
              <a:rPr lang="en-US" altLang="zh-CN" sz="2600" b="1" dirty="0">
                <a:solidFill>
                  <a:schemeClr val="tx2"/>
                </a:solidFill>
                <a:ea typeface="楷体_GB2312" pitchFamily="49" charset="-122"/>
              </a:rPr>
              <a:t>&lt;</a:t>
            </a:r>
            <a:r>
              <a:rPr lang="en-US" altLang="zh-CN" sz="2600" dirty="0">
                <a:solidFill>
                  <a:schemeClr val="tx2"/>
                </a:solidFill>
                <a:ea typeface="楷体_GB2312" pitchFamily="49" charset="-122"/>
              </a:rPr>
              <a:t>items</a:t>
            </a:r>
            <a:r>
              <a:rPr lang="en-US" altLang="zh-CN" sz="2600" b="1" dirty="0">
                <a:solidFill>
                  <a:schemeClr val="tx2"/>
                </a:solidFill>
                <a:ea typeface="楷体_GB2312" pitchFamily="49" charset="-122"/>
              </a:rPr>
              <a:t>&gt;</a:t>
            </a:r>
            <a:r>
              <a:rPr lang="en-US" altLang="zh-CN" sz="2600" dirty="0">
                <a:solidFill>
                  <a:schemeClr val="tx2"/>
                </a:solidFill>
                <a:ea typeface="楷体_GB2312" pitchFamily="49" charset="-122"/>
              </a:rPr>
              <a:t> </a:t>
            </a:r>
            <a:r>
              <a:rPr lang="en-US" altLang="zh-CN" sz="2600" dirty="0" err="1" smtClean="0">
                <a:solidFill>
                  <a:schemeClr val="tx2"/>
                </a:solidFill>
                <a:ea typeface="楷体_GB2312" pitchFamily="49" charset="-122"/>
              </a:rPr>
              <a:t>st</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m</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p</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 </a:t>
            </a:r>
            <a:r>
              <a:rPr lang="en-US" altLang="zh-CN" sz="2600" b="1" dirty="0" smtClean="0">
                <a:solidFill>
                  <a:srgbClr val="0000FF"/>
                </a:solidFill>
                <a:ea typeface="隶书" pitchFamily="49" charset="-122"/>
              </a:rPr>
              <a:t>//</a:t>
            </a:r>
            <a:r>
              <a:rPr lang="zh-CN" altLang="en-US" sz="2600" dirty="0">
                <a:solidFill>
                  <a:srgbClr val="0000FF"/>
                </a:solidFill>
                <a:ea typeface="隶书" pitchFamily="49" charset="-122"/>
              </a:rPr>
              <a:t>设置工作栈</a:t>
            </a:r>
          </a:p>
          <a:p>
            <a:pPr marL="342900" indent="-342900">
              <a:defRPr/>
            </a:pPr>
            <a:r>
              <a:rPr lang="zh-CN" altLang="en-US" sz="2600" dirty="0">
                <a:solidFill>
                  <a:schemeClr val="tx2"/>
                </a:solidFill>
                <a:ea typeface="楷体_GB2312" pitchFamily="49" charset="-122"/>
              </a:rPr>
              <a:t>   </a:t>
            </a:r>
            <a:r>
              <a:rPr lang="en-US" altLang="zh-CN" sz="2600" dirty="0">
                <a:solidFill>
                  <a:schemeClr val="tx2"/>
                </a:solidFill>
                <a:ea typeface="楷体_GB2312" pitchFamily="49" charset="-122"/>
              </a:rPr>
              <a:t>items </a:t>
            </a:r>
            <a:r>
              <a:rPr lang="en-US" altLang="zh-CN" sz="2600" dirty="0" err="1">
                <a:solidFill>
                  <a:schemeClr val="tx2"/>
                </a:solidFill>
                <a:ea typeface="楷体_GB2312" pitchFamily="49" charset="-122"/>
              </a:rPr>
              <a:t>tmp</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dirty="0" err="1" smtClean="0">
                <a:solidFill>
                  <a:schemeClr val="tx2"/>
                </a:solidFill>
                <a:ea typeface="楷体_GB2312" pitchFamily="49" charset="-122"/>
              </a:rPr>
              <a:t>tmp</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x</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1</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dirty="0" err="1" smtClean="0">
                <a:solidFill>
                  <a:schemeClr val="tx2"/>
                </a:solidFill>
                <a:ea typeface="楷体_GB2312" pitchFamily="49" charset="-122"/>
              </a:rPr>
              <a:t>tmp</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y</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1</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tmp</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dir=E</a:t>
            </a:r>
            <a:r>
              <a:rPr lang="en-US" altLang="zh-CN" sz="2600" b="1" dirty="0">
                <a:solidFill>
                  <a:schemeClr val="tx2"/>
                </a:solidFill>
                <a:ea typeface="楷体_GB2312" pitchFamily="49" charset="-122"/>
              </a:rPr>
              <a:t>;</a:t>
            </a:r>
          </a:p>
          <a:p>
            <a:pPr marL="342900" indent="-342900">
              <a:defRPr/>
            </a:pPr>
            <a:r>
              <a:rPr lang="en-US" altLang="zh-CN" sz="2600" b="1" dirty="0">
                <a:solidFill>
                  <a:schemeClr val="tx2"/>
                </a:solidFill>
                <a:ea typeface="楷体_GB2312" pitchFamily="49" charset="-122"/>
              </a:rPr>
              <a:t>  </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初始坐标三元组</a:t>
            </a:r>
          </a:p>
          <a:p>
            <a:pPr marL="342900" indent="-342900">
              <a:defRPr/>
            </a:pPr>
            <a:r>
              <a:rPr lang="zh-CN" altLang="en-US" sz="2600" dirty="0">
                <a:solidFill>
                  <a:schemeClr val="tx2"/>
                </a:solidFill>
                <a:ea typeface="楷体_GB2312" pitchFamily="49" charset="-122"/>
              </a:rPr>
              <a:t>   </a:t>
            </a:r>
            <a:r>
              <a:rPr lang="en-US" altLang="zh-CN" sz="2600" dirty="0" err="1" smtClean="0">
                <a:solidFill>
                  <a:schemeClr val="tx2"/>
                </a:solidFill>
                <a:ea typeface="楷体_GB2312" pitchFamily="49" charset="-122"/>
              </a:rPr>
              <a:t>st.Push</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tmp</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进栈</a:t>
            </a:r>
          </a:p>
          <a:p>
            <a:pPr marL="342900" indent="-342900">
              <a:defRPr/>
            </a:pPr>
            <a:r>
              <a:rPr lang="zh-CN" altLang="en-US" sz="2600" dirty="0">
                <a:solidFill>
                  <a:schemeClr val="tx2"/>
                </a:solidFill>
                <a:ea typeface="楷体_GB2312" pitchFamily="49" charset="-122"/>
              </a:rPr>
              <a:t>    </a:t>
            </a:r>
            <a:r>
              <a:rPr lang="en-US" altLang="zh-CN" sz="2600" b="1" dirty="0">
                <a:solidFill>
                  <a:schemeClr val="tx2"/>
                </a:solidFill>
                <a:ea typeface="楷体_GB2312" pitchFamily="49" charset="-122"/>
              </a:rPr>
              <a:t>while</a:t>
            </a:r>
            <a:r>
              <a:rPr lang="en-US" altLang="zh-CN" sz="2600" dirty="0">
                <a:solidFill>
                  <a:schemeClr val="tx2"/>
                </a:solidFill>
                <a:ea typeface="楷体_GB2312" pitchFamily="49" charset="-122"/>
              </a:rPr>
              <a:t> </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st</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IsEmpty</a:t>
            </a:r>
            <a:r>
              <a:rPr lang="en-US" altLang="zh-CN" sz="2600" b="1" dirty="0" smtClean="0">
                <a:solidFill>
                  <a:schemeClr val="tx2"/>
                </a:solidFill>
                <a:ea typeface="楷体_GB2312" pitchFamily="49" charset="-122"/>
              </a:rPr>
              <a:t>( )==</a:t>
            </a:r>
            <a:r>
              <a:rPr lang="en-US" altLang="zh-CN" sz="2600" dirty="0" smtClean="0">
                <a:solidFill>
                  <a:schemeClr val="tx2"/>
                </a:solidFill>
                <a:ea typeface="楷体_GB2312" pitchFamily="49" charset="-122"/>
              </a:rPr>
              <a:t>false</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 </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栈非空</a:t>
            </a:r>
            <a:r>
              <a:rPr lang="zh-CN" altLang="en-US" sz="2600" b="1" dirty="0">
                <a:solidFill>
                  <a:srgbClr val="0000FF"/>
                </a:solidFill>
                <a:ea typeface="隶书" pitchFamily="49" charset="-122"/>
              </a:rPr>
              <a:t>，</a:t>
            </a:r>
            <a:r>
              <a:rPr lang="zh-CN" altLang="en-US" sz="2600" dirty="0">
                <a:solidFill>
                  <a:srgbClr val="0000FF"/>
                </a:solidFill>
                <a:ea typeface="隶书" pitchFamily="49" charset="-122"/>
              </a:rPr>
              <a:t>继续前进</a:t>
            </a:r>
          </a:p>
          <a:p>
            <a:pPr marL="342900" indent="-342900">
              <a:defRPr/>
            </a:pPr>
            <a:r>
              <a:rPr lang="zh-CN" altLang="en-US" sz="2600" dirty="0">
                <a:solidFill>
                  <a:schemeClr val="tx2"/>
                </a:solidFill>
                <a:ea typeface="楷体_GB2312" pitchFamily="49" charset="-122"/>
              </a:rPr>
              <a:t>	     </a:t>
            </a:r>
            <a:r>
              <a:rPr lang="en-US" altLang="zh-CN" sz="2600" dirty="0" err="1" smtClean="0">
                <a:solidFill>
                  <a:schemeClr val="tx2"/>
                </a:solidFill>
                <a:ea typeface="楷体_GB2312" pitchFamily="49" charset="-122"/>
              </a:rPr>
              <a:t>tmp</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st</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Pop</a:t>
            </a:r>
            <a:r>
              <a:rPr lang="en-US" altLang="zh-CN" sz="2600" b="1" dirty="0" smtClean="0">
                <a:solidFill>
                  <a:schemeClr val="tx2"/>
                </a:solidFill>
                <a:ea typeface="楷体_GB2312" pitchFamily="49" charset="-122"/>
              </a:rPr>
              <a:t>( </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退栈</a:t>
            </a:r>
          </a:p>
          <a:p>
            <a:pPr marL="342900" indent="-342900">
              <a:defRPr/>
            </a:pPr>
            <a:r>
              <a:rPr lang="zh-CN" altLang="en-US" sz="2600" dirty="0">
                <a:solidFill>
                  <a:schemeClr val="tx2"/>
                </a:solidFill>
                <a:ea typeface="楷体_GB2312" pitchFamily="49" charset="-122"/>
              </a:rPr>
              <a:t>	     </a:t>
            </a:r>
            <a:r>
              <a:rPr lang="en-US" altLang="zh-CN" sz="2600" b="1" dirty="0" err="1">
                <a:solidFill>
                  <a:schemeClr val="tx2"/>
                </a:solidFill>
                <a:ea typeface="楷体_GB2312" pitchFamily="49" charset="-122"/>
              </a:rPr>
              <a:t>int</a:t>
            </a:r>
            <a:r>
              <a:rPr lang="en-US" altLang="zh-CN" sz="2600" dirty="0">
                <a:solidFill>
                  <a:schemeClr val="tx2"/>
                </a:solidFill>
                <a:ea typeface="楷体_GB2312" pitchFamily="49" charset="-122"/>
              </a:rPr>
              <a:t> </a:t>
            </a:r>
            <a:r>
              <a:rPr lang="en-US" altLang="zh-CN" sz="2600" dirty="0" err="1" smtClean="0">
                <a:solidFill>
                  <a:schemeClr val="tx2"/>
                </a:solidFill>
                <a:ea typeface="楷体_GB2312" pitchFamily="49" charset="-122"/>
              </a:rPr>
              <a:t>i</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tmp</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x</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err="1">
                <a:solidFill>
                  <a:schemeClr val="tx2"/>
                </a:solidFill>
                <a:ea typeface="楷体_GB2312" pitchFamily="49" charset="-122"/>
              </a:rPr>
              <a:t>int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j</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tmp</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y</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err="1">
                <a:solidFill>
                  <a:schemeClr val="tx2"/>
                </a:solidFill>
                <a:ea typeface="楷体_GB2312" pitchFamily="49" charset="-122"/>
              </a:rPr>
              <a:t>int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d</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tmp</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dir</a:t>
            </a:r>
            <a:r>
              <a:rPr lang="en-US" altLang="zh-CN" sz="2600" b="1" dirty="0">
                <a:solidFill>
                  <a:schemeClr val="tx2"/>
                </a:solidFill>
                <a:ea typeface="楷体_GB2312" pitchFamily="49" charset="-122"/>
              </a:rPr>
              <a:t>;</a:t>
            </a:r>
          </a:p>
          <a:p>
            <a:pPr marL="342900" indent="-342900">
              <a:defRPr/>
            </a:pPr>
            <a:r>
              <a:rPr lang="en-US" altLang="zh-CN" sz="2600" b="1" dirty="0">
                <a:solidFill>
                  <a:schemeClr val="tx2"/>
                </a:solidFill>
                <a:ea typeface="楷体_GB2312" pitchFamily="49" charset="-122"/>
              </a:rPr>
              <a:t>       </a:t>
            </a:r>
            <a:r>
              <a:rPr lang="en-US" altLang="zh-CN" sz="2600" dirty="0">
                <a:solidFill>
                  <a:schemeClr val="tx2"/>
                </a:solidFill>
                <a:ea typeface="楷体_GB2312" pitchFamily="49" charset="-122"/>
              </a:rPr>
              <a:t>  </a:t>
            </a:r>
            <a:r>
              <a:rPr lang="en-US" altLang="zh-CN" sz="2600" b="1" dirty="0" smtClean="0">
                <a:solidFill>
                  <a:srgbClr val="0000FF"/>
                </a:solidFill>
                <a:ea typeface="隶书" pitchFamily="49" charset="-122"/>
              </a:rPr>
              <a:t>//</a:t>
            </a:r>
            <a:r>
              <a:rPr lang="en-US" altLang="zh-CN" sz="2600" b="1" dirty="0" smtClean="0">
                <a:solidFill>
                  <a:srgbClr val="CC0066"/>
                </a:solidFill>
                <a:ea typeface="隶书" pitchFamily="49" charset="-122"/>
              </a:rPr>
              <a:t>d</a:t>
            </a:r>
            <a:r>
              <a:rPr lang="zh-CN" altLang="en-US" sz="2600" dirty="0" smtClean="0">
                <a:solidFill>
                  <a:srgbClr val="0000FF"/>
                </a:solidFill>
                <a:ea typeface="隶书" pitchFamily="49" charset="-122"/>
              </a:rPr>
              <a:t>为</a:t>
            </a:r>
            <a:r>
              <a:rPr lang="zh-CN" altLang="en-US" sz="2600" dirty="0">
                <a:solidFill>
                  <a:srgbClr val="0000FF"/>
                </a:solidFill>
                <a:ea typeface="隶书" pitchFamily="49" charset="-122"/>
              </a:rPr>
              <a:t>偏移表下标</a:t>
            </a:r>
            <a:endParaRPr lang="en-US" altLang="en-US" sz="2600" dirty="0">
              <a:solidFill>
                <a:srgbClr val="0000FF"/>
              </a:solidFill>
              <a:ea typeface="隶书" pitchFamily="49" charset="-122"/>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91</a:t>
            </a:fld>
            <a:endParaRPr lang="en-US" altLang="zh-CN"/>
          </a:p>
        </p:txBody>
      </p:sp>
    </p:spTree>
  </p:cSld>
  <p:clrMapOvr>
    <a:masterClrMapping/>
  </p:clrMapOvr>
  <p:transition>
    <p:strips dir="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60" name="Rectangle 4"/>
          <p:cNvSpPr>
            <a:spLocks noChangeArrowheads="1"/>
          </p:cNvSpPr>
          <p:nvPr/>
        </p:nvSpPr>
        <p:spPr bwMode="auto">
          <a:xfrm>
            <a:off x="1416050" y="725488"/>
            <a:ext cx="5943600"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迷宫问题的非递归算法</a:t>
            </a:r>
          </a:p>
        </p:txBody>
      </p:sp>
      <p:sp>
        <p:nvSpPr>
          <p:cNvPr id="126979" name="Rectangle 5"/>
          <p:cNvSpPr>
            <a:spLocks noChangeArrowheads="1"/>
          </p:cNvSpPr>
          <p:nvPr/>
        </p:nvSpPr>
        <p:spPr bwMode="auto">
          <a:xfrm>
            <a:off x="0" y="1447800"/>
            <a:ext cx="9220200" cy="4648200"/>
          </a:xfrm>
          <a:prstGeom prst="rect">
            <a:avLst/>
          </a:prstGeom>
          <a:noFill/>
          <a:ln w="9525">
            <a:noFill/>
            <a:miter lim="800000"/>
            <a:headEnd/>
            <a:tailEnd/>
          </a:ln>
        </p:spPr>
        <p:txBody>
          <a:bodyPr lIns="92075" tIns="46038" rIns="92075" bIns="46038"/>
          <a:lstStyle/>
          <a:p>
            <a:pPr marL="342900" indent="-342900"/>
            <a:r>
              <a:rPr lang="en-US" altLang="zh-CN" sz="3200" dirty="0">
                <a:solidFill>
                  <a:schemeClr val="hlink"/>
                </a:solidFill>
                <a:ea typeface="楷体_GB2312" pitchFamily="49" charset="-122"/>
              </a:rPr>
              <a:t>	     </a:t>
            </a:r>
            <a:r>
              <a:rPr lang="en-US" altLang="zh-CN" sz="2600" b="1" dirty="0">
                <a:solidFill>
                  <a:schemeClr val="tx2"/>
                </a:solidFill>
                <a:ea typeface="楷体_GB2312" pitchFamily="49" charset="-122"/>
              </a:rPr>
              <a:t>while</a:t>
            </a:r>
            <a:r>
              <a:rPr lang="en-US" altLang="zh-CN" sz="2600" dirty="0">
                <a:solidFill>
                  <a:schemeClr val="tx2"/>
                </a:solidFill>
                <a:ea typeface="楷体_GB2312" pitchFamily="49" charset="-122"/>
              </a:rPr>
              <a:t> </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d</a:t>
            </a:r>
            <a:r>
              <a:rPr lang="en-US" altLang="zh-CN" sz="2600" b="1" dirty="0" smtClean="0">
                <a:solidFill>
                  <a:schemeClr val="tx2"/>
                </a:solidFill>
                <a:ea typeface="楷体_GB2312" pitchFamily="49" charset="-122"/>
              </a:rPr>
              <a:t>&lt;</a:t>
            </a:r>
            <a:r>
              <a:rPr lang="en-US" altLang="zh-CN" sz="2600" dirty="0" smtClean="0">
                <a:solidFill>
                  <a:schemeClr val="tx2"/>
                </a:solidFill>
                <a:ea typeface="楷体_GB2312" pitchFamily="49" charset="-122"/>
              </a:rPr>
              <a:t>8</a:t>
            </a:r>
            <a:r>
              <a:rPr lang="en-US" altLang="zh-CN" sz="2600" b="1" dirty="0" smtClean="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还有移动</a:t>
            </a:r>
            <a:r>
              <a:rPr lang="zh-CN" altLang="en-US" sz="2600" b="1" dirty="0">
                <a:solidFill>
                  <a:srgbClr val="0000FF"/>
                </a:solidFill>
                <a:ea typeface="隶书" pitchFamily="49" charset="-122"/>
              </a:rPr>
              <a:t>，</a:t>
            </a:r>
            <a:r>
              <a:rPr lang="zh-CN" altLang="en-US" sz="2600" dirty="0">
                <a:solidFill>
                  <a:srgbClr val="0000FF"/>
                </a:solidFill>
                <a:ea typeface="隶书" pitchFamily="49" charset="-122"/>
              </a:rPr>
              <a:t>继续移动</a:t>
            </a:r>
          </a:p>
          <a:p>
            <a:pPr marL="342900" indent="-342900"/>
            <a:r>
              <a:rPr lang="zh-CN" altLang="en-US" sz="2600" dirty="0">
                <a:solidFill>
                  <a:schemeClr val="tx2"/>
                </a:solidFill>
                <a:ea typeface="楷体_GB2312" pitchFamily="49" charset="-122"/>
              </a:rPr>
              <a:t>		   </a:t>
            </a:r>
            <a:r>
              <a:rPr lang="en-US" altLang="zh-CN" sz="2600" b="1" dirty="0" err="1">
                <a:solidFill>
                  <a:schemeClr val="tx2"/>
                </a:solidFill>
                <a:ea typeface="楷体_GB2312" pitchFamily="49" charset="-122"/>
              </a:rPr>
              <a:t>int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g</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i</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move</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d</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a</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err="1">
                <a:solidFill>
                  <a:schemeClr val="tx2"/>
                </a:solidFill>
                <a:ea typeface="楷体_GB2312" pitchFamily="49" charset="-122"/>
              </a:rPr>
              <a:t>int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h</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j</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move</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d</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b</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p>
          <a:p>
            <a:pPr marL="342900" indent="-342900"/>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找下一</a:t>
            </a:r>
            <a:r>
              <a:rPr lang="zh-CN" altLang="en-US" sz="2600" dirty="0" smtClean="0">
                <a:solidFill>
                  <a:srgbClr val="0000FF"/>
                </a:solidFill>
                <a:ea typeface="隶书" pitchFamily="49" charset="-122"/>
              </a:rPr>
              <a:t>位置</a:t>
            </a:r>
            <a:r>
              <a:rPr lang="en-US" altLang="zh-CN" sz="2600" b="1" dirty="0" smtClean="0">
                <a:solidFill>
                  <a:srgbClr val="CC0066"/>
                </a:solidFill>
                <a:ea typeface="隶书" pitchFamily="49" charset="-122"/>
              </a:rPr>
              <a:t>[</a:t>
            </a:r>
            <a:r>
              <a:rPr lang="en-US" altLang="zh-CN" sz="2600" b="1" dirty="0">
                <a:solidFill>
                  <a:srgbClr val="CC0066"/>
                </a:solidFill>
                <a:ea typeface="隶书" pitchFamily="49" charset="-122"/>
              </a:rPr>
              <a:t>g][h]</a:t>
            </a:r>
            <a:endParaRPr lang="en-US" altLang="zh-CN" sz="2600" dirty="0">
              <a:solidFill>
                <a:srgbClr val="CC0066"/>
              </a:solidFill>
              <a:ea typeface="隶书" pitchFamily="49" charset="-122"/>
            </a:endParaRPr>
          </a:p>
          <a:p>
            <a:pPr marL="342900" indent="-342900"/>
            <a:r>
              <a:rPr lang="en-US" altLang="zh-CN" sz="2600" dirty="0">
                <a:solidFill>
                  <a:schemeClr val="tx2"/>
                </a:solidFill>
                <a:ea typeface="楷体_GB2312" pitchFamily="49" charset="-122"/>
              </a:rPr>
              <a:t>		   </a:t>
            </a:r>
            <a:r>
              <a:rPr lang="en-US" altLang="zh-CN" sz="2600" b="1" dirty="0">
                <a:solidFill>
                  <a:schemeClr val="tx2"/>
                </a:solidFill>
                <a:ea typeface="楷体_GB2312" pitchFamily="49" charset="-122"/>
              </a:rPr>
              <a:t>if </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g</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m </a:t>
            </a:r>
            <a:r>
              <a:rPr lang="en-US" altLang="zh-CN" sz="2600" b="1" dirty="0">
                <a:solidFill>
                  <a:schemeClr val="tx2"/>
                </a:solidFill>
                <a:ea typeface="楷体_GB2312" pitchFamily="49" charset="-122"/>
              </a:rPr>
              <a:t>&amp;&amp;</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h</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p</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 </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达到出口</a:t>
            </a:r>
          </a:p>
          <a:p>
            <a:pPr marL="342900" indent="-342900"/>
            <a:r>
              <a:rPr lang="zh-CN" altLang="en-US" sz="2600" dirty="0">
                <a:solidFill>
                  <a:schemeClr val="tx2"/>
                </a:solidFill>
                <a:ea typeface="楷体_GB2312" pitchFamily="49" charset="-122"/>
              </a:rPr>
              <a:t>			</a:t>
            </a:r>
            <a:r>
              <a:rPr lang="en-US" altLang="zh-CN" sz="2600" b="1" dirty="0" err="1" smtClean="0">
                <a:solidFill>
                  <a:schemeClr val="tx2"/>
                </a:solidFill>
                <a:ea typeface="楷体_GB2312" pitchFamily="49" charset="-122"/>
              </a:rPr>
              <a:t>cout</a:t>
            </a:r>
            <a:r>
              <a:rPr lang="en-US" altLang="zh-CN" sz="2600" b="1" dirty="0" smtClean="0">
                <a:solidFill>
                  <a:schemeClr val="tx2"/>
                </a:solidFill>
                <a:ea typeface="楷体_GB2312" pitchFamily="49" charset="-122"/>
              </a:rPr>
              <a:t>&lt;&lt;</a:t>
            </a:r>
            <a:r>
              <a:rPr lang="en-US" altLang="zh-CN" sz="2600" dirty="0" err="1" smtClean="0">
                <a:solidFill>
                  <a:schemeClr val="tx2"/>
                </a:solidFill>
                <a:ea typeface="楷体_GB2312" pitchFamily="49" charset="-122"/>
              </a:rPr>
              <a:t>st</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重载操作</a:t>
            </a:r>
            <a:r>
              <a:rPr lang="zh-CN" altLang="en-US" sz="2600" b="1" dirty="0">
                <a:solidFill>
                  <a:srgbClr val="0000FF"/>
                </a:solidFill>
                <a:ea typeface="隶书" pitchFamily="49" charset="-122"/>
              </a:rPr>
              <a:t>：</a:t>
            </a:r>
            <a:r>
              <a:rPr lang="zh-CN" altLang="en-US" sz="2600" dirty="0">
                <a:solidFill>
                  <a:srgbClr val="0000FF"/>
                </a:solidFill>
                <a:ea typeface="隶书" pitchFamily="49" charset="-122"/>
              </a:rPr>
              <a:t>输出路径</a:t>
            </a:r>
          </a:p>
          <a:p>
            <a:pPr marL="342900" indent="-342900"/>
            <a:r>
              <a:rPr lang="zh-CN" altLang="en-US" sz="2600" dirty="0">
                <a:solidFill>
                  <a:schemeClr val="tx2"/>
                </a:solidFill>
                <a:ea typeface="楷体_GB2312" pitchFamily="49" charset="-122"/>
              </a:rPr>
              <a:t>			</a:t>
            </a:r>
            <a:r>
              <a:rPr lang="en-US" altLang="zh-CN" sz="2600" b="1" dirty="0" err="1" smtClean="0">
                <a:solidFill>
                  <a:schemeClr val="tx2"/>
                </a:solidFill>
                <a:ea typeface="楷体_GB2312" pitchFamily="49" charset="-122"/>
              </a:rPr>
              <a:t>cout</a:t>
            </a:r>
            <a:r>
              <a:rPr lang="en-US" altLang="zh-CN" sz="2600" b="1" dirty="0" smtClean="0">
                <a:solidFill>
                  <a:schemeClr val="tx2"/>
                </a:solidFill>
                <a:ea typeface="楷体_GB2312" pitchFamily="49" charset="-122"/>
              </a:rPr>
              <a:t>&lt;&lt;</a:t>
            </a:r>
            <a:r>
              <a:rPr lang="en-US" altLang="zh-CN" sz="2600" dirty="0" err="1" smtClean="0">
                <a:solidFill>
                  <a:schemeClr val="tx2"/>
                </a:solidFill>
                <a:ea typeface="楷体_GB2312" pitchFamily="49" charset="-122"/>
              </a:rPr>
              <a:t>i</a:t>
            </a:r>
            <a:r>
              <a:rPr lang="en-US" altLang="zh-CN" sz="2600" b="1" dirty="0" smtClean="0">
                <a:solidFill>
                  <a:schemeClr val="tx2"/>
                </a:solidFill>
                <a:ea typeface="楷体_GB2312" pitchFamily="49" charset="-122"/>
              </a:rPr>
              <a:t>&lt;&lt;“ ”&lt;&lt;</a:t>
            </a:r>
            <a:r>
              <a:rPr lang="en-US" altLang="zh-CN" sz="2600" dirty="0" smtClean="0">
                <a:solidFill>
                  <a:schemeClr val="tx2"/>
                </a:solidFill>
                <a:ea typeface="楷体_GB2312" pitchFamily="49" charset="-122"/>
              </a:rPr>
              <a:t>j</a:t>
            </a:r>
            <a:r>
              <a:rPr lang="en-US" altLang="zh-CN" sz="2600" b="1" dirty="0" smtClean="0">
                <a:solidFill>
                  <a:schemeClr val="tx2"/>
                </a:solidFill>
                <a:ea typeface="楷体_GB2312" pitchFamily="49" charset="-122"/>
              </a:rPr>
              <a:t>&lt;&lt;</a:t>
            </a:r>
            <a:r>
              <a:rPr lang="en-US" altLang="zh-CN" sz="2600" b="1" dirty="0" err="1" smtClean="0">
                <a:solidFill>
                  <a:schemeClr val="tx2"/>
                </a:solidFill>
                <a:ea typeface="楷体_GB2312" pitchFamily="49" charset="-122"/>
              </a:rPr>
              <a:t>endl</a:t>
            </a:r>
            <a:r>
              <a:rPr lang="en-US" altLang="zh-CN" sz="2600" b="1" dirty="0">
                <a:solidFill>
                  <a:schemeClr val="tx2"/>
                </a:solidFill>
                <a:ea typeface="楷体_GB2312" pitchFamily="49" charset="-122"/>
              </a:rPr>
              <a:t>;</a:t>
            </a:r>
          </a:p>
          <a:p>
            <a:pPr marL="342900" indent="-342900"/>
            <a:r>
              <a:rPr lang="en-US" altLang="zh-CN" sz="2600" dirty="0">
                <a:solidFill>
                  <a:schemeClr val="tx2"/>
                </a:solidFill>
                <a:ea typeface="楷体_GB2312" pitchFamily="49" charset="-122"/>
              </a:rPr>
              <a:t>			</a:t>
            </a:r>
            <a:r>
              <a:rPr lang="en-US" altLang="zh-CN" sz="2600" b="1" dirty="0" err="1">
                <a:solidFill>
                  <a:schemeClr val="tx2"/>
                </a:solidFill>
                <a:ea typeface="楷体_GB2312" pitchFamily="49" charset="-122"/>
              </a:rPr>
              <a:t>cout</a:t>
            </a:r>
            <a:r>
              <a:rPr lang="en-US" altLang="zh-CN" sz="2600" dirty="0">
                <a:solidFill>
                  <a:schemeClr val="tx2"/>
                </a:solidFill>
                <a:ea typeface="楷体_GB2312" pitchFamily="49" charset="-122"/>
              </a:rPr>
              <a:t> </a:t>
            </a:r>
            <a:r>
              <a:rPr lang="en-US" altLang="zh-CN" sz="2600" b="1" dirty="0" smtClean="0">
                <a:solidFill>
                  <a:schemeClr val="tx2"/>
                </a:solidFill>
                <a:ea typeface="楷体_GB2312" pitchFamily="49" charset="-122"/>
              </a:rPr>
              <a:t>&lt;&lt;</a:t>
            </a:r>
            <a:r>
              <a:rPr lang="en-US" altLang="zh-CN" sz="2600" dirty="0" smtClean="0">
                <a:solidFill>
                  <a:schemeClr val="tx2"/>
                </a:solidFill>
                <a:ea typeface="楷体_GB2312" pitchFamily="49" charset="-122"/>
              </a:rPr>
              <a:t>m</a:t>
            </a:r>
            <a:r>
              <a:rPr lang="en-US" altLang="zh-CN" sz="2600" b="1" dirty="0" smtClean="0">
                <a:solidFill>
                  <a:schemeClr val="tx2"/>
                </a:solidFill>
                <a:ea typeface="楷体_GB2312" pitchFamily="49" charset="-122"/>
              </a:rPr>
              <a:t>&lt;&lt;“ ”&lt;&lt;</a:t>
            </a:r>
            <a:r>
              <a:rPr lang="en-US" altLang="zh-CN" sz="2600" dirty="0" smtClean="0">
                <a:solidFill>
                  <a:schemeClr val="tx2"/>
                </a:solidFill>
                <a:ea typeface="楷体_GB2312" pitchFamily="49" charset="-122"/>
              </a:rPr>
              <a:t>p</a:t>
            </a:r>
            <a:r>
              <a:rPr lang="en-US" altLang="zh-CN" sz="2600" b="1" dirty="0" smtClean="0">
                <a:solidFill>
                  <a:schemeClr val="tx2"/>
                </a:solidFill>
                <a:ea typeface="楷体_GB2312" pitchFamily="49" charset="-122"/>
              </a:rPr>
              <a:t>&lt;&lt;</a:t>
            </a:r>
            <a:r>
              <a:rPr lang="en-US" altLang="zh-CN" sz="2600" b="1" dirty="0" err="1" smtClean="0">
                <a:solidFill>
                  <a:schemeClr val="tx2"/>
                </a:solidFill>
                <a:ea typeface="楷体_GB2312" pitchFamily="49" charset="-122"/>
              </a:rPr>
              <a:t>endl</a:t>
            </a:r>
            <a:r>
              <a:rPr lang="en-US" altLang="zh-CN" sz="2600" b="1" dirty="0">
                <a:solidFill>
                  <a:schemeClr val="tx2"/>
                </a:solidFill>
                <a:ea typeface="楷体_GB2312" pitchFamily="49" charset="-122"/>
              </a:rPr>
              <a:t>;</a:t>
            </a:r>
          </a:p>
          <a:p>
            <a:pPr marL="342900" indent="-342900"/>
            <a:r>
              <a:rPr lang="en-US" altLang="zh-CN" sz="2600" dirty="0">
                <a:solidFill>
                  <a:schemeClr val="tx2"/>
                </a:solidFill>
                <a:ea typeface="楷体_GB2312" pitchFamily="49" charset="-122"/>
              </a:rPr>
              <a:t>			</a:t>
            </a:r>
            <a:r>
              <a:rPr lang="en-US" altLang="zh-CN" sz="2600" b="1" dirty="0">
                <a:solidFill>
                  <a:schemeClr val="tx2"/>
                </a:solidFill>
                <a:ea typeface="楷体_GB2312" pitchFamily="49" charset="-122"/>
              </a:rPr>
              <a:t>return;</a:t>
            </a:r>
          </a:p>
          <a:p>
            <a:pPr marL="342900" indent="-342900"/>
            <a:r>
              <a:rPr lang="en-US" altLang="zh-CN" sz="2600" dirty="0">
                <a:solidFill>
                  <a:schemeClr val="tx2"/>
                </a:solidFill>
                <a:ea typeface="楷体_GB2312" pitchFamily="49" charset="-122"/>
              </a:rPr>
              <a:t>		   </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92</a:t>
            </a:fld>
            <a:endParaRPr lang="en-US" altLang="zh-CN"/>
          </a:p>
        </p:txBody>
      </p:sp>
    </p:spTree>
  </p:cSld>
  <p:clrMapOvr>
    <a:masterClrMapping/>
  </p:clrMapOvr>
  <p:transition>
    <p:strips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4" name="Rectangle 4"/>
          <p:cNvSpPr>
            <a:spLocks noChangeArrowheads="1"/>
          </p:cNvSpPr>
          <p:nvPr/>
        </p:nvSpPr>
        <p:spPr bwMode="auto">
          <a:xfrm>
            <a:off x="1371600" y="609600"/>
            <a:ext cx="5943600"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迷宫问题的非递归算法（续）</a:t>
            </a:r>
          </a:p>
        </p:txBody>
      </p:sp>
      <p:sp>
        <p:nvSpPr>
          <p:cNvPr id="128003" name="Rectangle 5"/>
          <p:cNvSpPr>
            <a:spLocks noChangeArrowheads="1"/>
          </p:cNvSpPr>
          <p:nvPr/>
        </p:nvSpPr>
        <p:spPr bwMode="auto">
          <a:xfrm>
            <a:off x="323850" y="1341438"/>
            <a:ext cx="7596188" cy="4648200"/>
          </a:xfrm>
          <a:prstGeom prst="rect">
            <a:avLst/>
          </a:prstGeom>
          <a:noFill/>
          <a:ln w="9525">
            <a:noFill/>
            <a:miter lim="800000"/>
            <a:headEnd/>
            <a:tailEnd/>
          </a:ln>
        </p:spPr>
        <p:txBody>
          <a:bodyPr lIns="92075" tIns="46038" rIns="92075" bIns="46038"/>
          <a:lstStyle/>
          <a:p>
            <a:pPr marL="342900" indent="-342900"/>
            <a:r>
              <a:rPr lang="en-US" altLang="zh-CN" sz="3200" dirty="0">
                <a:solidFill>
                  <a:schemeClr val="hlink"/>
                </a:solidFill>
                <a:ea typeface="楷体_GB2312" pitchFamily="49" charset="-122"/>
              </a:rPr>
              <a:t>	     	    </a:t>
            </a:r>
            <a:r>
              <a:rPr lang="en-US" altLang="zh-CN" sz="2600" b="1" dirty="0">
                <a:solidFill>
                  <a:schemeClr val="tx2"/>
                </a:solidFill>
                <a:ea typeface="楷体_GB2312" pitchFamily="49" charset="-122"/>
              </a:rPr>
              <a:t>if</a:t>
            </a:r>
            <a:r>
              <a:rPr lang="en-US" altLang="zh-CN" sz="2600" dirty="0">
                <a:solidFill>
                  <a:schemeClr val="tx2"/>
                </a:solidFill>
                <a:ea typeface="楷体_GB2312" pitchFamily="49" charset="-122"/>
              </a:rPr>
              <a:t> </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Maze</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g</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h</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0 </a:t>
            </a:r>
            <a:r>
              <a:rPr lang="en-US" altLang="zh-CN" sz="2600" b="1" dirty="0">
                <a:solidFill>
                  <a:schemeClr val="tx2"/>
                </a:solidFill>
                <a:ea typeface="楷体_GB2312" pitchFamily="49" charset="-122"/>
              </a:rPr>
              <a:t>&amp;&amp;</a:t>
            </a:r>
            <a:r>
              <a:rPr lang="en-US" altLang="zh-CN" sz="2600" dirty="0">
                <a:solidFill>
                  <a:schemeClr val="tx2"/>
                </a:solidFill>
                <a:ea typeface="楷体_GB2312" pitchFamily="49" charset="-122"/>
              </a:rPr>
              <a:t> mark</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g</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h</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0</a:t>
            </a:r>
            <a:r>
              <a:rPr lang="en-US" altLang="zh-CN" sz="2600" b="1" dirty="0" smtClean="0">
                <a:solidFill>
                  <a:schemeClr val="tx2"/>
                </a:solidFill>
                <a:ea typeface="楷体_GB2312" pitchFamily="49" charset="-122"/>
              </a:rPr>
              <a:t>)</a:t>
            </a:r>
            <a:r>
              <a:rPr lang="en-US" altLang="zh-CN" sz="2600" dirty="0">
                <a:solidFill>
                  <a:schemeClr val="tx2"/>
                </a:solidFill>
                <a:ea typeface="楷体_GB2312" pitchFamily="49" charset="-122"/>
              </a:rPr>
              <a:t>	 </a:t>
            </a:r>
          </a:p>
          <a:p>
            <a:pPr marL="342900" indent="-342900"/>
            <a:r>
              <a:rPr lang="en-US" altLang="zh-CN" sz="2600" dirty="0">
                <a:solidFill>
                  <a:schemeClr val="tx2"/>
                </a:solidFill>
                <a:ea typeface="楷体_GB2312" pitchFamily="49" charset="-122"/>
              </a:rPr>
              <a:t>                </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chemeClr val="tx2"/>
                </a:solidFill>
                <a:ea typeface="隶书"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未到达出口</a:t>
            </a:r>
            <a:r>
              <a:rPr lang="zh-CN" altLang="en-US" sz="2600" b="1" dirty="0">
                <a:solidFill>
                  <a:srgbClr val="0000FF"/>
                </a:solidFill>
                <a:ea typeface="隶书" pitchFamily="49" charset="-122"/>
              </a:rPr>
              <a:t>，</a:t>
            </a:r>
            <a:r>
              <a:rPr lang="zh-CN" altLang="en-US" sz="2600" dirty="0">
                <a:solidFill>
                  <a:srgbClr val="0000FF"/>
                </a:solidFill>
                <a:ea typeface="隶书" pitchFamily="49" charset="-122"/>
              </a:rPr>
              <a:t>新的位置</a:t>
            </a:r>
          </a:p>
          <a:p>
            <a:pPr marL="342900" indent="-342900"/>
            <a:r>
              <a:rPr lang="zh-CN" altLang="en-US" sz="2600" dirty="0">
                <a:solidFill>
                  <a:schemeClr val="tx2"/>
                </a:solidFill>
                <a:ea typeface="楷体_GB2312" pitchFamily="49" charset="-122"/>
              </a:rPr>
              <a:t>			</a:t>
            </a:r>
            <a:r>
              <a:rPr lang="en-US" altLang="zh-CN" sz="2600" dirty="0">
                <a:solidFill>
                  <a:schemeClr val="tx2"/>
                </a:solidFill>
                <a:ea typeface="楷体_GB2312" pitchFamily="49" charset="-122"/>
              </a:rPr>
              <a:t>mark</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g</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h</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1</a:t>
            </a:r>
            <a:r>
              <a:rPr lang="en-US" altLang="zh-CN" sz="2600" b="1" dirty="0">
                <a:solidFill>
                  <a:schemeClr val="tx2"/>
                </a:solidFill>
                <a:ea typeface="楷体_GB2312" pitchFamily="49" charset="-122"/>
              </a:rPr>
              <a:t>;</a:t>
            </a:r>
            <a:r>
              <a:rPr lang="en-US" altLang="zh-CN" sz="2600" b="1" dirty="0">
                <a:solidFill>
                  <a:schemeClr val="tx2"/>
                </a:solidFill>
                <a:ea typeface="隶书"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标记为已访问过</a:t>
            </a:r>
          </a:p>
          <a:p>
            <a:pPr marL="342900" indent="-342900"/>
            <a:r>
              <a:rPr lang="zh-CN" altLang="en-US" sz="2600" dirty="0">
                <a:solidFill>
                  <a:schemeClr val="tx2"/>
                </a:solidFill>
                <a:ea typeface="楷体_GB2312" pitchFamily="49" charset="-122"/>
              </a:rPr>
              <a:t>			</a:t>
            </a:r>
            <a:r>
              <a:rPr lang="en-US" altLang="zh-CN" sz="2600" dirty="0" err="1" smtClean="0">
                <a:solidFill>
                  <a:schemeClr val="tx2"/>
                </a:solidFill>
                <a:ea typeface="楷体_GB2312" pitchFamily="49" charset="-122"/>
              </a:rPr>
              <a:t>tmp</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x</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i</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dirty="0" err="1" smtClean="0">
                <a:solidFill>
                  <a:schemeClr val="tx2"/>
                </a:solidFill>
                <a:ea typeface="楷体_GB2312" pitchFamily="49" charset="-122"/>
              </a:rPr>
              <a:t>tmp</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y</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j</a:t>
            </a:r>
            <a:r>
              <a:rPr lang="en-US" altLang="zh-CN" sz="2600" b="1" dirty="0">
                <a:solidFill>
                  <a:schemeClr val="tx2"/>
                </a:solidFill>
                <a:ea typeface="楷体_GB2312" pitchFamily="49" charset="-122"/>
              </a:rPr>
              <a:t>;</a:t>
            </a:r>
          </a:p>
          <a:p>
            <a:pPr marL="342900" indent="-342900"/>
            <a:r>
              <a:rPr lang="en-US" altLang="zh-CN" sz="2600" b="1" dirty="0">
                <a:solidFill>
                  <a:schemeClr val="tx2"/>
                </a:solidFill>
                <a:ea typeface="楷体_GB2312" pitchFamily="49" charset="-122"/>
              </a:rPr>
              <a:t>                    </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tmp</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dir</a:t>
            </a:r>
            <a:r>
              <a:rPr lang="en-US" altLang="zh-CN" sz="2600" b="1" dirty="0" smtClean="0">
                <a:solidFill>
                  <a:schemeClr val="tx2"/>
                </a:solidFill>
                <a:ea typeface="楷体_GB2312" pitchFamily="49" charset="-122"/>
              </a:rPr>
              <a:t>=(</a:t>
            </a:r>
            <a:r>
              <a:rPr lang="en-US" altLang="zh-CN" sz="2600" dirty="0">
                <a:solidFill>
                  <a:schemeClr val="tx2"/>
                </a:solidFill>
                <a:ea typeface="楷体_GB2312" pitchFamily="49" charset="-122"/>
              </a:rPr>
              <a:t>directions</a:t>
            </a:r>
            <a:r>
              <a:rPr lang="en-US" altLang="zh-CN" sz="2600" b="1" dirty="0">
                <a:solidFill>
                  <a:schemeClr val="tx2"/>
                </a:solidFill>
                <a:ea typeface="楷体_GB2312" pitchFamily="49" charset="-122"/>
              </a:rPr>
              <a:t>) (</a:t>
            </a:r>
            <a:r>
              <a:rPr lang="en-US" altLang="zh-CN" sz="2600" dirty="0">
                <a:solidFill>
                  <a:schemeClr val="tx2"/>
                </a:solidFill>
                <a:ea typeface="楷体_GB2312" pitchFamily="49" charset="-122"/>
              </a:rPr>
              <a:t>d</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1</a:t>
            </a:r>
            <a:r>
              <a:rPr lang="en-US" altLang="zh-CN" sz="2600" b="1" dirty="0">
                <a:solidFill>
                  <a:schemeClr val="tx2"/>
                </a:solidFill>
                <a:ea typeface="楷体_GB2312" pitchFamily="49" charset="-122"/>
              </a:rPr>
              <a:t>);</a:t>
            </a:r>
          </a:p>
          <a:p>
            <a:pPr marL="342900" indent="-342900"/>
            <a:r>
              <a:rPr lang="en-US" altLang="zh-CN" sz="2600" dirty="0">
                <a:solidFill>
                  <a:schemeClr val="tx2"/>
                </a:solidFill>
                <a:ea typeface="楷体_GB2312" pitchFamily="49" charset="-122"/>
              </a:rPr>
              <a:t>			</a:t>
            </a:r>
            <a:r>
              <a:rPr lang="en-US" altLang="zh-CN" sz="2600" dirty="0" err="1" smtClean="0">
                <a:solidFill>
                  <a:schemeClr val="tx2"/>
                </a:solidFill>
                <a:ea typeface="楷体_GB2312" pitchFamily="49" charset="-122"/>
              </a:rPr>
              <a:t>st</a:t>
            </a:r>
            <a:r>
              <a:rPr lang="en-US" altLang="zh-CN" sz="2600" b="1" dirty="0" err="1" smtClean="0">
                <a:solidFill>
                  <a:schemeClr val="tx2"/>
                </a:solidFill>
                <a:ea typeface="楷体_GB2312" pitchFamily="49" charset="-122"/>
              </a:rPr>
              <a:t>.</a:t>
            </a:r>
            <a:r>
              <a:rPr lang="en-US" altLang="zh-CN" sz="2600" dirty="0" err="1" smtClean="0">
                <a:solidFill>
                  <a:schemeClr val="tx2"/>
                </a:solidFill>
                <a:ea typeface="楷体_GB2312" pitchFamily="49" charset="-122"/>
              </a:rPr>
              <a:t>Push</a:t>
            </a:r>
            <a:r>
              <a:rPr lang="en-US" altLang="zh-CN" sz="2600" b="1" dirty="0" smtClean="0">
                <a:solidFill>
                  <a:schemeClr val="tx2"/>
                </a:solidFill>
                <a:ea typeface="楷体_GB2312" pitchFamily="49" charset="-122"/>
              </a:rPr>
              <a:t>(</a:t>
            </a:r>
            <a:r>
              <a:rPr lang="en-US" altLang="zh-CN" sz="2600" dirty="0" err="1" smtClean="0">
                <a:solidFill>
                  <a:schemeClr val="tx2"/>
                </a:solidFill>
                <a:ea typeface="楷体_GB2312" pitchFamily="49" charset="-122"/>
              </a:rPr>
              <a:t>tmp</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进栈</a:t>
            </a:r>
          </a:p>
          <a:p>
            <a:pPr marL="342900" indent="-342900"/>
            <a:r>
              <a:rPr lang="zh-CN" altLang="en-US" sz="2600" dirty="0">
                <a:solidFill>
                  <a:schemeClr val="tx2"/>
                </a:solidFill>
                <a:ea typeface="楷体_GB2312" pitchFamily="49" charset="-122"/>
              </a:rPr>
              <a:t>			</a:t>
            </a:r>
            <a:r>
              <a:rPr lang="en-US" altLang="zh-CN" sz="2600" dirty="0" err="1" smtClean="0">
                <a:solidFill>
                  <a:schemeClr val="tx2"/>
                </a:solidFill>
                <a:ea typeface="楷体_GB2312" pitchFamily="49" charset="-122"/>
              </a:rPr>
              <a:t>i</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g</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j</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h</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dirty="0" smtClean="0">
                <a:solidFill>
                  <a:schemeClr val="tx2"/>
                </a:solidFill>
                <a:ea typeface="楷体_GB2312" pitchFamily="49" charset="-122"/>
              </a:rPr>
              <a:t>d</a:t>
            </a:r>
            <a:r>
              <a:rPr lang="en-US" altLang="zh-CN" sz="2600" b="1" dirty="0" smtClean="0">
                <a:solidFill>
                  <a:schemeClr val="tx2"/>
                </a:solidFill>
                <a:ea typeface="楷体_GB2312" pitchFamily="49" charset="-122"/>
              </a:rPr>
              <a:t>=</a:t>
            </a:r>
            <a:r>
              <a:rPr lang="en-US" altLang="zh-CN" sz="2600" dirty="0" smtClean="0">
                <a:solidFill>
                  <a:schemeClr val="tx2"/>
                </a:solidFill>
                <a:ea typeface="楷体_GB2312" pitchFamily="49" charset="-122"/>
              </a:rPr>
              <a:t>0</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移动到</a:t>
            </a:r>
            <a:r>
              <a:rPr lang="en-US" altLang="zh-CN" sz="2600" b="1" dirty="0">
                <a:solidFill>
                  <a:srgbClr val="CC0066"/>
                </a:solidFill>
                <a:ea typeface="隶书" pitchFamily="49" charset="-122"/>
              </a:rPr>
              <a:t>[g][h]  </a:t>
            </a:r>
            <a:r>
              <a:rPr lang="en-US" altLang="zh-CN" sz="2600" b="1" dirty="0" smtClean="0">
                <a:solidFill>
                  <a:schemeClr val="tx2"/>
                </a:solidFill>
                <a:ea typeface="楷体_GB2312" pitchFamily="49" charset="-122"/>
              </a:rPr>
              <a:t>}</a:t>
            </a:r>
            <a:endParaRPr lang="en-US" altLang="zh-CN" sz="2600" b="1" dirty="0">
              <a:solidFill>
                <a:schemeClr val="tx2"/>
              </a:solidFill>
              <a:ea typeface="楷体_GB2312" pitchFamily="49" charset="-122"/>
            </a:endParaRPr>
          </a:p>
          <a:p>
            <a:pPr marL="342900" indent="-342900"/>
            <a:r>
              <a:rPr lang="en-US" altLang="zh-CN" sz="2600" dirty="0">
                <a:solidFill>
                  <a:schemeClr val="tx2"/>
                </a:solidFill>
                <a:ea typeface="楷体_GB2312" pitchFamily="49" charset="-122"/>
              </a:rPr>
              <a:t>	</a:t>
            </a:r>
            <a:r>
              <a:rPr lang="en-US" altLang="zh-CN" sz="2600" b="1" dirty="0">
                <a:solidFill>
                  <a:schemeClr val="tx2"/>
                </a:solidFill>
                <a:ea typeface="楷体_GB2312" pitchFamily="49" charset="-122"/>
              </a:rPr>
              <a:t>	     else</a:t>
            </a:r>
            <a:r>
              <a:rPr lang="en-US" altLang="zh-CN" sz="2600" dirty="0">
                <a:solidFill>
                  <a:schemeClr val="tx2"/>
                </a:solidFill>
                <a:ea typeface="楷体_GB2312" pitchFamily="49" charset="-122"/>
              </a:rPr>
              <a:t> d</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r>
              <a:rPr lang="en-US" altLang="zh-CN" sz="2600" b="1" dirty="0">
                <a:solidFill>
                  <a:srgbClr val="0000FF"/>
                </a:solidFill>
                <a:ea typeface="隶书" pitchFamily="49" charset="-122"/>
              </a:rPr>
              <a:t>//</a:t>
            </a:r>
            <a:r>
              <a:rPr lang="zh-CN" altLang="en-US" sz="2600" dirty="0">
                <a:solidFill>
                  <a:srgbClr val="0000FF"/>
                </a:solidFill>
                <a:ea typeface="隶书" pitchFamily="49" charset="-122"/>
              </a:rPr>
              <a:t>尝试下一个方向</a:t>
            </a:r>
          </a:p>
          <a:p>
            <a:pPr marL="342900" indent="-342900"/>
            <a:r>
              <a:rPr lang="zh-CN" altLang="en-US" sz="2600" dirty="0">
                <a:solidFill>
                  <a:schemeClr val="tx2"/>
                </a:solidFill>
                <a:ea typeface="楷体_GB2312" pitchFamily="49" charset="-122"/>
              </a:rPr>
              <a:t>		 </a:t>
            </a:r>
            <a:r>
              <a:rPr lang="en-US" altLang="zh-CN" sz="2600" b="1" dirty="0">
                <a:solidFill>
                  <a:schemeClr val="tx2"/>
                </a:solidFill>
                <a:ea typeface="楷体_GB2312" pitchFamily="49" charset="-122"/>
              </a:rPr>
              <a:t>}</a:t>
            </a:r>
          </a:p>
          <a:p>
            <a:pPr marL="342900" indent="-342900"/>
            <a:r>
              <a:rPr lang="en-US" altLang="zh-CN" sz="2600" dirty="0">
                <a:solidFill>
                  <a:schemeClr val="tx2"/>
                </a:solidFill>
                <a:ea typeface="楷体_GB2312" pitchFamily="49" charset="-122"/>
              </a:rPr>
              <a:t>	    </a:t>
            </a:r>
            <a:r>
              <a:rPr lang="en-US" altLang="zh-CN" sz="2600" b="1" dirty="0">
                <a:solidFill>
                  <a:schemeClr val="tx2"/>
                </a:solidFill>
                <a:ea typeface="楷体_GB2312" pitchFamily="49" charset="-122"/>
              </a:rPr>
              <a:t>}</a:t>
            </a:r>
            <a:r>
              <a:rPr lang="en-US" altLang="zh-CN" sz="2600" dirty="0">
                <a:solidFill>
                  <a:schemeClr val="tx2"/>
                </a:solidFill>
                <a:ea typeface="楷体_GB2312" pitchFamily="49" charset="-122"/>
              </a:rPr>
              <a:t>	</a:t>
            </a:r>
          </a:p>
          <a:p>
            <a:pPr marL="342900" indent="-342900"/>
            <a:r>
              <a:rPr lang="en-US" altLang="zh-CN" sz="2600" dirty="0">
                <a:solidFill>
                  <a:schemeClr val="tx2"/>
                </a:solidFill>
                <a:ea typeface="楷体_GB2312" pitchFamily="49" charset="-122"/>
              </a:rPr>
              <a:t>        </a:t>
            </a:r>
            <a:r>
              <a:rPr lang="en-US" altLang="zh-CN" sz="2600" b="1" dirty="0" err="1" smtClean="0">
                <a:solidFill>
                  <a:schemeClr val="tx2"/>
                </a:solidFill>
                <a:ea typeface="楷体_GB2312" pitchFamily="49" charset="-122"/>
              </a:rPr>
              <a:t>cout</a:t>
            </a:r>
            <a:r>
              <a:rPr lang="en-US" altLang="zh-CN" sz="2600" b="1" dirty="0" smtClean="0">
                <a:solidFill>
                  <a:schemeClr val="tx2"/>
                </a:solidFill>
                <a:ea typeface="楷体_GB2312" pitchFamily="49" charset="-122"/>
              </a:rPr>
              <a:t>&lt;&lt;“</a:t>
            </a:r>
            <a:r>
              <a:rPr lang="en-US" altLang="zh-CN" sz="2600" dirty="0">
                <a:solidFill>
                  <a:schemeClr val="tx2"/>
                </a:solidFill>
                <a:ea typeface="楷体_GB2312" pitchFamily="49" charset="-122"/>
              </a:rPr>
              <a:t>No path in Maze</a:t>
            </a:r>
            <a:r>
              <a:rPr lang="en-US" altLang="zh-CN" sz="2600" b="1" dirty="0" smtClean="0">
                <a:solidFill>
                  <a:schemeClr val="tx2"/>
                </a:solidFill>
                <a:ea typeface="楷体_GB2312" pitchFamily="49" charset="-122"/>
              </a:rPr>
              <a:t>”&lt;&lt;</a:t>
            </a:r>
            <a:r>
              <a:rPr lang="en-US" altLang="zh-CN" sz="2600" b="1" dirty="0" err="1" smtClean="0">
                <a:solidFill>
                  <a:schemeClr val="tx2"/>
                </a:solidFill>
                <a:ea typeface="楷体_GB2312" pitchFamily="49" charset="-122"/>
              </a:rPr>
              <a:t>endl</a:t>
            </a:r>
            <a:r>
              <a:rPr lang="en-US" altLang="zh-CN" sz="2600" b="1" dirty="0">
                <a:solidFill>
                  <a:schemeClr val="tx2"/>
                </a:solidFill>
                <a:ea typeface="楷体_GB2312" pitchFamily="49" charset="-122"/>
              </a:rPr>
              <a:t>;</a:t>
            </a:r>
          </a:p>
          <a:p>
            <a:pPr marL="342900" indent="-342900"/>
            <a:r>
              <a:rPr lang="en-US" altLang="zh-CN" sz="2600" dirty="0">
                <a:solidFill>
                  <a:schemeClr val="tx2"/>
                </a:solidFill>
                <a:ea typeface="楷体_GB2312" pitchFamily="49" charset="-122"/>
              </a:rPr>
              <a:t>   </a:t>
            </a:r>
            <a:r>
              <a:rPr lang="en-US" altLang="zh-CN" sz="2600" b="1" dirty="0">
                <a:solidFill>
                  <a:schemeClr val="tx2"/>
                </a:solidFill>
                <a:ea typeface="楷体_GB2312" pitchFamily="49" charset="-122"/>
              </a:rPr>
              <a:t>}</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93</a:t>
            </a:fld>
            <a:endParaRPr lang="en-US" altLang="zh-CN"/>
          </a:p>
        </p:txBody>
      </p:sp>
    </p:spTree>
  </p:cSld>
  <p:clrMapOvr>
    <a:masterClrMapping/>
  </p:clrMapOvr>
  <p:transition>
    <p:strips dir="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8" name="Rectangle 4"/>
          <p:cNvSpPr>
            <a:spLocks noChangeArrowheads="1"/>
          </p:cNvSpPr>
          <p:nvPr/>
        </p:nvSpPr>
        <p:spPr bwMode="auto">
          <a:xfrm>
            <a:off x="1885950" y="347663"/>
            <a:ext cx="5105400" cy="685800"/>
          </a:xfrm>
          <a:prstGeom prst="rect">
            <a:avLst/>
          </a:prstGeom>
          <a:noFill/>
          <a:ln w="9525">
            <a:noFill/>
            <a:miter lim="800000"/>
            <a:headEnd/>
            <a:tailEnd/>
          </a:ln>
          <a:effectLst/>
        </p:spPr>
        <p:txBody>
          <a:bodyPr lIns="92075" tIns="46038" rIns="92075" bIns="46038" anchor="ctr"/>
          <a:lstStyle/>
          <a:p>
            <a:pPr algn="ctr">
              <a:defRPr/>
            </a:pPr>
            <a:r>
              <a:rPr lang="zh-CN" altLang="en-US" sz="3600" b="1">
                <a:solidFill>
                  <a:schemeClr val="hlink"/>
                </a:solidFill>
                <a:effectLst>
                  <a:outerShdw blurRad="38100" dist="38100" dir="2700000" algn="tl">
                    <a:srgbClr val="C0C0C0"/>
                  </a:outerShdw>
                </a:effectLst>
                <a:ea typeface="仿宋_GB2312" pitchFamily="49" charset="-122"/>
              </a:rPr>
              <a:t>迷宫问题的递归算法</a:t>
            </a:r>
          </a:p>
        </p:txBody>
      </p:sp>
      <p:sp>
        <p:nvSpPr>
          <p:cNvPr id="129027" name="Rectangle 5"/>
          <p:cNvSpPr>
            <a:spLocks noChangeArrowheads="1"/>
          </p:cNvSpPr>
          <p:nvPr/>
        </p:nvSpPr>
        <p:spPr bwMode="auto">
          <a:xfrm>
            <a:off x="539750" y="981075"/>
            <a:ext cx="8604250" cy="4648200"/>
          </a:xfrm>
          <a:prstGeom prst="rect">
            <a:avLst/>
          </a:prstGeom>
          <a:noFill/>
          <a:ln w="9525">
            <a:noFill/>
            <a:miter lim="800000"/>
            <a:headEnd/>
            <a:tailEnd/>
          </a:ln>
        </p:spPr>
        <p:txBody>
          <a:bodyPr lIns="92075" tIns="46038" rIns="92075" bIns="46038"/>
          <a:lstStyle/>
          <a:p>
            <a:pPr marL="342900" indent="-342900"/>
            <a:r>
              <a:rPr lang="en-US" altLang="zh-CN" b="1" dirty="0" err="1">
                <a:solidFill>
                  <a:schemeClr val="tx2"/>
                </a:solidFill>
                <a:ea typeface="隶书" pitchFamily="49" charset="-122"/>
              </a:rPr>
              <a:t>int</a:t>
            </a:r>
            <a:r>
              <a:rPr lang="en-US" altLang="zh-CN" dirty="0">
                <a:solidFill>
                  <a:schemeClr val="tx2"/>
                </a:solidFill>
                <a:ea typeface="隶书" pitchFamily="49" charset="-122"/>
              </a:rPr>
              <a:t> </a:t>
            </a:r>
            <a:r>
              <a:rPr lang="en-US" altLang="zh-CN" dirty="0" err="1" smtClean="0">
                <a:solidFill>
                  <a:schemeClr val="tx2"/>
                </a:solidFill>
                <a:ea typeface="隶书" pitchFamily="49" charset="-122"/>
              </a:rPr>
              <a:t>SeekPath</a:t>
            </a:r>
            <a:r>
              <a:rPr lang="en-US" altLang="zh-CN" b="1" dirty="0" smtClean="0">
                <a:solidFill>
                  <a:schemeClr val="tx2"/>
                </a:solidFill>
                <a:ea typeface="隶书" pitchFamily="49" charset="-122"/>
              </a:rPr>
              <a:t>(</a:t>
            </a:r>
            <a:r>
              <a:rPr lang="en-US" altLang="zh-CN" b="1" dirty="0" err="1" smtClean="0">
                <a:solidFill>
                  <a:schemeClr val="tx2"/>
                </a:solidFill>
                <a:ea typeface="隶书" pitchFamily="49" charset="-122"/>
              </a:rPr>
              <a:t>int</a:t>
            </a:r>
            <a:r>
              <a:rPr lang="en-US" altLang="zh-CN" dirty="0" smtClean="0">
                <a:solidFill>
                  <a:schemeClr val="tx2"/>
                </a:solidFill>
                <a:ea typeface="隶书" pitchFamily="49" charset="-122"/>
              </a:rPr>
              <a:t> x</a:t>
            </a:r>
            <a:r>
              <a:rPr lang="en-US" altLang="zh-CN" b="1" dirty="0">
                <a:solidFill>
                  <a:schemeClr val="tx2"/>
                </a:solidFill>
                <a:ea typeface="隶书" pitchFamily="49" charset="-122"/>
              </a:rPr>
              <a:t>,</a:t>
            </a:r>
            <a:r>
              <a:rPr lang="en-US" altLang="zh-CN" dirty="0">
                <a:solidFill>
                  <a:schemeClr val="tx2"/>
                </a:solidFill>
                <a:ea typeface="隶书" pitchFamily="49" charset="-122"/>
              </a:rPr>
              <a:t> </a:t>
            </a:r>
            <a:r>
              <a:rPr lang="en-US" altLang="zh-CN" b="1" dirty="0" err="1">
                <a:solidFill>
                  <a:schemeClr val="tx2"/>
                </a:solidFill>
                <a:ea typeface="隶书" pitchFamily="49" charset="-122"/>
              </a:rPr>
              <a:t>int</a:t>
            </a:r>
            <a:r>
              <a:rPr lang="en-US" altLang="zh-CN" dirty="0">
                <a:solidFill>
                  <a:schemeClr val="tx2"/>
                </a:solidFill>
                <a:ea typeface="隶书" pitchFamily="49" charset="-122"/>
              </a:rPr>
              <a:t> </a:t>
            </a:r>
            <a:r>
              <a:rPr lang="en-US" altLang="zh-CN" dirty="0" smtClean="0">
                <a:solidFill>
                  <a:schemeClr val="tx2"/>
                </a:solidFill>
                <a:ea typeface="隶书" pitchFamily="49" charset="-122"/>
              </a:rPr>
              <a:t>y</a:t>
            </a:r>
            <a:r>
              <a:rPr lang="en-US" altLang="zh-CN" b="1" dirty="0" smtClean="0">
                <a:solidFill>
                  <a:schemeClr val="tx2"/>
                </a:solidFill>
                <a:ea typeface="隶书" pitchFamily="49" charset="-122"/>
              </a:rPr>
              <a:t>) </a:t>
            </a:r>
            <a:r>
              <a:rPr lang="en-US" altLang="zh-CN" b="1" dirty="0">
                <a:solidFill>
                  <a:schemeClr val="tx2"/>
                </a:solidFill>
                <a:ea typeface="隶书" pitchFamily="49" charset="-122"/>
              </a:rPr>
              <a:t>{</a:t>
            </a:r>
          </a:p>
          <a:p>
            <a:pPr marL="342900" indent="-342900"/>
            <a:r>
              <a:rPr lang="en-US" altLang="zh-CN" dirty="0">
                <a:solidFill>
                  <a:schemeClr val="tx2"/>
                </a:solidFill>
                <a:ea typeface="楷体_GB2312" pitchFamily="49" charset="-122"/>
              </a:rPr>
              <a:t>   </a:t>
            </a:r>
            <a:r>
              <a:rPr lang="en-US" altLang="zh-CN" b="1" dirty="0" err="1">
                <a:solidFill>
                  <a:schemeClr val="tx2"/>
                </a:solidFill>
                <a:ea typeface="楷体_GB2312" pitchFamily="49" charset="-122"/>
              </a:rPr>
              <a:t>int</a:t>
            </a:r>
            <a:r>
              <a:rPr lang="en-US" altLang="zh-CN" dirty="0">
                <a:solidFill>
                  <a:schemeClr val="tx2"/>
                </a:solidFill>
                <a:ea typeface="楷体_GB2312" pitchFamily="49" charset="-122"/>
              </a:rPr>
              <a:t> </a:t>
            </a:r>
            <a:r>
              <a:rPr lang="en-US" altLang="zh-CN" dirty="0" err="1">
                <a:solidFill>
                  <a:schemeClr val="tx2"/>
                </a:solidFill>
                <a:ea typeface="楷体_GB2312" pitchFamily="49" charset="-122"/>
              </a:rPr>
              <a:t>i</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g</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h</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d</a:t>
            </a:r>
            <a:r>
              <a:rPr lang="en-US" altLang="zh-CN" b="1" dirty="0">
                <a:solidFill>
                  <a:schemeClr val="tx2"/>
                </a:solidFill>
                <a:ea typeface="楷体_GB2312" pitchFamily="49" charset="-122"/>
              </a:rPr>
              <a:t>;</a:t>
            </a:r>
            <a:endParaRPr lang="en-US" altLang="zh-CN" b="1" dirty="0">
              <a:solidFill>
                <a:srgbClr val="0000FF"/>
              </a:solidFill>
              <a:ea typeface="隶书" pitchFamily="49" charset="-122"/>
            </a:endParaRPr>
          </a:p>
          <a:p>
            <a:pPr marL="342900" indent="-342900"/>
            <a:r>
              <a:rPr lang="en-US" altLang="zh-CN" b="1" dirty="0">
                <a:solidFill>
                  <a:schemeClr val="tx2"/>
                </a:solidFill>
                <a:ea typeface="楷体_GB2312" pitchFamily="49" charset="-122"/>
              </a:rPr>
              <a:t>   if</a:t>
            </a:r>
            <a:r>
              <a:rPr lang="en-US" altLang="zh-CN" dirty="0">
                <a:solidFill>
                  <a:schemeClr val="tx2"/>
                </a:solidFill>
                <a:ea typeface="楷体_GB2312" pitchFamily="49" charset="-122"/>
              </a:rPr>
              <a:t> </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x</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m </a:t>
            </a:r>
            <a:r>
              <a:rPr lang="en-US" altLang="zh-CN" b="1" dirty="0">
                <a:solidFill>
                  <a:schemeClr val="tx2"/>
                </a:solidFill>
                <a:ea typeface="楷体_GB2312" pitchFamily="49" charset="-122"/>
              </a:rPr>
              <a:t>&amp;&amp;</a:t>
            </a:r>
            <a:r>
              <a:rPr lang="en-US" altLang="zh-CN" dirty="0">
                <a:solidFill>
                  <a:schemeClr val="tx2"/>
                </a:solidFill>
                <a:ea typeface="楷体_GB2312" pitchFamily="49" charset="-122"/>
              </a:rPr>
              <a:t> </a:t>
            </a:r>
            <a:r>
              <a:rPr lang="en-US" altLang="zh-CN" dirty="0" smtClean="0">
                <a:solidFill>
                  <a:schemeClr val="tx2"/>
                </a:solidFill>
                <a:ea typeface="楷体_GB2312" pitchFamily="49" charset="-122"/>
              </a:rPr>
              <a:t>y</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p</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a:t>
            </a:r>
            <a:r>
              <a:rPr lang="en-US" altLang="zh-CN" dirty="0" smtClean="0">
                <a:solidFill>
                  <a:schemeClr val="tx2"/>
                </a:solidFill>
                <a:ea typeface="楷体_GB2312" pitchFamily="49" charset="-122"/>
              </a:rPr>
              <a:t> </a:t>
            </a:r>
            <a:r>
              <a:rPr lang="en-US" altLang="zh-CN" b="1" dirty="0" smtClean="0">
                <a:solidFill>
                  <a:schemeClr val="tx2"/>
                </a:solidFill>
                <a:ea typeface="楷体_GB2312" pitchFamily="49" charset="-122"/>
              </a:rPr>
              <a:t>return</a:t>
            </a:r>
            <a:r>
              <a:rPr lang="en-US" altLang="zh-CN" dirty="0" smtClean="0">
                <a:solidFill>
                  <a:schemeClr val="tx2"/>
                </a:solidFill>
                <a:ea typeface="楷体_GB2312" pitchFamily="49" charset="-122"/>
              </a:rPr>
              <a:t> </a:t>
            </a:r>
            <a:r>
              <a:rPr lang="en-US" altLang="zh-CN" dirty="0">
                <a:solidFill>
                  <a:schemeClr val="tx2"/>
                </a:solidFill>
                <a:ea typeface="楷体_GB2312" pitchFamily="49" charset="-122"/>
              </a:rPr>
              <a:t>1</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a:t>
            </a:r>
            <a:r>
              <a:rPr lang="en-US" altLang="zh-CN" b="1" dirty="0">
                <a:solidFill>
                  <a:schemeClr val="tx2"/>
                </a:solidFill>
                <a:ea typeface="楷体_GB2312" pitchFamily="49" charset="-122"/>
              </a:rPr>
              <a:t>for</a:t>
            </a:r>
            <a:r>
              <a:rPr lang="en-US" altLang="zh-CN" dirty="0">
                <a:solidFill>
                  <a:schemeClr val="tx2"/>
                </a:solidFill>
                <a:ea typeface="楷体_GB2312" pitchFamily="49" charset="-122"/>
              </a:rPr>
              <a:t> </a:t>
            </a:r>
            <a:r>
              <a:rPr lang="en-US" altLang="zh-CN" b="1" dirty="0" smtClean="0">
                <a:solidFill>
                  <a:schemeClr val="tx2"/>
                </a:solidFill>
                <a:ea typeface="楷体_GB2312" pitchFamily="49" charset="-122"/>
              </a:rPr>
              <a:t>(</a:t>
            </a:r>
            <a:r>
              <a:rPr lang="en-US" altLang="zh-CN" dirty="0" err="1" smtClean="0">
                <a:solidFill>
                  <a:schemeClr val="tx2"/>
                </a:solidFill>
                <a:ea typeface="楷体_GB2312" pitchFamily="49" charset="-122"/>
              </a:rPr>
              <a:t>i</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0</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a:t>
            </a:r>
            <a:r>
              <a:rPr lang="en-US" altLang="zh-CN" dirty="0" err="1" smtClean="0">
                <a:solidFill>
                  <a:schemeClr val="tx2"/>
                </a:solidFill>
                <a:ea typeface="楷体_GB2312" pitchFamily="49" charset="-122"/>
              </a:rPr>
              <a:t>i</a:t>
            </a:r>
            <a:r>
              <a:rPr lang="en-US" altLang="zh-CN" b="1" dirty="0" smtClean="0">
                <a:solidFill>
                  <a:schemeClr val="tx2"/>
                </a:solidFill>
                <a:ea typeface="楷体_GB2312" pitchFamily="49" charset="-122"/>
              </a:rPr>
              <a:t>&lt;</a:t>
            </a:r>
            <a:r>
              <a:rPr lang="en-US" altLang="zh-CN" dirty="0" smtClean="0">
                <a:solidFill>
                  <a:schemeClr val="tx2"/>
                </a:solidFill>
                <a:ea typeface="楷体_GB2312" pitchFamily="49" charset="-122"/>
              </a:rPr>
              <a:t>8</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a:t>
            </a:r>
            <a:r>
              <a:rPr lang="en-US" altLang="zh-CN" dirty="0" err="1" smtClean="0">
                <a:solidFill>
                  <a:schemeClr val="tx2"/>
                </a:solidFill>
                <a:ea typeface="楷体_GB2312" pitchFamily="49" charset="-122"/>
              </a:rPr>
              <a:t>i</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 </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a:t>
            </a:r>
            <a:r>
              <a:rPr lang="en-US" altLang="zh-CN" dirty="0" smtClean="0">
                <a:solidFill>
                  <a:schemeClr val="tx2"/>
                </a:solidFill>
                <a:ea typeface="楷体_GB2312" pitchFamily="49" charset="-122"/>
              </a:rPr>
              <a:t>g</a:t>
            </a:r>
            <a:r>
              <a:rPr lang="en-US" altLang="zh-CN" b="1" dirty="0" smtClean="0">
                <a:solidFill>
                  <a:schemeClr val="tx2"/>
                </a:solidFill>
                <a:ea typeface="楷体_GB2312" pitchFamily="49" charset="-122"/>
              </a:rPr>
              <a:t>=</a:t>
            </a:r>
            <a:r>
              <a:rPr lang="en-US" altLang="zh-CN" dirty="0" err="1" smtClean="0">
                <a:solidFill>
                  <a:schemeClr val="tx2"/>
                </a:solidFill>
                <a:ea typeface="楷体_GB2312" pitchFamily="49" charset="-122"/>
              </a:rPr>
              <a:t>x</a:t>
            </a:r>
            <a:r>
              <a:rPr lang="en-US" altLang="zh-CN" b="1" dirty="0" err="1" smtClean="0">
                <a:solidFill>
                  <a:schemeClr val="tx2"/>
                </a:solidFill>
                <a:ea typeface="楷体_GB2312" pitchFamily="49" charset="-122"/>
              </a:rPr>
              <a:t>+</a:t>
            </a:r>
            <a:r>
              <a:rPr lang="en-US" altLang="zh-CN" dirty="0" err="1" smtClean="0">
                <a:solidFill>
                  <a:schemeClr val="tx2"/>
                </a:solidFill>
                <a:ea typeface="楷体_GB2312" pitchFamily="49" charset="-122"/>
              </a:rPr>
              <a:t>move</a:t>
            </a:r>
            <a:r>
              <a:rPr lang="en-US" altLang="zh-CN" b="1" dirty="0" smtClean="0">
                <a:solidFill>
                  <a:schemeClr val="tx2"/>
                </a:solidFill>
                <a:ea typeface="楷体_GB2312" pitchFamily="49" charset="-122"/>
              </a:rPr>
              <a:t>[</a:t>
            </a:r>
            <a:r>
              <a:rPr lang="en-US" altLang="zh-CN" dirty="0" err="1" smtClean="0">
                <a:solidFill>
                  <a:schemeClr val="tx2"/>
                </a:solidFill>
                <a:ea typeface="楷体_GB2312" pitchFamily="49" charset="-122"/>
              </a:rPr>
              <a:t>i</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a</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a:t>
            </a:r>
            <a:r>
              <a:rPr lang="en-US" altLang="zh-CN" dirty="0" smtClean="0">
                <a:solidFill>
                  <a:schemeClr val="tx2"/>
                </a:solidFill>
                <a:ea typeface="楷体_GB2312" pitchFamily="49" charset="-122"/>
              </a:rPr>
              <a:t>h</a:t>
            </a:r>
            <a:r>
              <a:rPr lang="en-US" altLang="zh-CN" b="1" dirty="0" smtClean="0">
                <a:solidFill>
                  <a:schemeClr val="tx2"/>
                </a:solidFill>
                <a:ea typeface="楷体_GB2312" pitchFamily="49" charset="-122"/>
              </a:rPr>
              <a:t>=</a:t>
            </a:r>
            <a:r>
              <a:rPr lang="en-US" altLang="zh-CN" dirty="0" err="1" smtClean="0">
                <a:solidFill>
                  <a:schemeClr val="tx2"/>
                </a:solidFill>
                <a:ea typeface="楷体_GB2312" pitchFamily="49" charset="-122"/>
              </a:rPr>
              <a:t>y</a:t>
            </a:r>
            <a:r>
              <a:rPr lang="en-US" altLang="zh-CN" b="1" dirty="0" err="1" smtClean="0">
                <a:solidFill>
                  <a:schemeClr val="tx2"/>
                </a:solidFill>
                <a:ea typeface="楷体_GB2312" pitchFamily="49" charset="-122"/>
              </a:rPr>
              <a:t>+</a:t>
            </a:r>
            <a:r>
              <a:rPr lang="en-US" altLang="zh-CN" dirty="0" err="1" smtClean="0">
                <a:solidFill>
                  <a:schemeClr val="tx2"/>
                </a:solidFill>
                <a:ea typeface="楷体_GB2312" pitchFamily="49" charset="-122"/>
              </a:rPr>
              <a:t>move</a:t>
            </a:r>
            <a:r>
              <a:rPr lang="en-US" altLang="zh-CN" b="1" dirty="0" smtClean="0">
                <a:solidFill>
                  <a:schemeClr val="tx2"/>
                </a:solidFill>
                <a:ea typeface="楷体_GB2312" pitchFamily="49" charset="-122"/>
              </a:rPr>
              <a:t>[</a:t>
            </a:r>
            <a:r>
              <a:rPr lang="en-US" altLang="zh-CN" dirty="0" err="1" smtClean="0">
                <a:solidFill>
                  <a:schemeClr val="tx2"/>
                </a:solidFill>
                <a:ea typeface="楷体_GB2312" pitchFamily="49" charset="-122"/>
              </a:rPr>
              <a:t>i</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b</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a:t>
            </a:r>
            <a:r>
              <a:rPr lang="en-US" altLang="zh-CN" dirty="0" smtClean="0">
                <a:solidFill>
                  <a:schemeClr val="tx2"/>
                </a:solidFill>
                <a:ea typeface="楷体_GB2312" pitchFamily="49" charset="-122"/>
              </a:rPr>
              <a:t>d</a:t>
            </a:r>
            <a:r>
              <a:rPr lang="en-US" altLang="zh-CN" b="1" dirty="0" smtClean="0">
                <a:solidFill>
                  <a:schemeClr val="tx2"/>
                </a:solidFill>
                <a:ea typeface="楷体_GB2312" pitchFamily="49" charset="-122"/>
              </a:rPr>
              <a:t>=</a:t>
            </a:r>
            <a:r>
              <a:rPr lang="en-US" altLang="zh-CN" dirty="0" err="1" smtClean="0">
                <a:solidFill>
                  <a:schemeClr val="tx2"/>
                </a:solidFill>
                <a:ea typeface="楷体_GB2312" pitchFamily="49" charset="-122"/>
              </a:rPr>
              <a:t>i</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a:t>
            </a:r>
            <a:r>
              <a:rPr lang="en-US" altLang="zh-CN" b="1" dirty="0">
                <a:solidFill>
                  <a:schemeClr val="tx2"/>
                </a:solidFill>
                <a:ea typeface="楷体_GB2312" pitchFamily="49" charset="-122"/>
              </a:rPr>
              <a:t>if</a:t>
            </a:r>
            <a:r>
              <a:rPr lang="en-US" altLang="zh-CN" dirty="0">
                <a:solidFill>
                  <a:schemeClr val="tx2"/>
                </a:solidFill>
                <a:ea typeface="楷体_GB2312" pitchFamily="49" charset="-122"/>
              </a:rPr>
              <a:t> </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Maze</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g</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h</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0 </a:t>
            </a:r>
            <a:r>
              <a:rPr lang="en-US" altLang="zh-CN" b="1" dirty="0">
                <a:solidFill>
                  <a:schemeClr val="tx2"/>
                </a:solidFill>
                <a:ea typeface="楷体_GB2312" pitchFamily="49" charset="-122"/>
              </a:rPr>
              <a:t>&amp;&amp;</a:t>
            </a:r>
            <a:r>
              <a:rPr lang="en-US" altLang="zh-CN" dirty="0">
                <a:solidFill>
                  <a:schemeClr val="tx2"/>
                </a:solidFill>
                <a:ea typeface="楷体_GB2312" pitchFamily="49" charset="-122"/>
              </a:rPr>
              <a:t> mark</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g</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h</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0</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 </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mark</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g</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h</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1</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a:t>
            </a:r>
            <a:r>
              <a:rPr lang="en-US" altLang="zh-CN" b="1" dirty="0">
                <a:solidFill>
                  <a:schemeClr val="tx2"/>
                </a:solidFill>
                <a:ea typeface="楷体_GB2312" pitchFamily="49" charset="-122"/>
              </a:rPr>
              <a:t>if</a:t>
            </a:r>
            <a:r>
              <a:rPr lang="en-US" altLang="zh-CN" dirty="0">
                <a:solidFill>
                  <a:schemeClr val="tx2"/>
                </a:solidFill>
                <a:ea typeface="楷体_GB2312" pitchFamily="49" charset="-122"/>
              </a:rPr>
              <a:t> </a:t>
            </a:r>
            <a:r>
              <a:rPr lang="en-US" altLang="zh-CN" b="1" dirty="0" smtClean="0">
                <a:solidFill>
                  <a:schemeClr val="tx2"/>
                </a:solidFill>
                <a:ea typeface="楷体_GB2312" pitchFamily="49" charset="-122"/>
              </a:rPr>
              <a:t>(</a:t>
            </a:r>
            <a:r>
              <a:rPr lang="en-US" altLang="zh-CN" dirty="0" err="1" smtClean="0">
                <a:solidFill>
                  <a:schemeClr val="tx2"/>
                </a:solidFill>
                <a:ea typeface="楷体_GB2312" pitchFamily="49" charset="-122"/>
              </a:rPr>
              <a:t>SeekPath</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g</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a:t>
            </a:r>
            <a:r>
              <a:rPr lang="en-US" altLang="zh-CN" dirty="0" smtClean="0">
                <a:solidFill>
                  <a:schemeClr val="tx2"/>
                </a:solidFill>
                <a:ea typeface="楷体_GB2312" pitchFamily="49" charset="-122"/>
              </a:rPr>
              <a:t>h</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 </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a:t>
            </a:r>
            <a:r>
              <a:rPr lang="en-US" altLang="zh-CN" b="1" dirty="0" err="1" smtClean="0">
                <a:solidFill>
                  <a:schemeClr val="tx2"/>
                </a:solidFill>
                <a:ea typeface="楷体_GB2312" pitchFamily="49" charset="-122"/>
              </a:rPr>
              <a:t>cout</a:t>
            </a:r>
            <a:r>
              <a:rPr lang="en-US" altLang="zh-CN" b="1" dirty="0" smtClean="0">
                <a:solidFill>
                  <a:schemeClr val="tx2"/>
                </a:solidFill>
                <a:ea typeface="楷体_GB2312" pitchFamily="49" charset="-122"/>
              </a:rPr>
              <a:t>&lt;&lt;“</a:t>
            </a:r>
            <a:r>
              <a:rPr lang="en-US" altLang="zh-CN" dirty="0" smtClean="0">
                <a:solidFill>
                  <a:schemeClr val="tx2"/>
                </a:solidFill>
                <a:ea typeface="楷体_GB2312" pitchFamily="49" charset="-122"/>
              </a:rPr>
              <a:t>(</a:t>
            </a:r>
            <a:r>
              <a:rPr lang="en-US" altLang="zh-CN" b="1" dirty="0" smtClean="0">
                <a:solidFill>
                  <a:schemeClr val="tx2"/>
                </a:solidFill>
                <a:ea typeface="楷体_GB2312" pitchFamily="49" charset="-122"/>
              </a:rPr>
              <a:t>”&lt;&lt;</a:t>
            </a:r>
            <a:r>
              <a:rPr lang="en-US" altLang="zh-CN" dirty="0" smtClean="0">
                <a:solidFill>
                  <a:schemeClr val="tx2"/>
                </a:solidFill>
                <a:ea typeface="楷体_GB2312" pitchFamily="49" charset="-122"/>
              </a:rPr>
              <a:t>g</a:t>
            </a:r>
            <a:r>
              <a:rPr lang="en-US" altLang="zh-CN" b="1" dirty="0" smtClean="0">
                <a:solidFill>
                  <a:schemeClr val="tx2"/>
                </a:solidFill>
                <a:ea typeface="楷体_GB2312" pitchFamily="49" charset="-122"/>
              </a:rPr>
              <a:t>&lt;&lt;“</a:t>
            </a:r>
            <a:r>
              <a:rPr lang="en-US" altLang="zh-CN" dirty="0" smtClean="0">
                <a:solidFill>
                  <a:schemeClr val="tx2"/>
                </a:solidFill>
                <a:ea typeface="楷体_GB2312" pitchFamily="49" charset="-122"/>
              </a:rPr>
              <a:t>,</a:t>
            </a:r>
            <a:r>
              <a:rPr lang="en-US" altLang="zh-CN" b="1" dirty="0" smtClean="0">
                <a:solidFill>
                  <a:schemeClr val="tx2"/>
                </a:solidFill>
                <a:ea typeface="楷体_GB2312" pitchFamily="49" charset="-122"/>
              </a:rPr>
              <a:t>”&lt;&lt;</a:t>
            </a:r>
            <a:r>
              <a:rPr lang="en-US" altLang="zh-CN" dirty="0" smtClean="0">
                <a:solidFill>
                  <a:schemeClr val="tx2"/>
                </a:solidFill>
                <a:ea typeface="楷体_GB2312" pitchFamily="49" charset="-122"/>
              </a:rPr>
              <a:t>h</a:t>
            </a:r>
            <a:r>
              <a:rPr lang="en-US" altLang="zh-CN" b="1" dirty="0" smtClean="0">
                <a:solidFill>
                  <a:schemeClr val="tx2"/>
                </a:solidFill>
                <a:ea typeface="楷体_GB2312" pitchFamily="49" charset="-122"/>
              </a:rPr>
              <a:t>&lt;&lt;“</a:t>
            </a:r>
            <a:r>
              <a:rPr lang="en-US" altLang="zh-CN" dirty="0" smtClean="0">
                <a:solidFill>
                  <a:schemeClr val="tx2"/>
                </a:solidFill>
                <a:ea typeface="楷体_GB2312" pitchFamily="49" charset="-122"/>
              </a:rPr>
              <a:t>),</a:t>
            </a:r>
            <a:r>
              <a:rPr lang="en-US" altLang="zh-CN" b="1" dirty="0" smtClean="0">
                <a:solidFill>
                  <a:schemeClr val="tx2"/>
                </a:solidFill>
                <a:ea typeface="楷体_GB2312" pitchFamily="49" charset="-122"/>
              </a:rPr>
              <a:t>”&lt;&lt;“</a:t>
            </a:r>
            <a:r>
              <a:rPr lang="en-US" altLang="zh-CN" dirty="0">
                <a:solidFill>
                  <a:schemeClr val="tx2"/>
                </a:solidFill>
                <a:ea typeface="楷体_GB2312" pitchFamily="49" charset="-122"/>
              </a:rPr>
              <a:t>Direction</a:t>
            </a:r>
            <a:r>
              <a:rPr lang="en-US" altLang="zh-CN" b="1" dirty="0">
                <a:solidFill>
                  <a:schemeClr val="tx2"/>
                </a:solidFill>
                <a:ea typeface="楷体_GB2312" pitchFamily="49" charset="-122"/>
              </a:rPr>
              <a:t>”</a:t>
            </a:r>
          </a:p>
          <a:p>
            <a:pPr marL="342900" indent="-342900"/>
            <a:r>
              <a:rPr lang="en-US" altLang="zh-CN" dirty="0">
                <a:solidFill>
                  <a:schemeClr val="tx2"/>
                </a:solidFill>
                <a:ea typeface="楷体_GB2312" pitchFamily="49" charset="-122"/>
              </a:rPr>
              <a:t>                        </a:t>
            </a:r>
            <a:r>
              <a:rPr lang="en-US" altLang="zh-CN" b="1" dirty="0" smtClean="0">
                <a:solidFill>
                  <a:schemeClr val="tx2"/>
                </a:solidFill>
                <a:ea typeface="楷体_GB2312" pitchFamily="49" charset="-122"/>
              </a:rPr>
              <a:t>&lt;&lt;</a:t>
            </a:r>
            <a:r>
              <a:rPr lang="en-US" altLang="zh-CN" dirty="0" smtClean="0">
                <a:solidFill>
                  <a:schemeClr val="tx2"/>
                </a:solidFill>
                <a:ea typeface="楷体_GB2312" pitchFamily="49" charset="-122"/>
              </a:rPr>
              <a:t>dir</a:t>
            </a:r>
            <a:r>
              <a:rPr lang="en-US" altLang="zh-CN" b="1" dirty="0" smtClean="0">
                <a:solidFill>
                  <a:schemeClr val="tx2"/>
                </a:solidFill>
                <a:ea typeface="楷体_GB2312" pitchFamily="49" charset="-122"/>
              </a:rPr>
              <a:t>&lt;&lt;“</a:t>
            </a:r>
            <a:r>
              <a:rPr lang="en-US" altLang="zh-CN" dirty="0" smtClean="0">
                <a:solidFill>
                  <a:schemeClr val="tx2"/>
                </a:solidFill>
                <a:ea typeface="楷体_GB2312" pitchFamily="49" charset="-122"/>
              </a:rPr>
              <a:t>,</a:t>
            </a:r>
            <a:r>
              <a:rPr lang="en-US" altLang="zh-CN" b="1" dirty="0" smtClean="0">
                <a:solidFill>
                  <a:schemeClr val="tx2"/>
                </a:solidFill>
                <a:ea typeface="楷体_GB2312" pitchFamily="49" charset="-122"/>
              </a:rPr>
              <a:t>”;</a:t>
            </a:r>
            <a:endParaRPr lang="en-US" altLang="zh-CN" b="1" dirty="0">
              <a:solidFill>
                <a:schemeClr val="tx2"/>
              </a:solidFill>
              <a:ea typeface="楷体_GB2312" pitchFamily="49" charset="-122"/>
            </a:endParaRPr>
          </a:p>
          <a:p>
            <a:pPr marL="342900" indent="-342900"/>
            <a:r>
              <a:rPr lang="en-US" altLang="zh-CN" dirty="0">
                <a:solidFill>
                  <a:schemeClr val="tx2"/>
                </a:solidFill>
                <a:ea typeface="楷体_GB2312" pitchFamily="49" charset="-122"/>
              </a:rPr>
              <a:t>                </a:t>
            </a:r>
            <a:r>
              <a:rPr lang="en-US" altLang="zh-CN" b="1" dirty="0">
                <a:solidFill>
                  <a:schemeClr val="tx2"/>
                </a:solidFill>
                <a:ea typeface="楷体_GB2312" pitchFamily="49" charset="-122"/>
              </a:rPr>
              <a:t>return</a:t>
            </a:r>
            <a:r>
              <a:rPr lang="en-US" altLang="zh-CN" dirty="0">
                <a:solidFill>
                  <a:schemeClr val="tx2"/>
                </a:solidFill>
                <a:ea typeface="楷体_GB2312" pitchFamily="49" charset="-122"/>
              </a:rPr>
              <a:t> 1</a:t>
            </a:r>
            <a:r>
              <a:rPr lang="en-US" altLang="zh-CN" b="1" dirty="0">
                <a:solidFill>
                  <a:schemeClr val="tx2"/>
                </a:solidFill>
                <a:ea typeface="楷体_GB2312" pitchFamily="49" charset="-122"/>
              </a:rPr>
              <a:t>;</a:t>
            </a:r>
            <a:r>
              <a:rPr lang="en-US" altLang="zh-CN" dirty="0">
                <a:solidFill>
                  <a:schemeClr val="tx2"/>
                </a:solidFill>
                <a:ea typeface="楷体_GB2312" pitchFamily="49" charset="-122"/>
              </a:rPr>
              <a:t>  </a:t>
            </a:r>
            <a:r>
              <a:rPr lang="en-US" altLang="zh-CN" b="1" dirty="0">
                <a:solidFill>
                  <a:schemeClr val="tx2"/>
                </a:solidFill>
                <a:ea typeface="楷体_GB2312" pitchFamily="49" charset="-122"/>
              </a:rPr>
              <a:t>}  </a:t>
            </a:r>
            <a:r>
              <a:rPr lang="en-US" altLang="zh-CN" b="1" dirty="0" smtClean="0">
                <a:solidFill>
                  <a:schemeClr val="tx2"/>
                </a:solidFill>
                <a:ea typeface="楷体_GB2312" pitchFamily="49" charset="-122"/>
              </a:rPr>
              <a:t>}  }</a:t>
            </a:r>
            <a:endParaRPr lang="en-US" altLang="zh-CN" b="1" dirty="0">
              <a:solidFill>
                <a:schemeClr val="tx2"/>
              </a:solidFill>
              <a:ea typeface="楷体_GB2312" pitchFamily="49" charset="-122"/>
            </a:endParaRPr>
          </a:p>
          <a:p>
            <a:pPr marL="342900" indent="-342900"/>
            <a:r>
              <a:rPr lang="en-US" altLang="zh-CN" dirty="0">
                <a:solidFill>
                  <a:schemeClr val="tx2"/>
                </a:solidFill>
                <a:ea typeface="楷体_GB2312" pitchFamily="49" charset="-122"/>
              </a:rPr>
              <a:t>   </a:t>
            </a:r>
            <a:r>
              <a:rPr lang="en-US" altLang="zh-CN" b="1" dirty="0" smtClean="0">
                <a:solidFill>
                  <a:schemeClr val="tx2"/>
                </a:solidFill>
                <a:ea typeface="楷体_GB2312" pitchFamily="49" charset="-122"/>
              </a:rPr>
              <a:t>if</a:t>
            </a:r>
            <a:r>
              <a:rPr lang="en-US" altLang="zh-CN" dirty="0" smtClean="0">
                <a:solidFill>
                  <a:schemeClr val="tx2"/>
                </a:solidFill>
                <a:ea typeface="楷体_GB2312" pitchFamily="49" charset="-122"/>
              </a:rPr>
              <a:t> </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x</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1 </a:t>
            </a:r>
            <a:r>
              <a:rPr lang="en-US" altLang="zh-CN" b="1" dirty="0">
                <a:solidFill>
                  <a:schemeClr val="tx2"/>
                </a:solidFill>
                <a:ea typeface="楷体_GB2312" pitchFamily="49" charset="-122"/>
              </a:rPr>
              <a:t>&amp;&amp;</a:t>
            </a:r>
            <a:r>
              <a:rPr lang="en-US" altLang="zh-CN" dirty="0">
                <a:solidFill>
                  <a:schemeClr val="tx2"/>
                </a:solidFill>
                <a:ea typeface="楷体_GB2312" pitchFamily="49" charset="-122"/>
              </a:rPr>
              <a:t> </a:t>
            </a:r>
            <a:r>
              <a:rPr lang="en-US" altLang="zh-CN" dirty="0" smtClean="0">
                <a:solidFill>
                  <a:schemeClr val="tx2"/>
                </a:solidFill>
                <a:ea typeface="楷体_GB2312" pitchFamily="49" charset="-122"/>
              </a:rPr>
              <a:t>y</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1</a:t>
            </a:r>
            <a:r>
              <a:rPr lang="en-US" altLang="zh-CN" b="1" dirty="0" smtClean="0">
                <a:solidFill>
                  <a:schemeClr val="tx2"/>
                </a:solidFill>
                <a:ea typeface="楷体_GB2312" pitchFamily="49" charset="-122"/>
              </a:rPr>
              <a:t>)</a:t>
            </a:r>
            <a:r>
              <a:rPr lang="en-US" altLang="zh-CN" dirty="0" smtClean="0">
                <a:solidFill>
                  <a:schemeClr val="tx2"/>
                </a:solidFill>
                <a:ea typeface="楷体_GB2312" pitchFamily="49" charset="-122"/>
              </a:rPr>
              <a:t>  </a:t>
            </a:r>
            <a:r>
              <a:rPr lang="en-US" altLang="zh-CN" b="1" dirty="0" smtClean="0">
                <a:solidFill>
                  <a:schemeClr val="tx2"/>
                </a:solidFill>
                <a:ea typeface="楷体_GB2312" pitchFamily="49" charset="-122"/>
              </a:rPr>
              <a:t>{</a:t>
            </a:r>
          </a:p>
          <a:p>
            <a:pPr marL="342900" indent="-342900"/>
            <a:r>
              <a:rPr lang="en-US" altLang="zh-CN" dirty="0" smtClean="0">
                <a:solidFill>
                  <a:schemeClr val="tx2"/>
                </a:solidFill>
                <a:ea typeface="楷体_GB2312" pitchFamily="49" charset="-122"/>
              </a:rPr>
              <a:t>	    </a:t>
            </a:r>
            <a:r>
              <a:rPr lang="en-US" altLang="zh-CN" b="1" dirty="0" err="1" smtClean="0">
                <a:solidFill>
                  <a:schemeClr val="tx2"/>
                </a:solidFill>
                <a:ea typeface="楷体_GB2312" pitchFamily="49" charset="-122"/>
              </a:rPr>
              <a:t>cout</a:t>
            </a:r>
            <a:r>
              <a:rPr lang="en-US" altLang="zh-CN" b="1" dirty="0" smtClean="0">
                <a:solidFill>
                  <a:schemeClr val="tx2"/>
                </a:solidFill>
                <a:ea typeface="楷体_GB2312" pitchFamily="49" charset="-122"/>
              </a:rPr>
              <a:t>&lt;&lt;“</a:t>
            </a:r>
            <a:r>
              <a:rPr lang="en-US" altLang="zh-CN" dirty="0">
                <a:solidFill>
                  <a:schemeClr val="tx2"/>
                </a:solidFill>
                <a:ea typeface="楷体_GB2312" pitchFamily="49" charset="-122"/>
              </a:rPr>
              <a:t>No Path in Maze</a:t>
            </a:r>
            <a:r>
              <a:rPr lang="en-US" altLang="zh-CN" b="1" dirty="0" smtClean="0">
                <a:solidFill>
                  <a:schemeClr val="tx2"/>
                </a:solidFill>
                <a:ea typeface="楷体_GB2312" pitchFamily="49" charset="-122"/>
              </a:rPr>
              <a:t>”&lt;&lt;</a:t>
            </a:r>
            <a:r>
              <a:rPr lang="en-US" altLang="zh-CN" b="1" dirty="0" err="1" smtClean="0">
                <a:solidFill>
                  <a:schemeClr val="tx2"/>
                </a:solidFill>
                <a:ea typeface="楷体_GB2312" pitchFamily="49" charset="-122"/>
              </a:rPr>
              <a:t>endl</a:t>
            </a:r>
            <a:r>
              <a:rPr lang="en-US" altLang="zh-CN" b="1" dirty="0" smtClean="0">
                <a:solidFill>
                  <a:schemeClr val="tx2"/>
                </a:solidFill>
                <a:ea typeface="楷体_GB2312" pitchFamily="49" charset="-122"/>
              </a:rPr>
              <a:t>;  return</a:t>
            </a:r>
            <a:r>
              <a:rPr lang="en-US" altLang="zh-CN" dirty="0" smtClean="0">
                <a:solidFill>
                  <a:schemeClr val="tx2"/>
                </a:solidFill>
                <a:ea typeface="楷体_GB2312" pitchFamily="49" charset="-122"/>
              </a:rPr>
              <a:t> </a:t>
            </a:r>
            <a:r>
              <a:rPr lang="en-US" altLang="zh-CN" dirty="0">
                <a:solidFill>
                  <a:schemeClr val="tx2"/>
                </a:solidFill>
                <a:ea typeface="楷体_GB2312" pitchFamily="49" charset="-122"/>
              </a:rPr>
              <a:t>0</a:t>
            </a:r>
            <a:r>
              <a:rPr lang="en-US" altLang="zh-CN" b="1" dirty="0" smtClean="0">
                <a:solidFill>
                  <a:schemeClr val="tx2"/>
                </a:solidFill>
                <a:ea typeface="楷体_GB2312" pitchFamily="49" charset="-122"/>
              </a:rPr>
              <a:t>;  }</a:t>
            </a:r>
            <a:endParaRPr lang="en-US" altLang="zh-CN" b="1" dirty="0">
              <a:solidFill>
                <a:schemeClr val="tx2"/>
              </a:solidFill>
              <a:ea typeface="楷体_GB2312" pitchFamily="49" charset="-122"/>
            </a:endParaRPr>
          </a:p>
          <a:p>
            <a:pPr marL="342900" indent="-342900"/>
            <a:r>
              <a:rPr lang="en-US" altLang="zh-CN" b="1" dirty="0">
                <a:solidFill>
                  <a:schemeClr val="tx2"/>
                </a:solidFill>
                <a:ea typeface="楷体_GB2312" pitchFamily="49" charset="-122"/>
              </a:rPr>
              <a:t>}</a:t>
            </a:r>
            <a:endParaRPr lang="en-US" altLang="en-US" b="1" dirty="0">
              <a:solidFill>
                <a:srgbClr val="0000FF"/>
              </a:solidFill>
              <a:ea typeface="楷体_GB2312" pitchFamily="49" charset="-122"/>
            </a:endParaRPr>
          </a:p>
        </p:txBody>
      </p:sp>
      <p:sp>
        <p:nvSpPr>
          <p:cNvPr id="129028" name="AutoShape 6">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p:spPr>
        <p:txBody>
          <a:bodyPr wrap="none" lIns="113731" tIns="56866" rIns="113731" bIns="56866" anchor="ctr"/>
          <a:lstStyle/>
          <a:p>
            <a:endParaRPr lang="zh-CN" altLang="en-US"/>
          </a:p>
        </p:txBody>
      </p:sp>
    </p:spTree>
  </p:cSld>
  <p:clrMapOvr>
    <a:masterClrMapping/>
  </p:clrMapOvr>
  <p:transition>
    <p:strips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1143000" y="1752600"/>
            <a:ext cx="6872288" cy="695325"/>
          </a:xfrm>
          <a:prstGeom prst="rect">
            <a:avLst/>
          </a:prstGeom>
          <a:noFill/>
          <a:ln w="9525">
            <a:noFill/>
            <a:miter lim="800000"/>
            <a:headEnd/>
            <a:tailEnd/>
          </a:ln>
        </p:spPr>
        <p:txBody>
          <a:bodyPr/>
          <a:lstStyle/>
          <a:p>
            <a:endParaRPr lang="zh-CN" altLang="en-US"/>
          </a:p>
        </p:txBody>
      </p:sp>
      <p:sp>
        <p:nvSpPr>
          <p:cNvPr id="65540" name="Rectangle 4"/>
          <p:cNvSpPr>
            <a:spLocks noGrp="1" noChangeArrowheads="1"/>
          </p:cNvSpPr>
          <p:nvPr>
            <p:ph type="title"/>
          </p:nvPr>
        </p:nvSpPr>
        <p:spPr>
          <a:xfrm>
            <a:off x="2438400" y="457200"/>
            <a:ext cx="4038600" cy="609600"/>
          </a:xfrm>
        </p:spPr>
        <p:txBody>
          <a:bodyPr/>
          <a:lstStyle/>
          <a:p>
            <a:pPr eaLnBrk="1" hangingPunct="1">
              <a:defRPr/>
            </a:pPr>
            <a:r>
              <a:rPr lang="en-US" altLang="zh-CN" sz="4000" b="1" dirty="0" smtClean="0">
                <a:solidFill>
                  <a:srgbClr val="CC3300"/>
                </a:solidFill>
                <a:effectLst>
                  <a:outerShdw blurRad="38100" dist="38100" dir="2700000" algn="tl">
                    <a:srgbClr val="C0C0C0"/>
                  </a:outerShdw>
                </a:effectLst>
                <a:ea typeface="仿宋_GB2312" pitchFamily="49" charset="-122"/>
              </a:rPr>
              <a:t>3.3 </a:t>
            </a:r>
            <a:r>
              <a:rPr lang="zh-CN" altLang="en-US" sz="4000" b="1" dirty="0" smtClean="0">
                <a:solidFill>
                  <a:srgbClr val="CC3300"/>
                </a:solidFill>
                <a:effectLst>
                  <a:outerShdw blurRad="38100" dist="38100" dir="2700000" algn="tl">
                    <a:srgbClr val="C0C0C0"/>
                  </a:outerShdw>
                </a:effectLst>
                <a:ea typeface="仿宋_GB2312" pitchFamily="49" charset="-122"/>
              </a:rPr>
              <a:t>队列 </a:t>
            </a:r>
            <a:r>
              <a:rPr lang="en-US" altLang="zh-CN" sz="4000" b="1" dirty="0" smtClean="0">
                <a:solidFill>
                  <a:srgbClr val="CC3300"/>
                </a:solidFill>
                <a:effectLst>
                  <a:outerShdw blurRad="38100" dist="38100" dir="2700000" algn="tl">
                    <a:srgbClr val="C0C0C0"/>
                  </a:outerShdw>
                </a:effectLst>
                <a:ea typeface="仿宋_GB2312" pitchFamily="49" charset="-122"/>
              </a:rPr>
              <a:t>(Queue)</a:t>
            </a:r>
            <a:endParaRPr lang="en-US" altLang="zh-CN" dirty="0" smtClean="0">
              <a:ea typeface="仿宋_GB2312" pitchFamily="49" charset="-122"/>
            </a:endParaRPr>
          </a:p>
        </p:txBody>
      </p:sp>
      <p:sp>
        <p:nvSpPr>
          <p:cNvPr id="65541" name="Rectangle 5"/>
          <p:cNvSpPr>
            <a:spLocks noGrp="1" noChangeArrowheads="1"/>
          </p:cNvSpPr>
          <p:nvPr>
            <p:ph type="body" idx="1"/>
          </p:nvPr>
        </p:nvSpPr>
        <p:spPr>
          <a:xfrm>
            <a:off x="685800" y="2590800"/>
            <a:ext cx="7805738" cy="3657600"/>
          </a:xfrm>
        </p:spPr>
        <p:txBody>
          <a:bodyPr/>
          <a:lstStyle/>
          <a:p>
            <a:pPr algn="just" eaLnBrk="1" hangingPunct="1">
              <a:buClr>
                <a:schemeClr val="tx2"/>
              </a:buClr>
              <a:buSzPct val="50000"/>
              <a:buFont typeface="Wingdings" pitchFamily="2" charset="2"/>
              <a:buChar char="n"/>
              <a:defRPr/>
            </a:pPr>
            <a:r>
              <a:rPr lang="zh-CN" altLang="en-US" b="1" dirty="0" smtClean="0">
                <a:solidFill>
                  <a:srgbClr val="FF3300"/>
                </a:solidFill>
                <a:effectLst>
                  <a:outerShdw blurRad="38100" dist="38100" dir="2700000" algn="tl">
                    <a:srgbClr val="C0C0C0"/>
                  </a:outerShdw>
                </a:effectLst>
                <a:ea typeface="仿宋_GB2312" pitchFamily="49" charset="-122"/>
              </a:rPr>
              <a:t>定义</a:t>
            </a:r>
            <a:endParaRPr lang="zh-CN" altLang="en-US" b="1" dirty="0" smtClean="0">
              <a:effectLst>
                <a:outerShdw blurRad="38100" dist="38100" dir="2700000" algn="tl">
                  <a:srgbClr val="C0C0C0"/>
                </a:outerShdw>
              </a:effectLst>
              <a:ea typeface="仿宋_GB2312" pitchFamily="49" charset="-122"/>
            </a:endParaRPr>
          </a:p>
          <a:p>
            <a:pPr lvl="1" algn="just" eaLnBrk="1" hangingPunct="1">
              <a:buClr>
                <a:srgbClr val="008000"/>
              </a:buClr>
              <a:buSzPct val="50000"/>
              <a:buFont typeface="Wingdings" pitchFamily="2" charset="2"/>
              <a:buChar char="u"/>
              <a:defRPr/>
            </a:pPr>
            <a:r>
              <a:rPr lang="zh-CN" altLang="en-US" b="1" dirty="0" smtClean="0">
                <a:solidFill>
                  <a:srgbClr val="0000FF"/>
                </a:solidFill>
                <a:effectLst>
                  <a:outerShdw blurRad="38100" dist="38100" dir="2700000" algn="tl">
                    <a:srgbClr val="C0C0C0"/>
                  </a:outerShdw>
                </a:effectLst>
                <a:ea typeface="仿宋_GB2312" pitchFamily="49" charset="-122"/>
              </a:rPr>
              <a:t>队列是只允许在一端删除，在另一端插入的线性表。</a:t>
            </a:r>
          </a:p>
          <a:p>
            <a:pPr lvl="1" algn="just" eaLnBrk="1" hangingPunct="1">
              <a:buClr>
                <a:srgbClr val="008000"/>
              </a:buClr>
              <a:buSzPct val="50000"/>
              <a:buFont typeface="Wingdings" pitchFamily="2" charset="2"/>
              <a:buChar char="u"/>
              <a:defRPr/>
            </a:pPr>
            <a:r>
              <a:rPr lang="zh-CN" altLang="en-US" b="1" dirty="0" smtClean="0">
                <a:solidFill>
                  <a:srgbClr val="0000FF"/>
                </a:solidFill>
                <a:effectLst>
                  <a:outerShdw blurRad="38100" dist="38100" dir="2700000" algn="tl">
                    <a:srgbClr val="C0C0C0"/>
                  </a:outerShdw>
                </a:effectLst>
                <a:ea typeface="仿宋_GB2312" pitchFamily="49" charset="-122"/>
              </a:rPr>
              <a:t>允许删除的一端叫做队头</a:t>
            </a:r>
            <a:r>
              <a:rPr lang="en-US" altLang="zh-CN" b="1" dirty="0" smtClean="0">
                <a:solidFill>
                  <a:srgbClr val="0000FF"/>
                </a:solidFill>
                <a:effectLst>
                  <a:outerShdw blurRad="38100" dist="38100" dir="2700000" algn="tl">
                    <a:srgbClr val="C0C0C0"/>
                  </a:outerShdw>
                </a:effectLst>
                <a:ea typeface="仿宋_GB2312" pitchFamily="49" charset="-122"/>
              </a:rPr>
              <a:t>(</a:t>
            </a:r>
            <a:r>
              <a:rPr lang="en-US" altLang="zh-CN" b="1" dirty="0" smtClean="0">
                <a:solidFill>
                  <a:srgbClr val="FF3300"/>
                </a:solidFill>
                <a:effectLst>
                  <a:outerShdw blurRad="38100" dist="38100" dir="2700000" algn="tl">
                    <a:srgbClr val="C0C0C0"/>
                  </a:outerShdw>
                </a:effectLst>
                <a:ea typeface="仿宋_GB2312" pitchFamily="49" charset="-122"/>
              </a:rPr>
              <a:t>front</a:t>
            </a:r>
            <a:r>
              <a:rPr lang="en-US" altLang="zh-CN" b="1" dirty="0" smtClean="0">
                <a:solidFill>
                  <a:srgbClr val="0000FF"/>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，允许插入的一端叫做队尾</a:t>
            </a:r>
            <a:r>
              <a:rPr lang="en-US" altLang="zh-CN" b="1" dirty="0" smtClean="0">
                <a:solidFill>
                  <a:srgbClr val="0000FF"/>
                </a:solidFill>
                <a:effectLst>
                  <a:outerShdw blurRad="38100" dist="38100" dir="2700000" algn="tl">
                    <a:srgbClr val="C0C0C0"/>
                  </a:outerShdw>
                </a:effectLst>
                <a:ea typeface="仿宋_GB2312" pitchFamily="49" charset="-122"/>
              </a:rPr>
              <a:t>(</a:t>
            </a:r>
            <a:r>
              <a:rPr lang="en-US" altLang="zh-CN" b="1" dirty="0" smtClean="0">
                <a:solidFill>
                  <a:srgbClr val="FF3300"/>
                </a:solidFill>
                <a:effectLst>
                  <a:outerShdw blurRad="38100" dist="38100" dir="2700000" algn="tl">
                    <a:srgbClr val="C0C0C0"/>
                  </a:outerShdw>
                </a:effectLst>
                <a:ea typeface="仿宋_GB2312" pitchFamily="49" charset="-122"/>
              </a:rPr>
              <a:t>rear</a:t>
            </a:r>
            <a:r>
              <a:rPr lang="en-US" altLang="zh-CN" b="1" dirty="0" smtClean="0">
                <a:solidFill>
                  <a:srgbClr val="0000FF"/>
                </a:solidFill>
                <a:effectLst>
                  <a:outerShdw blurRad="38100" dist="38100" dir="2700000" algn="tl">
                    <a:srgbClr val="C0C0C0"/>
                  </a:outerShdw>
                </a:effectLst>
                <a:ea typeface="仿宋_GB2312" pitchFamily="49" charset="-122"/>
              </a:rPr>
              <a:t>)</a:t>
            </a:r>
            <a:r>
              <a:rPr lang="zh-CN" altLang="en-US" b="1" dirty="0" smtClean="0">
                <a:solidFill>
                  <a:srgbClr val="0000FF"/>
                </a:solidFill>
                <a:effectLst>
                  <a:outerShdw blurRad="38100" dist="38100" dir="2700000" algn="tl">
                    <a:srgbClr val="C0C0C0"/>
                  </a:outerShdw>
                </a:effectLst>
                <a:ea typeface="仿宋_GB2312" pitchFamily="49" charset="-122"/>
              </a:rPr>
              <a:t>。</a:t>
            </a:r>
            <a:endParaRPr lang="zh-CN" altLang="en-US" b="1" dirty="0" smtClean="0">
              <a:effectLst>
                <a:outerShdw blurRad="38100" dist="38100" dir="2700000" algn="tl">
                  <a:srgbClr val="C0C0C0"/>
                </a:outerShdw>
              </a:effectLst>
              <a:ea typeface="仿宋_GB2312" pitchFamily="49" charset="-122"/>
            </a:endParaRPr>
          </a:p>
          <a:p>
            <a:pPr algn="just" eaLnBrk="1" hangingPunct="1">
              <a:buClr>
                <a:schemeClr val="tx2"/>
              </a:buClr>
              <a:buSzPct val="50000"/>
              <a:buFont typeface="Wingdings" pitchFamily="2" charset="2"/>
              <a:buChar char="n"/>
              <a:defRPr/>
            </a:pPr>
            <a:r>
              <a:rPr lang="zh-CN" altLang="en-US" b="1" dirty="0" smtClean="0">
                <a:solidFill>
                  <a:srgbClr val="FF3300"/>
                </a:solidFill>
                <a:effectLst>
                  <a:outerShdw blurRad="38100" dist="38100" dir="2700000" algn="tl">
                    <a:srgbClr val="C0C0C0"/>
                  </a:outerShdw>
                </a:effectLst>
                <a:ea typeface="仿宋_GB2312" pitchFamily="49" charset="-122"/>
              </a:rPr>
              <a:t>特性</a:t>
            </a:r>
            <a:endParaRPr lang="zh-CN" altLang="en-US" b="1" dirty="0" smtClean="0">
              <a:effectLst>
                <a:outerShdw blurRad="38100" dist="38100" dir="2700000" algn="tl">
                  <a:srgbClr val="C0C0C0"/>
                </a:outerShdw>
              </a:effectLst>
              <a:ea typeface="仿宋_GB2312" pitchFamily="49" charset="-122"/>
            </a:endParaRPr>
          </a:p>
          <a:p>
            <a:pPr lvl="1" algn="just" eaLnBrk="1" hangingPunct="1">
              <a:buClr>
                <a:srgbClr val="008000"/>
              </a:buClr>
              <a:buSzPct val="50000"/>
              <a:buFont typeface="Wingdings" pitchFamily="2" charset="2"/>
              <a:buChar char="u"/>
              <a:defRPr/>
            </a:pPr>
            <a:r>
              <a:rPr lang="zh-CN" altLang="en-US" b="1" dirty="0" smtClean="0">
                <a:solidFill>
                  <a:srgbClr val="0000FF"/>
                </a:solidFill>
                <a:effectLst>
                  <a:outerShdw blurRad="38100" dist="38100" dir="2700000" algn="tl">
                    <a:srgbClr val="C0C0C0"/>
                  </a:outerShdw>
                </a:effectLst>
                <a:ea typeface="仿宋_GB2312" pitchFamily="49" charset="-122"/>
              </a:rPr>
              <a:t>先进先出</a:t>
            </a:r>
            <a:r>
              <a:rPr lang="en-US" altLang="zh-CN" b="1" dirty="0" smtClean="0">
                <a:solidFill>
                  <a:srgbClr val="0000FF"/>
                </a:solidFill>
                <a:effectLst>
                  <a:outerShdw blurRad="38100" dist="38100" dir="2700000" algn="tl">
                    <a:srgbClr val="C0C0C0"/>
                  </a:outerShdw>
                </a:effectLst>
                <a:ea typeface="仿宋_GB2312" pitchFamily="49" charset="-122"/>
              </a:rPr>
              <a:t>(</a:t>
            </a:r>
            <a:r>
              <a:rPr lang="en-US" altLang="zh-CN" b="1" dirty="0" smtClean="0">
                <a:solidFill>
                  <a:srgbClr val="FF3300"/>
                </a:solidFill>
                <a:effectLst>
                  <a:outerShdw blurRad="38100" dist="38100" dir="2700000" algn="tl">
                    <a:srgbClr val="C0C0C0"/>
                  </a:outerShdw>
                </a:effectLst>
                <a:ea typeface="仿宋_GB2312" pitchFamily="49" charset="-122"/>
              </a:rPr>
              <a:t>First In First Out</a:t>
            </a:r>
            <a:r>
              <a:rPr lang="en-US" altLang="zh-CN" b="1" dirty="0" smtClean="0">
                <a:solidFill>
                  <a:srgbClr val="0000FF"/>
                </a:solidFill>
                <a:effectLst>
                  <a:outerShdw blurRad="38100" dist="38100" dir="2700000" algn="tl">
                    <a:srgbClr val="C0C0C0"/>
                  </a:outerShdw>
                </a:effectLst>
                <a:ea typeface="仿宋_GB2312" pitchFamily="49" charset="-122"/>
              </a:rPr>
              <a:t>, </a:t>
            </a:r>
            <a:r>
              <a:rPr lang="en-US" altLang="zh-CN" b="1" dirty="0" smtClean="0">
                <a:solidFill>
                  <a:srgbClr val="FF3300"/>
                </a:solidFill>
                <a:effectLst>
                  <a:outerShdw blurRad="38100" dist="38100" dir="2700000" algn="tl">
                    <a:srgbClr val="C0C0C0"/>
                  </a:outerShdw>
                </a:effectLst>
                <a:ea typeface="仿宋_GB2312" pitchFamily="49" charset="-122"/>
              </a:rPr>
              <a:t>FIFO</a:t>
            </a:r>
            <a:r>
              <a:rPr lang="en-US" altLang="zh-CN" b="1" dirty="0" smtClean="0">
                <a:solidFill>
                  <a:srgbClr val="0000FF"/>
                </a:solidFill>
                <a:effectLst>
                  <a:outerShdw blurRad="38100" dist="38100" dir="2700000" algn="tl">
                    <a:srgbClr val="C0C0C0"/>
                  </a:outerShdw>
                </a:effectLst>
                <a:ea typeface="仿宋_GB2312" pitchFamily="49" charset="-122"/>
              </a:rPr>
              <a:t>)</a:t>
            </a:r>
          </a:p>
        </p:txBody>
      </p:sp>
      <p:sp>
        <p:nvSpPr>
          <p:cNvPr id="130053" name="Line 6"/>
          <p:cNvSpPr>
            <a:spLocks noChangeShapeType="1"/>
          </p:cNvSpPr>
          <p:nvPr/>
        </p:nvSpPr>
        <p:spPr bwMode="auto">
          <a:xfrm>
            <a:off x="2590800" y="1371600"/>
            <a:ext cx="4191000" cy="0"/>
          </a:xfrm>
          <a:prstGeom prst="line">
            <a:avLst/>
          </a:prstGeom>
          <a:noFill/>
          <a:ln w="38100">
            <a:solidFill>
              <a:schemeClr val="tx1"/>
            </a:solidFill>
            <a:round/>
            <a:headEnd/>
            <a:tailEnd/>
          </a:ln>
        </p:spPr>
        <p:txBody>
          <a:bodyPr wrap="none" anchor="ctr"/>
          <a:lstStyle/>
          <a:p>
            <a:endParaRPr lang="zh-CN" altLang="en-US"/>
          </a:p>
        </p:txBody>
      </p:sp>
      <p:sp>
        <p:nvSpPr>
          <p:cNvPr id="130054" name="Line 7"/>
          <p:cNvSpPr>
            <a:spLocks noChangeShapeType="1"/>
          </p:cNvSpPr>
          <p:nvPr/>
        </p:nvSpPr>
        <p:spPr bwMode="auto">
          <a:xfrm>
            <a:off x="2590800" y="1905000"/>
            <a:ext cx="4191000" cy="0"/>
          </a:xfrm>
          <a:prstGeom prst="line">
            <a:avLst/>
          </a:prstGeom>
          <a:noFill/>
          <a:ln w="38100">
            <a:solidFill>
              <a:schemeClr val="tx1"/>
            </a:solidFill>
            <a:round/>
            <a:headEnd/>
            <a:tailEnd/>
          </a:ln>
        </p:spPr>
        <p:txBody>
          <a:bodyPr wrap="none" anchor="ctr"/>
          <a:lstStyle/>
          <a:p>
            <a:endParaRPr lang="zh-CN" altLang="en-US"/>
          </a:p>
        </p:txBody>
      </p:sp>
      <p:sp>
        <p:nvSpPr>
          <p:cNvPr id="130055" name="Text Box 8"/>
          <p:cNvSpPr txBox="1">
            <a:spLocks noChangeArrowheads="1"/>
          </p:cNvSpPr>
          <p:nvPr/>
        </p:nvSpPr>
        <p:spPr bwMode="auto">
          <a:xfrm>
            <a:off x="2768600" y="1295400"/>
            <a:ext cx="3798888" cy="579438"/>
          </a:xfrm>
          <a:prstGeom prst="rect">
            <a:avLst/>
          </a:prstGeom>
          <a:noFill/>
          <a:ln w="9525">
            <a:noFill/>
            <a:miter lim="800000"/>
            <a:headEnd/>
            <a:tailEnd/>
          </a:ln>
        </p:spPr>
        <p:txBody>
          <a:bodyPr wrap="none">
            <a:spAutoFit/>
          </a:bodyPr>
          <a:lstStyle/>
          <a:p>
            <a:r>
              <a:rPr lang="en-US" altLang="zh-CN" sz="3200" b="1" i="1">
                <a:solidFill>
                  <a:srgbClr val="0000FF"/>
                </a:solidFill>
              </a:rPr>
              <a:t>a</a:t>
            </a:r>
            <a:r>
              <a:rPr lang="en-US" altLang="zh-CN" sz="3200" b="1" baseline="-25000">
                <a:solidFill>
                  <a:srgbClr val="0000FF"/>
                </a:solidFill>
              </a:rPr>
              <a:t>0</a:t>
            </a:r>
            <a:r>
              <a:rPr lang="en-US" altLang="zh-CN" sz="3200" b="1">
                <a:solidFill>
                  <a:srgbClr val="0000FF"/>
                </a:solidFill>
              </a:rPr>
              <a:t>   </a:t>
            </a:r>
            <a:r>
              <a:rPr lang="en-US" altLang="zh-CN" sz="3200" b="1" i="1">
                <a:solidFill>
                  <a:srgbClr val="0000FF"/>
                </a:solidFill>
              </a:rPr>
              <a:t>a</a:t>
            </a:r>
            <a:r>
              <a:rPr lang="en-US" altLang="zh-CN" sz="3200" b="1" baseline="-25000">
                <a:solidFill>
                  <a:srgbClr val="0000FF"/>
                </a:solidFill>
              </a:rPr>
              <a:t>1</a:t>
            </a:r>
            <a:r>
              <a:rPr lang="en-US" altLang="zh-CN" sz="3200" b="1">
                <a:solidFill>
                  <a:srgbClr val="0000FF"/>
                </a:solidFill>
              </a:rPr>
              <a:t>   </a:t>
            </a:r>
            <a:r>
              <a:rPr lang="en-US" altLang="zh-CN" sz="3200" b="1" i="1">
                <a:solidFill>
                  <a:srgbClr val="0000FF"/>
                </a:solidFill>
              </a:rPr>
              <a:t>a</a:t>
            </a:r>
            <a:r>
              <a:rPr lang="en-US" altLang="zh-CN" sz="3200" b="1" baseline="-25000">
                <a:solidFill>
                  <a:srgbClr val="0000FF"/>
                </a:solidFill>
              </a:rPr>
              <a:t>2</a:t>
            </a:r>
            <a:r>
              <a:rPr lang="en-US" altLang="zh-CN" sz="3200" b="1">
                <a:solidFill>
                  <a:srgbClr val="0000FF"/>
                </a:solidFill>
              </a:rPr>
              <a:t>     </a:t>
            </a:r>
            <a:r>
              <a:rPr lang="en-US" altLang="zh-CN" sz="3200" b="1">
                <a:solidFill>
                  <a:srgbClr val="0000FF"/>
                </a:solidFill>
                <a:sym typeface="Symbol" pitchFamily="18" charset="2"/>
              </a:rPr>
              <a:t>        </a:t>
            </a:r>
            <a:r>
              <a:rPr lang="en-US" altLang="zh-CN" sz="3200" b="1" i="1">
                <a:solidFill>
                  <a:srgbClr val="0000FF"/>
                </a:solidFill>
                <a:sym typeface="Symbol" pitchFamily="18" charset="2"/>
              </a:rPr>
              <a:t> a</a:t>
            </a:r>
            <a:r>
              <a:rPr lang="en-US" altLang="zh-CN" sz="3200" b="1" i="1" baseline="-25000">
                <a:solidFill>
                  <a:srgbClr val="0000FF"/>
                </a:solidFill>
                <a:sym typeface="Symbol" pitchFamily="18" charset="2"/>
              </a:rPr>
              <a:t>n</a:t>
            </a:r>
            <a:r>
              <a:rPr lang="en-US" altLang="zh-CN" sz="3200" b="1" baseline="-25000">
                <a:solidFill>
                  <a:srgbClr val="0000FF"/>
                </a:solidFill>
                <a:sym typeface="Symbol" pitchFamily="18" charset="2"/>
              </a:rPr>
              <a:t>-1</a:t>
            </a:r>
            <a:endParaRPr lang="en-US" altLang="zh-CN"/>
          </a:p>
        </p:txBody>
      </p:sp>
      <p:sp>
        <p:nvSpPr>
          <p:cNvPr id="130056" name="Text Box 9"/>
          <p:cNvSpPr txBox="1">
            <a:spLocks noChangeArrowheads="1"/>
          </p:cNvSpPr>
          <p:nvPr/>
        </p:nvSpPr>
        <p:spPr bwMode="auto">
          <a:xfrm>
            <a:off x="1279525" y="1782763"/>
            <a:ext cx="1019175" cy="579437"/>
          </a:xfrm>
          <a:prstGeom prst="rect">
            <a:avLst/>
          </a:prstGeom>
          <a:noFill/>
          <a:ln w="9525">
            <a:noFill/>
            <a:miter lim="800000"/>
            <a:headEnd/>
            <a:tailEnd/>
          </a:ln>
        </p:spPr>
        <p:txBody>
          <a:bodyPr wrap="none">
            <a:spAutoFit/>
          </a:bodyPr>
          <a:lstStyle/>
          <a:p>
            <a:r>
              <a:rPr lang="en-US" altLang="zh-CN" sz="3200" b="1" i="1">
                <a:solidFill>
                  <a:schemeClr val="hlink"/>
                </a:solidFill>
              </a:rPr>
              <a:t>front</a:t>
            </a:r>
            <a:endParaRPr lang="en-US" altLang="zh-CN"/>
          </a:p>
        </p:txBody>
      </p:sp>
      <p:sp>
        <p:nvSpPr>
          <p:cNvPr id="130057" name="Text Box 10"/>
          <p:cNvSpPr txBox="1">
            <a:spLocks noChangeArrowheads="1"/>
          </p:cNvSpPr>
          <p:nvPr/>
        </p:nvSpPr>
        <p:spPr bwMode="auto">
          <a:xfrm>
            <a:off x="7115175" y="1782763"/>
            <a:ext cx="885825" cy="579437"/>
          </a:xfrm>
          <a:prstGeom prst="rect">
            <a:avLst/>
          </a:prstGeom>
          <a:noFill/>
          <a:ln w="9525">
            <a:noFill/>
            <a:miter lim="800000"/>
            <a:headEnd/>
            <a:tailEnd/>
          </a:ln>
        </p:spPr>
        <p:txBody>
          <a:bodyPr wrap="none">
            <a:spAutoFit/>
          </a:bodyPr>
          <a:lstStyle/>
          <a:p>
            <a:r>
              <a:rPr lang="en-US" altLang="zh-CN" sz="3200" b="1" i="1">
                <a:solidFill>
                  <a:schemeClr val="hlink"/>
                </a:solidFill>
              </a:rPr>
              <a:t>rear</a:t>
            </a:r>
            <a:endParaRPr lang="en-US" altLang="zh-CN"/>
          </a:p>
        </p:txBody>
      </p:sp>
      <p:sp>
        <p:nvSpPr>
          <p:cNvPr id="130058" name="Line 14"/>
          <p:cNvSpPr>
            <a:spLocks noChangeShapeType="1"/>
          </p:cNvSpPr>
          <p:nvPr/>
        </p:nvSpPr>
        <p:spPr bwMode="auto">
          <a:xfrm flipH="1">
            <a:off x="1828800" y="1600200"/>
            <a:ext cx="914400" cy="304800"/>
          </a:xfrm>
          <a:prstGeom prst="line">
            <a:avLst/>
          </a:prstGeom>
          <a:noFill/>
          <a:ln w="38100">
            <a:solidFill>
              <a:srgbClr val="008000"/>
            </a:solidFill>
            <a:round/>
            <a:headEnd/>
            <a:tailEnd type="triangle" w="sm" len="lg"/>
          </a:ln>
        </p:spPr>
        <p:txBody>
          <a:bodyPr wrap="none" anchor="ctr"/>
          <a:lstStyle/>
          <a:p>
            <a:endParaRPr lang="zh-CN" altLang="en-US"/>
          </a:p>
        </p:txBody>
      </p:sp>
      <p:sp>
        <p:nvSpPr>
          <p:cNvPr id="130059" name="Line 15"/>
          <p:cNvSpPr>
            <a:spLocks noChangeShapeType="1"/>
          </p:cNvSpPr>
          <p:nvPr/>
        </p:nvSpPr>
        <p:spPr bwMode="auto">
          <a:xfrm flipH="1" flipV="1">
            <a:off x="6629400" y="1600200"/>
            <a:ext cx="914400" cy="304800"/>
          </a:xfrm>
          <a:prstGeom prst="line">
            <a:avLst/>
          </a:prstGeom>
          <a:noFill/>
          <a:ln w="38100">
            <a:solidFill>
              <a:srgbClr val="008000"/>
            </a:solidFill>
            <a:round/>
            <a:headEnd/>
            <a:tailEnd type="triangle" w="sm" len="lg"/>
          </a:ln>
        </p:spPr>
        <p:txBody>
          <a:bodyPr wrap="none" anchor="ctr"/>
          <a:lstStyle/>
          <a:p>
            <a:endParaRPr lang="zh-CN" altLang="en-US"/>
          </a:p>
        </p:txBody>
      </p:sp>
      <p:sp>
        <p:nvSpPr>
          <p:cNvPr id="130060" name="Text Box 16"/>
          <p:cNvSpPr txBox="1">
            <a:spLocks noChangeArrowheads="1"/>
          </p:cNvSpPr>
          <p:nvPr/>
        </p:nvSpPr>
        <p:spPr bwMode="auto">
          <a:xfrm>
            <a:off x="4860925" y="1295400"/>
            <a:ext cx="793750" cy="457200"/>
          </a:xfrm>
          <a:prstGeom prst="rect">
            <a:avLst/>
          </a:prstGeom>
          <a:noFill/>
          <a:ln w="38100">
            <a:noFill/>
            <a:miter lim="800000"/>
            <a:headEnd/>
            <a:tailEnd/>
          </a:ln>
        </p:spPr>
        <p:txBody>
          <a:bodyPr wrap="none">
            <a:spAutoFit/>
          </a:bodyPr>
          <a:lstStyle/>
          <a:p>
            <a:r>
              <a:rPr lang="en-US" altLang="zh-CN">
                <a:solidFill>
                  <a:srgbClr val="0000FF"/>
                </a:solidFill>
                <a:sym typeface="Symbol" pitchFamily="18" charset="2"/>
              </a:rPr>
              <a:t></a:t>
            </a:r>
            <a:endParaRPr lang="en-US" altLang="zh-CN"/>
          </a:p>
        </p:txBody>
      </p:sp>
      <p:sp>
        <p:nvSpPr>
          <p:cNvPr id="13" name="灯片编号占位符 12"/>
          <p:cNvSpPr>
            <a:spLocks noGrp="1"/>
          </p:cNvSpPr>
          <p:nvPr>
            <p:ph type="sldNum" sz="quarter" idx="12"/>
          </p:nvPr>
        </p:nvSpPr>
        <p:spPr/>
        <p:txBody>
          <a:bodyPr/>
          <a:lstStyle/>
          <a:p>
            <a:pPr>
              <a:defRPr/>
            </a:pPr>
            <a:fld id="{14F73A70-6F2C-43B6-AD83-DC060C9DC040}" type="slidenum">
              <a:rPr lang="en-US" altLang="zh-CN" smtClean="0"/>
              <a:pPr>
                <a:defRPr/>
              </a:pPr>
              <a:t>95</a:t>
            </a:fld>
            <a:endParaRPr lang="en-US" altLang="zh-CN"/>
          </a:p>
        </p:txBody>
      </p:sp>
    </p:spTree>
  </p:cSld>
  <p:clrMapOvr>
    <a:masterClrMapping/>
  </p:clrMapOvr>
  <p:transition>
    <p:strips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625475" y="1482725"/>
            <a:ext cx="8108950" cy="4789488"/>
          </a:xfrm>
          <a:prstGeom prst="rect">
            <a:avLst/>
          </a:prstGeom>
          <a:noFill/>
          <a:ln w="9525">
            <a:noFill/>
            <a:miter lim="800000"/>
            <a:headEnd/>
            <a:tailEnd/>
          </a:ln>
        </p:spPr>
        <p:txBody>
          <a:bodyPr>
            <a:spAutoFit/>
          </a:bodyPr>
          <a:lstStyle/>
          <a:p>
            <a:r>
              <a:rPr lang="en-US" altLang="zh-CN" sz="2800" b="1" dirty="0">
                <a:solidFill>
                  <a:schemeClr val="tx2"/>
                </a:solidFill>
                <a:ea typeface="仿宋_GB2312" pitchFamily="49" charset="-122"/>
              </a:rPr>
              <a:t>template &lt;class Type&gt; class</a:t>
            </a:r>
            <a:r>
              <a:rPr lang="en-US" altLang="zh-CN" sz="2800" dirty="0">
                <a:solidFill>
                  <a:schemeClr val="tx2"/>
                </a:solidFill>
                <a:ea typeface="仿宋_GB2312" pitchFamily="49" charset="-122"/>
              </a:rPr>
              <a:t> Queue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p>
          <a:p>
            <a:r>
              <a:rPr lang="en-US" altLang="zh-CN" sz="2800" b="1" dirty="0" smtClean="0">
                <a:solidFill>
                  <a:schemeClr val="tx2"/>
                </a:solidFill>
                <a:ea typeface="仿宋_GB2312" pitchFamily="49" charset="-122"/>
              </a:rPr>
              <a:t>  public</a:t>
            </a:r>
            <a:r>
              <a:rPr lang="en-US" altLang="zh-CN" sz="2800" b="1" dirty="0">
                <a:solidFill>
                  <a:schemeClr val="tx2"/>
                </a:solidFill>
                <a:ea typeface="仿宋_GB2312" pitchFamily="49" charset="-122"/>
              </a:rPr>
              <a:t>: </a:t>
            </a:r>
            <a:endParaRPr lang="en-US" altLang="zh-CN" sz="2800" dirty="0">
              <a:solidFill>
                <a:schemeClr val="tx2"/>
              </a:solidFill>
              <a:ea typeface="仿宋_GB2312" pitchFamily="49" charset="-122"/>
            </a:endParaRPr>
          </a:p>
          <a:p>
            <a:r>
              <a:rPr lang="en-US" altLang="zh-CN" sz="2800" dirty="0">
                <a:solidFill>
                  <a:schemeClr val="tx2"/>
                </a:solidFill>
                <a:ea typeface="仿宋_GB2312" pitchFamily="49" charset="-122"/>
              </a:rPr>
              <a:t>    </a:t>
            </a:r>
            <a:r>
              <a:rPr lang="en-US" altLang="zh-CN" sz="2800" dirty="0" smtClean="0">
                <a:solidFill>
                  <a:schemeClr val="tx2"/>
                </a:solidFill>
                <a:ea typeface="仿宋_GB2312" pitchFamily="49" charset="-122"/>
              </a:rPr>
              <a:t>Queue</a:t>
            </a:r>
            <a:r>
              <a:rPr lang="en-US" altLang="zh-CN" sz="2800" b="1" dirty="0" smtClean="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t>
            </a:r>
            <a:endParaRPr lang="en-US" altLang="zh-CN" sz="2800" dirty="0">
              <a:solidFill>
                <a:srgbClr val="0000FF"/>
              </a:solidFill>
              <a:ea typeface="隶书" pitchFamily="49" charset="-122"/>
            </a:endParaRPr>
          </a:p>
          <a:p>
            <a:r>
              <a:rPr lang="en-US" altLang="zh-CN" sz="2800" dirty="0">
                <a:solidFill>
                  <a:srgbClr val="0000FF"/>
                </a:solidFill>
                <a:ea typeface="隶书" pitchFamily="49" charset="-122"/>
              </a:rPr>
              <a:t>    </a:t>
            </a:r>
            <a:r>
              <a:rPr lang="en-US" altLang="zh-CN" sz="2800" dirty="0">
                <a:solidFill>
                  <a:schemeClr val="tx2"/>
                </a:solidFill>
                <a:ea typeface="隶书" pitchFamily="49" charset="-122"/>
              </a:rPr>
              <a:t>~</a:t>
            </a:r>
            <a:r>
              <a:rPr lang="en-US" altLang="zh-CN" sz="2800" dirty="0" smtClean="0">
                <a:solidFill>
                  <a:schemeClr val="tx2"/>
                </a:solidFill>
              </a:rPr>
              <a:t>Queue</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a:t>
            </a:r>
            <a:r>
              <a:rPr lang="en-US" altLang="zh-CN" sz="2800" dirty="0"/>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chemeClr val="tx2"/>
                </a:solidFill>
                <a:ea typeface="仿宋_GB2312" pitchFamily="49" charset="-122"/>
              </a:rPr>
              <a:t>virtual</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void </a:t>
            </a:r>
            <a:r>
              <a:rPr lang="en-US" altLang="zh-CN" sz="2800" dirty="0" err="1" smtClean="0">
                <a:solidFill>
                  <a:schemeClr val="tx2"/>
                </a:solidFill>
                <a:ea typeface="仿宋_GB2312" pitchFamily="49" charset="-122"/>
              </a:rPr>
              <a:t>EnQueue</a:t>
            </a:r>
            <a:r>
              <a:rPr lang="en-US" altLang="zh-CN" sz="2800" b="1" dirty="0" smtClean="0">
                <a:solidFill>
                  <a:schemeClr val="tx2"/>
                </a:solidFill>
                <a:ea typeface="仿宋_GB2312" pitchFamily="49" charset="-122"/>
              </a:rPr>
              <a:t>(const</a:t>
            </a:r>
            <a:r>
              <a:rPr lang="en-US" altLang="zh-CN" sz="2800" dirty="0" smtClean="0">
                <a:solidFill>
                  <a:schemeClr val="tx2"/>
                </a:solidFill>
                <a:ea typeface="仿宋_GB2312" pitchFamily="49" charset="-122"/>
              </a:rPr>
              <a:t> </a:t>
            </a:r>
            <a:r>
              <a:rPr lang="en-US" altLang="zh-CN" sz="2800" b="1" dirty="0">
                <a:solidFill>
                  <a:schemeClr val="tx2"/>
                </a:solidFill>
                <a:ea typeface="仿宋_GB2312" pitchFamily="49" charset="-122"/>
              </a:rPr>
              <a:t>Type</a:t>
            </a:r>
            <a:r>
              <a:rPr lang="en-US" altLang="zh-CN" sz="2800" dirty="0">
                <a:solidFill>
                  <a:schemeClr val="tx2"/>
                </a:solidFill>
                <a:ea typeface="仿宋_GB2312" pitchFamily="49" charset="-122"/>
              </a:rPr>
              <a:t>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chemeClr val="tx2"/>
                </a:solidFill>
              </a:rPr>
              <a:t>virtual</a:t>
            </a:r>
            <a:r>
              <a:rPr lang="en-US" altLang="zh-CN" sz="2800" dirty="0">
                <a:solidFill>
                  <a:schemeClr val="tx2"/>
                </a:solidFill>
              </a:rPr>
              <a:t> </a:t>
            </a:r>
            <a:r>
              <a:rPr lang="en-US" altLang="zh-CN" sz="2800" b="1" dirty="0" err="1">
                <a:solidFill>
                  <a:schemeClr val="tx2"/>
                </a:solidFill>
              </a:rPr>
              <a:t>bool</a:t>
            </a:r>
            <a:r>
              <a:rPr lang="en-US" altLang="zh-CN" sz="2800" b="1" dirty="0">
                <a:solidFill>
                  <a:schemeClr val="tx2"/>
                </a:solidFill>
                <a:ea typeface="仿宋_GB2312" pitchFamily="49" charset="-122"/>
              </a:rPr>
              <a:t> </a:t>
            </a:r>
            <a:r>
              <a:rPr lang="en-US" altLang="zh-CN" sz="2800" dirty="0" err="1" smtClean="0">
                <a:solidFill>
                  <a:schemeClr val="tx2"/>
                </a:solidFill>
                <a:ea typeface="仿宋_GB2312" pitchFamily="49" charset="-122"/>
              </a:rPr>
              <a:t>DeQueue</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dirty="0">
                <a:solidFill>
                  <a:srgbClr val="CC3300"/>
                </a:solidFill>
                <a:ea typeface="仿宋_GB2312" pitchFamily="49" charset="-122"/>
              </a:rPr>
              <a:t>	</a:t>
            </a:r>
          </a:p>
          <a:p>
            <a:r>
              <a:rPr lang="en-US" altLang="zh-CN" sz="2800" dirty="0">
                <a:solidFill>
                  <a:srgbClr val="CC3300"/>
                </a:solidFill>
                <a:ea typeface="仿宋_GB2312" pitchFamily="49" charset="-122"/>
              </a:rPr>
              <a:t>    </a:t>
            </a:r>
            <a:r>
              <a:rPr lang="en-US" altLang="zh-CN" sz="2800" b="1" dirty="0">
                <a:solidFill>
                  <a:schemeClr val="tx2"/>
                </a:solidFill>
              </a:rPr>
              <a:t>virtual</a:t>
            </a:r>
            <a:r>
              <a:rPr lang="en-US" altLang="zh-CN" sz="2800" dirty="0">
                <a:solidFill>
                  <a:schemeClr val="tx2"/>
                </a:solidFill>
              </a:rPr>
              <a:t> </a:t>
            </a:r>
            <a:r>
              <a:rPr lang="en-US" altLang="zh-CN" sz="2800" b="1" dirty="0" err="1">
                <a:solidFill>
                  <a:schemeClr val="tx2"/>
                </a:solidFill>
              </a:rPr>
              <a:t>bool</a:t>
            </a:r>
            <a:r>
              <a:rPr lang="en-US" altLang="zh-CN" sz="2800" dirty="0"/>
              <a:t> </a:t>
            </a:r>
            <a:r>
              <a:rPr lang="en-US" altLang="zh-CN" sz="2800" dirty="0" err="1" smtClean="0">
                <a:solidFill>
                  <a:schemeClr val="tx2"/>
                </a:solidFill>
                <a:ea typeface="仿宋_GB2312" pitchFamily="49" charset="-122"/>
              </a:rPr>
              <a:t>GetFront</a:t>
            </a:r>
            <a:r>
              <a:rPr lang="en-US" altLang="zh-CN" sz="2800" b="1" dirty="0" smtClean="0">
                <a:solidFill>
                  <a:schemeClr val="tx2"/>
                </a:solidFill>
                <a:ea typeface="仿宋_GB2312" pitchFamily="49" charset="-122"/>
              </a:rPr>
              <a:t>(Type </a:t>
            </a:r>
            <a:r>
              <a:rPr lang="en-US" altLang="zh-CN" sz="2800" b="1" dirty="0">
                <a:solidFill>
                  <a:schemeClr val="tx2"/>
                </a:solidFill>
                <a:ea typeface="仿宋_GB2312" pitchFamily="49" charset="-122"/>
              </a:rPr>
              <a:t>&amp;</a:t>
            </a:r>
            <a:r>
              <a:rPr lang="en-US" altLang="zh-CN" sz="2800" dirty="0" smtClean="0">
                <a:solidFill>
                  <a:schemeClr val="tx2"/>
                </a:solidFill>
                <a:ea typeface="仿宋_GB2312" pitchFamily="49" charset="-122"/>
              </a:rPr>
              <a:t>x</a:t>
            </a:r>
            <a:r>
              <a:rPr lang="en-US" altLang="zh-CN" sz="2800" b="1" dirty="0" smtClean="0">
                <a:solidFill>
                  <a:schemeClr val="tx2"/>
                </a:solidFill>
                <a:ea typeface="仿宋_GB2312" pitchFamily="49" charset="-122"/>
              </a:rPr>
              <a:t>)=</a:t>
            </a:r>
            <a:r>
              <a:rPr lang="en-US" altLang="zh-CN" sz="2800" dirty="0" smtClean="0">
                <a:solidFill>
                  <a:schemeClr val="tx2"/>
                </a:solidFill>
                <a:ea typeface="仿宋_GB2312" pitchFamily="49" charset="-122"/>
              </a:rPr>
              <a:t>0</a:t>
            </a:r>
            <a:r>
              <a:rPr lang="en-US" altLang="zh-CN" sz="2800" b="1" dirty="0">
                <a:solidFill>
                  <a:schemeClr val="tx2"/>
                </a:solidFill>
                <a:ea typeface="仿宋_GB2312" pitchFamily="49" charset="-122"/>
              </a:rPr>
              <a:t>;</a:t>
            </a:r>
            <a:r>
              <a:rPr lang="en-US" altLang="zh-CN" sz="2800" b="1" dirty="0">
                <a:solidFill>
                  <a:srgbClr val="CC3300"/>
                </a:solidFill>
                <a:ea typeface="仿宋_GB2312" pitchFamily="49" charset="-122"/>
              </a:rPr>
              <a:t>    </a:t>
            </a:r>
            <a:endParaRPr lang="en-US" altLang="zh-CN" sz="2800"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chemeClr val="tx2"/>
                </a:solidFill>
              </a:rPr>
              <a:t>virtual</a:t>
            </a:r>
            <a:r>
              <a:rPr lang="en-US" altLang="zh-CN" sz="2800" dirty="0">
                <a:solidFill>
                  <a:schemeClr val="tx2"/>
                </a:solidFill>
              </a:rPr>
              <a:t> </a:t>
            </a:r>
            <a:r>
              <a:rPr lang="en-US" altLang="zh-CN" sz="2800" b="1" dirty="0" err="1">
                <a:solidFill>
                  <a:schemeClr val="tx2"/>
                </a:solidFill>
              </a:rPr>
              <a:t>bool</a:t>
            </a:r>
            <a:r>
              <a:rPr lang="en-US" altLang="zh-CN" sz="2800" dirty="0"/>
              <a:t> </a:t>
            </a:r>
            <a:r>
              <a:rPr lang="en-US" altLang="zh-CN" sz="2800" dirty="0" err="1" smtClean="0">
                <a:solidFill>
                  <a:schemeClr val="tx2"/>
                </a:solidFill>
              </a:rPr>
              <a:t>IsEmpty</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smtClean="0">
                <a:solidFill>
                  <a:schemeClr val="tx2"/>
                </a:solidFill>
              </a:rPr>
              <a:t>const=</a:t>
            </a:r>
            <a:r>
              <a:rPr lang="en-US" altLang="zh-CN" sz="2800" dirty="0" smtClean="0">
                <a:solidFill>
                  <a:schemeClr val="tx2"/>
                </a:solidFill>
              </a:rPr>
              <a:t>0</a:t>
            </a:r>
            <a:r>
              <a:rPr lang="en-US" altLang="zh-CN" sz="2800" b="1" dirty="0">
                <a:solidFill>
                  <a:schemeClr val="tx2"/>
                </a:solidFill>
              </a:rPr>
              <a:t>;</a:t>
            </a:r>
            <a:r>
              <a:rPr lang="en-US" altLang="zh-CN" sz="2800" dirty="0"/>
              <a:t> </a:t>
            </a:r>
            <a:r>
              <a:rPr lang="en-US" altLang="zh-CN" sz="2800" dirty="0">
                <a:solidFill>
                  <a:srgbClr val="CC3300"/>
                </a:solidFill>
                <a:ea typeface="仿宋_GB2312" pitchFamily="49" charset="-122"/>
              </a:rPr>
              <a:t>	</a:t>
            </a:r>
            <a:endParaRPr lang="en-US" altLang="zh-CN" sz="2800" b="1" dirty="0">
              <a:solidFill>
                <a:srgbClr val="CC3300"/>
              </a:solidFill>
              <a:ea typeface="仿宋_GB2312" pitchFamily="49" charset="-122"/>
            </a:endParaRPr>
          </a:p>
          <a:p>
            <a:r>
              <a:rPr lang="en-US" altLang="zh-CN" sz="2800" dirty="0">
                <a:solidFill>
                  <a:srgbClr val="CC3300"/>
                </a:solidFill>
                <a:ea typeface="仿宋_GB2312" pitchFamily="49" charset="-122"/>
              </a:rPr>
              <a:t>    </a:t>
            </a:r>
            <a:r>
              <a:rPr lang="en-US" altLang="zh-CN" sz="2800" b="1" dirty="0">
                <a:solidFill>
                  <a:schemeClr val="tx2"/>
                </a:solidFill>
              </a:rPr>
              <a:t>virtual</a:t>
            </a:r>
            <a:r>
              <a:rPr lang="en-US" altLang="zh-CN" sz="2800" dirty="0">
                <a:solidFill>
                  <a:schemeClr val="tx2"/>
                </a:solidFill>
              </a:rPr>
              <a:t> </a:t>
            </a:r>
            <a:r>
              <a:rPr lang="en-US" altLang="zh-CN" sz="2800" b="1" dirty="0" err="1">
                <a:solidFill>
                  <a:schemeClr val="tx2"/>
                </a:solidFill>
              </a:rPr>
              <a:t>bool</a:t>
            </a:r>
            <a:r>
              <a:rPr lang="en-US" altLang="zh-CN" sz="2800" dirty="0"/>
              <a:t> </a:t>
            </a:r>
            <a:r>
              <a:rPr lang="en-US" altLang="zh-CN" sz="2800" dirty="0" err="1" smtClean="0">
                <a:solidFill>
                  <a:schemeClr val="tx2"/>
                </a:solidFill>
              </a:rPr>
              <a:t>IsFull</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smtClean="0">
                <a:solidFill>
                  <a:schemeClr val="tx2"/>
                </a:solidFill>
              </a:rPr>
              <a:t>const=</a:t>
            </a:r>
            <a:r>
              <a:rPr lang="en-US" altLang="zh-CN" sz="2800" dirty="0" smtClean="0">
                <a:solidFill>
                  <a:schemeClr val="tx2"/>
                </a:solidFill>
              </a:rPr>
              <a:t>0</a:t>
            </a:r>
            <a:r>
              <a:rPr lang="en-US" altLang="zh-CN" sz="2800" b="1" dirty="0">
                <a:solidFill>
                  <a:schemeClr val="tx2"/>
                </a:solidFill>
              </a:rPr>
              <a:t>;</a:t>
            </a:r>
            <a:r>
              <a:rPr lang="en-US" altLang="zh-CN" sz="2800" dirty="0"/>
              <a:t> </a:t>
            </a:r>
            <a:r>
              <a:rPr lang="en-US" altLang="zh-CN" sz="2800" dirty="0">
                <a:solidFill>
                  <a:srgbClr val="CC3300"/>
                </a:solidFill>
                <a:ea typeface="仿宋_GB2312" pitchFamily="49" charset="-122"/>
              </a:rPr>
              <a:t>	</a:t>
            </a:r>
          </a:p>
          <a:p>
            <a:r>
              <a:rPr lang="en-US" altLang="zh-CN" sz="2800" dirty="0">
                <a:solidFill>
                  <a:srgbClr val="CC3300"/>
                </a:solidFill>
                <a:ea typeface="仿宋_GB2312" pitchFamily="49" charset="-122"/>
              </a:rPr>
              <a:t>    </a:t>
            </a:r>
            <a:r>
              <a:rPr lang="en-US" altLang="zh-CN" sz="2800" b="1" dirty="0">
                <a:solidFill>
                  <a:schemeClr val="tx2"/>
                </a:solidFill>
              </a:rPr>
              <a:t>virtual</a:t>
            </a:r>
            <a:r>
              <a:rPr lang="en-US" altLang="zh-CN" sz="2800" dirty="0">
                <a:solidFill>
                  <a:schemeClr val="tx2"/>
                </a:solidFill>
              </a:rPr>
              <a:t> </a:t>
            </a:r>
            <a:r>
              <a:rPr lang="en-US" altLang="zh-CN" sz="2800" b="1" dirty="0" err="1">
                <a:solidFill>
                  <a:schemeClr val="tx2"/>
                </a:solidFill>
              </a:rPr>
              <a:t>bool</a:t>
            </a:r>
            <a:r>
              <a:rPr lang="en-US" altLang="zh-CN" sz="2800" dirty="0"/>
              <a:t> </a:t>
            </a:r>
            <a:r>
              <a:rPr lang="en-US" altLang="zh-CN" sz="2800" dirty="0" err="1" smtClean="0">
                <a:solidFill>
                  <a:schemeClr val="tx2"/>
                </a:solidFill>
              </a:rPr>
              <a:t>GetSize</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smtClean="0">
                <a:solidFill>
                  <a:schemeClr val="tx2"/>
                </a:solidFill>
              </a:rPr>
              <a:t>const=</a:t>
            </a:r>
            <a:r>
              <a:rPr lang="en-US" altLang="zh-CN" sz="2800" dirty="0" smtClean="0">
                <a:solidFill>
                  <a:schemeClr val="tx2"/>
                </a:solidFill>
              </a:rPr>
              <a:t>0</a:t>
            </a:r>
            <a:r>
              <a:rPr lang="en-US" altLang="zh-CN" sz="2800" b="1" dirty="0">
                <a:solidFill>
                  <a:schemeClr val="tx2"/>
                </a:solidFill>
              </a:rPr>
              <a:t>;</a:t>
            </a:r>
            <a:r>
              <a:rPr lang="en-US" altLang="zh-CN" sz="2800" dirty="0"/>
              <a:t> </a:t>
            </a:r>
            <a:r>
              <a:rPr lang="en-US" altLang="zh-CN" sz="2800" dirty="0">
                <a:solidFill>
                  <a:srgbClr val="CC3300"/>
                </a:solidFill>
                <a:ea typeface="仿宋_GB2312" pitchFamily="49" charset="-122"/>
              </a:rPr>
              <a:t>	</a:t>
            </a:r>
          </a:p>
          <a:p>
            <a:r>
              <a:rPr lang="en-US" altLang="zh-CN" sz="2800" b="1" dirty="0">
                <a:solidFill>
                  <a:schemeClr val="tx2"/>
                </a:solidFill>
                <a:ea typeface="仿宋_GB2312" pitchFamily="49" charset="-122"/>
              </a:rPr>
              <a:t>}</a:t>
            </a:r>
            <a:r>
              <a:rPr lang="zh-CN" altLang="en-US" sz="2800" b="1" dirty="0">
                <a:solidFill>
                  <a:schemeClr val="tx2"/>
                </a:solidFill>
                <a:ea typeface="仿宋_GB2312" pitchFamily="49" charset="-122"/>
              </a:rPr>
              <a:t>；</a:t>
            </a:r>
          </a:p>
        </p:txBody>
      </p:sp>
      <p:sp>
        <p:nvSpPr>
          <p:cNvPr id="66563" name="Rectangle 3"/>
          <p:cNvSpPr>
            <a:spLocks noGrp="1" noChangeArrowheads="1"/>
          </p:cNvSpPr>
          <p:nvPr>
            <p:ph type="title"/>
          </p:nvPr>
        </p:nvSpPr>
        <p:spPr>
          <a:xfrm>
            <a:off x="2057400" y="688975"/>
            <a:ext cx="4681538" cy="685800"/>
          </a:xfrm>
        </p:spPr>
        <p:txBody>
          <a:bodyPr/>
          <a:lstStyle/>
          <a:p>
            <a:pPr eaLnBrk="1" hangingPunct="1">
              <a:defRPr/>
            </a:pPr>
            <a:r>
              <a:rPr lang="zh-CN" altLang="en-US" sz="3600" b="1" u="sng" smtClean="0">
                <a:solidFill>
                  <a:srgbClr val="3333CC"/>
                </a:solidFill>
                <a:effectLst>
                  <a:outerShdw blurRad="38100" dist="38100" dir="2700000" algn="tl">
                    <a:srgbClr val="C0C0C0"/>
                  </a:outerShdw>
                </a:effectLst>
                <a:ea typeface="仿宋_GB2312" pitchFamily="49" charset="-122"/>
              </a:rPr>
              <a:t>队列类定义</a:t>
            </a:r>
            <a:endParaRPr lang="zh-CN" altLang="en-US" sz="4800" smtClean="0">
              <a:ea typeface="仿宋_GB2312" pitchFamily="49" charset="-122"/>
            </a:endParaRPr>
          </a:p>
        </p:txBody>
      </p:sp>
      <p:sp>
        <p:nvSpPr>
          <p:cNvPr id="4" name="灯片编号占位符 3"/>
          <p:cNvSpPr>
            <a:spLocks noGrp="1"/>
          </p:cNvSpPr>
          <p:nvPr>
            <p:ph type="sldNum" sz="quarter" idx="12"/>
          </p:nvPr>
        </p:nvSpPr>
        <p:spPr/>
        <p:txBody>
          <a:bodyPr/>
          <a:lstStyle/>
          <a:p>
            <a:pPr>
              <a:defRPr/>
            </a:pPr>
            <a:fld id="{14F73A70-6F2C-43B6-AD83-DC060C9DC040}" type="slidenum">
              <a:rPr lang="en-US" altLang="zh-CN" smtClean="0"/>
              <a:pPr>
                <a:defRPr/>
              </a:pPr>
              <a:t>96</a:t>
            </a:fld>
            <a:endParaRPr lang="en-US" altLang="zh-CN"/>
          </a:p>
        </p:txBody>
      </p:sp>
    </p:spTree>
  </p:cSld>
  <p:clrMapOvr>
    <a:masterClrMapping/>
  </p:clrMapOvr>
  <p:transition>
    <p:strips dir="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Text Box 1026"/>
          <p:cNvSpPr txBox="1">
            <a:spLocks noChangeArrowheads="1"/>
          </p:cNvSpPr>
          <p:nvPr/>
        </p:nvSpPr>
        <p:spPr bwMode="auto">
          <a:xfrm>
            <a:off x="582613" y="1479550"/>
            <a:ext cx="8153400" cy="4362450"/>
          </a:xfrm>
          <a:prstGeom prst="rect">
            <a:avLst/>
          </a:prstGeom>
          <a:noFill/>
          <a:ln w="9525">
            <a:noFill/>
            <a:miter lim="800000"/>
            <a:headEnd/>
            <a:tailEnd/>
          </a:ln>
        </p:spPr>
        <p:txBody>
          <a:bodyPr>
            <a:spAutoFit/>
          </a:bodyPr>
          <a:lstStyle/>
          <a:p>
            <a:r>
              <a:rPr lang="en-US" altLang="zh-CN" sz="2800" b="1" dirty="0">
                <a:solidFill>
                  <a:schemeClr val="tx2"/>
                </a:solidFill>
              </a:rPr>
              <a:t>#include</a:t>
            </a:r>
            <a:r>
              <a:rPr lang="en-US" altLang="zh-CN" sz="2800" dirty="0">
                <a:solidFill>
                  <a:schemeClr val="tx2"/>
                </a:solidFill>
              </a:rPr>
              <a:t> </a:t>
            </a:r>
            <a:r>
              <a:rPr lang="en-US" altLang="zh-CN" sz="2800" b="1" dirty="0">
                <a:solidFill>
                  <a:schemeClr val="tx2"/>
                </a:solidFill>
              </a:rPr>
              <a:t>&lt;</a:t>
            </a:r>
            <a:r>
              <a:rPr lang="en-US" altLang="zh-CN" sz="2800" dirty="0" err="1">
                <a:solidFill>
                  <a:schemeClr val="tx2"/>
                </a:solidFill>
              </a:rPr>
              <a:t>assert.h</a:t>
            </a:r>
            <a:r>
              <a:rPr lang="en-US" altLang="zh-CN" sz="2800" b="1" dirty="0">
                <a:solidFill>
                  <a:schemeClr val="tx2"/>
                </a:solidFill>
              </a:rPr>
              <a:t>&gt;</a:t>
            </a:r>
          </a:p>
          <a:p>
            <a:r>
              <a:rPr lang="en-US" altLang="zh-CN" sz="2800" b="1" dirty="0">
                <a:solidFill>
                  <a:schemeClr val="tx2"/>
                </a:solidFill>
              </a:rPr>
              <a:t>template &lt;class Type&gt; class</a:t>
            </a:r>
            <a:r>
              <a:rPr lang="en-US" altLang="zh-CN" sz="2800" dirty="0">
                <a:solidFill>
                  <a:schemeClr val="tx2"/>
                </a:solidFill>
              </a:rPr>
              <a:t> </a:t>
            </a:r>
            <a:r>
              <a:rPr lang="en-US" altLang="zh-CN" sz="2800" dirty="0" smtClean="0">
                <a:solidFill>
                  <a:schemeClr val="tx2"/>
                </a:solidFill>
              </a:rPr>
              <a:t>Queue </a:t>
            </a:r>
            <a:r>
              <a:rPr lang="en-US" altLang="zh-CN" sz="2800" b="1" dirty="0">
                <a:solidFill>
                  <a:schemeClr val="tx2"/>
                </a:solidFill>
              </a:rPr>
              <a:t>{		</a:t>
            </a:r>
            <a:endParaRPr lang="en-US" altLang="zh-CN" sz="2800" dirty="0">
              <a:solidFill>
                <a:schemeClr val="tx2"/>
              </a:solidFill>
            </a:endParaRPr>
          </a:p>
          <a:p>
            <a:r>
              <a:rPr lang="en-US" altLang="zh-CN" sz="2800" b="1" dirty="0" smtClean="0">
                <a:solidFill>
                  <a:schemeClr val="tx2"/>
                </a:solidFill>
              </a:rPr>
              <a:t>   private</a:t>
            </a:r>
            <a:r>
              <a:rPr lang="en-US" altLang="zh-CN" sz="2800" b="1" dirty="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   </a:t>
            </a:r>
            <a:r>
              <a:rPr lang="en-US" altLang="zh-CN" sz="2800" b="1" dirty="0" err="1" smtClean="0">
                <a:solidFill>
                  <a:schemeClr val="tx2"/>
                </a:solidFill>
              </a:rPr>
              <a:t>int</a:t>
            </a:r>
            <a:r>
              <a:rPr lang="en-US" altLang="zh-CN" sz="2800" dirty="0" smtClean="0">
                <a:solidFill>
                  <a:schemeClr val="tx2"/>
                </a:solidFill>
              </a:rPr>
              <a:t> </a:t>
            </a:r>
            <a:r>
              <a:rPr lang="en-US" altLang="zh-CN" sz="2800" dirty="0">
                <a:solidFill>
                  <a:schemeClr val="tx2"/>
                </a:solidFill>
              </a:rPr>
              <a:t>rear</a:t>
            </a:r>
            <a:r>
              <a:rPr lang="en-US" altLang="zh-CN" sz="2800" b="1" dirty="0">
                <a:solidFill>
                  <a:schemeClr val="tx2"/>
                </a:solidFill>
              </a:rPr>
              <a:t>,</a:t>
            </a:r>
            <a:r>
              <a:rPr lang="en-US" altLang="zh-CN" sz="2800" dirty="0">
                <a:solidFill>
                  <a:schemeClr val="tx2"/>
                </a:solidFill>
              </a:rPr>
              <a:t> front</a:t>
            </a:r>
            <a:r>
              <a:rPr lang="en-US" altLang="zh-CN" sz="2800" b="1" dirty="0">
                <a:solidFill>
                  <a:schemeClr val="tx2"/>
                </a:solidFill>
              </a:rPr>
              <a:t>; </a:t>
            </a:r>
            <a:r>
              <a:rPr lang="en-US" altLang="zh-CN" sz="2800" dirty="0">
                <a:solidFill>
                  <a:srgbClr val="000099"/>
                </a:solidFill>
              </a:rPr>
              <a:t> </a:t>
            </a:r>
            <a:r>
              <a:rPr lang="en-US" altLang="zh-CN" sz="2800" b="1" dirty="0">
                <a:solidFill>
                  <a:srgbClr val="000099"/>
                </a:solidFill>
              </a:rPr>
              <a:t>//</a:t>
            </a:r>
            <a:r>
              <a:rPr lang="zh-CN" altLang="en-US" sz="2800" dirty="0">
                <a:solidFill>
                  <a:srgbClr val="000099"/>
                </a:solidFill>
                <a:latin typeface="隶书" pitchFamily="49" charset="-122"/>
                <a:ea typeface="隶书" pitchFamily="49" charset="-122"/>
              </a:rPr>
              <a:t>队尾，队头指针</a:t>
            </a:r>
            <a:endParaRPr lang="zh-CN" altLang="en-US" sz="2800" dirty="0">
              <a:solidFill>
                <a:srgbClr val="CC3300"/>
              </a:solidFill>
            </a:endParaRPr>
          </a:p>
          <a:p>
            <a:r>
              <a:rPr lang="zh-CN" altLang="en-US" sz="2800" dirty="0">
                <a:solidFill>
                  <a:srgbClr val="CC3300"/>
                </a:solidFill>
              </a:rPr>
              <a:t>    </a:t>
            </a:r>
            <a:r>
              <a:rPr lang="zh-CN" altLang="en-US" sz="2800" dirty="0" smtClean="0">
                <a:solidFill>
                  <a:srgbClr val="CC3300"/>
                </a:solidFill>
              </a:rPr>
              <a:t>   </a:t>
            </a:r>
            <a:r>
              <a:rPr lang="en-US" altLang="zh-CN" sz="2800" b="1" dirty="0" smtClean="0">
                <a:solidFill>
                  <a:schemeClr val="tx2"/>
                </a:solidFill>
              </a:rPr>
              <a:t>Type </a:t>
            </a:r>
            <a:r>
              <a:rPr lang="en-US" altLang="zh-CN" sz="2800" b="1" dirty="0">
                <a:solidFill>
                  <a:schemeClr val="tx2"/>
                </a:solidFill>
              </a:rPr>
              <a:t>*</a:t>
            </a:r>
            <a:r>
              <a:rPr lang="en-US" altLang="zh-CN" sz="2800" dirty="0">
                <a:solidFill>
                  <a:schemeClr val="tx2"/>
                </a:solidFill>
              </a:rPr>
              <a:t>elements</a:t>
            </a:r>
            <a:r>
              <a:rPr lang="en-US" altLang="zh-CN" sz="2800" b="1" dirty="0">
                <a:solidFill>
                  <a:schemeClr val="tx2"/>
                </a:solidFill>
              </a:rPr>
              <a:t>;</a:t>
            </a:r>
            <a:r>
              <a:rPr lang="en-US" altLang="zh-CN" sz="2800" b="1" dirty="0">
                <a:solidFill>
                  <a:srgbClr val="CC3300"/>
                </a:solidFill>
              </a:rPr>
              <a:t>  </a:t>
            </a:r>
            <a:r>
              <a:rPr lang="en-US" altLang="zh-CN" sz="2800" b="1" dirty="0">
                <a:solidFill>
                  <a:srgbClr val="000099"/>
                </a:solidFill>
              </a:rPr>
              <a:t>//</a:t>
            </a:r>
            <a:r>
              <a:rPr lang="zh-CN" altLang="en-US" sz="2800" dirty="0">
                <a:solidFill>
                  <a:srgbClr val="000099"/>
                </a:solidFill>
                <a:ea typeface="隶书" pitchFamily="49" charset="-122"/>
              </a:rPr>
              <a:t>队列元素数组</a:t>
            </a:r>
            <a:r>
              <a:rPr lang="zh-CN" altLang="en-US" sz="2800" b="1" dirty="0">
                <a:solidFill>
                  <a:srgbClr val="CC3300"/>
                </a:solidFill>
              </a:rPr>
              <a:t>	</a:t>
            </a:r>
            <a:endParaRPr lang="zh-CN" altLang="en-US" sz="2800" dirty="0">
              <a:solidFill>
                <a:srgbClr val="CC3300"/>
              </a:solidFill>
            </a:endParaRPr>
          </a:p>
          <a:p>
            <a:r>
              <a:rPr lang="zh-CN" altLang="en-US" sz="2800" dirty="0">
                <a:solidFill>
                  <a:srgbClr val="CC3300"/>
                </a:solidFill>
              </a:rPr>
              <a:t>   </a:t>
            </a:r>
            <a:r>
              <a:rPr lang="zh-CN" altLang="en-US" sz="2800" dirty="0" smtClean="0">
                <a:solidFill>
                  <a:srgbClr val="CC3300"/>
                </a:solidFill>
              </a:rPr>
              <a:t>    </a:t>
            </a:r>
            <a:r>
              <a:rPr lang="en-US" altLang="zh-CN" sz="2800" b="1" dirty="0" err="1">
                <a:solidFill>
                  <a:schemeClr val="tx2"/>
                </a:solidFill>
              </a:rPr>
              <a:t>int</a:t>
            </a:r>
            <a:r>
              <a:rPr lang="en-US" altLang="zh-CN" sz="2800" dirty="0">
                <a:solidFill>
                  <a:schemeClr val="tx2"/>
                </a:solidFill>
              </a:rPr>
              <a:t> </a:t>
            </a:r>
            <a:r>
              <a:rPr lang="en-US" altLang="zh-CN" sz="2800" dirty="0" err="1">
                <a:solidFill>
                  <a:schemeClr val="tx2"/>
                </a:solidFill>
              </a:rPr>
              <a:t>maxSize</a:t>
            </a:r>
            <a:r>
              <a:rPr lang="en-US" altLang="zh-CN" sz="2800" b="1" dirty="0">
                <a:solidFill>
                  <a:schemeClr val="tx2"/>
                </a:solidFill>
              </a:rPr>
              <a:t>;</a:t>
            </a:r>
            <a:r>
              <a:rPr lang="en-US" altLang="zh-CN" sz="2800" b="1" dirty="0">
                <a:solidFill>
                  <a:srgbClr val="CC3300"/>
                </a:solidFill>
              </a:rPr>
              <a:t>  </a:t>
            </a:r>
            <a:r>
              <a:rPr lang="en-US" altLang="zh-CN" sz="2800" b="1" dirty="0">
                <a:solidFill>
                  <a:srgbClr val="000099"/>
                </a:solidFill>
              </a:rPr>
              <a:t>//</a:t>
            </a:r>
            <a:r>
              <a:rPr lang="zh-CN" altLang="en-US" sz="2800" dirty="0">
                <a:solidFill>
                  <a:srgbClr val="000099"/>
                </a:solidFill>
                <a:ea typeface="隶书" pitchFamily="49" charset="-122"/>
              </a:rPr>
              <a:t>最大元素个数</a:t>
            </a:r>
            <a:endParaRPr lang="zh-CN" altLang="en-US" sz="2800" b="1" dirty="0">
              <a:solidFill>
                <a:srgbClr val="CC3300"/>
              </a:solidFill>
            </a:endParaRPr>
          </a:p>
          <a:p>
            <a:r>
              <a:rPr lang="en-US" altLang="zh-CN" sz="2800" b="1" dirty="0" smtClean="0">
                <a:solidFill>
                  <a:schemeClr val="tx2"/>
                </a:solidFill>
              </a:rPr>
              <a:t>   public</a:t>
            </a:r>
            <a:r>
              <a:rPr lang="en-US" altLang="zh-CN" sz="2800" b="1" dirty="0">
                <a:solidFill>
                  <a:schemeClr val="tx2"/>
                </a:solidFill>
              </a:rPr>
              <a:t>: </a:t>
            </a:r>
            <a:endParaRPr lang="en-US" altLang="zh-CN" sz="2800" dirty="0">
              <a:solidFill>
                <a:schemeClr val="tx2"/>
              </a:solidFill>
            </a:endParaRPr>
          </a:p>
          <a:p>
            <a:r>
              <a:rPr lang="en-US" altLang="zh-CN" sz="2800" dirty="0" smtClean="0">
                <a:solidFill>
                  <a:schemeClr val="tx2"/>
                </a:solidFill>
              </a:rPr>
              <a:t>       Queue</a:t>
            </a:r>
            <a:r>
              <a:rPr lang="en-US" altLang="zh-CN" sz="2800" b="1" dirty="0" smtClean="0">
                <a:solidFill>
                  <a:schemeClr val="tx2"/>
                </a:solidFill>
              </a:rPr>
              <a:t>(</a:t>
            </a:r>
            <a:r>
              <a:rPr lang="en-US" altLang="zh-CN" sz="2800" b="1" dirty="0" err="1" smtClean="0">
                <a:solidFill>
                  <a:schemeClr val="tx2"/>
                </a:solidFill>
              </a:rPr>
              <a:t>int</a:t>
            </a:r>
            <a:r>
              <a:rPr lang="en-US" altLang="zh-CN" sz="2800" b="1" dirty="0" smtClean="0">
                <a:solidFill>
                  <a:schemeClr val="tx2"/>
                </a:solidFill>
              </a:rPr>
              <a:t> </a:t>
            </a:r>
            <a:r>
              <a:rPr lang="en-US" altLang="zh-CN" sz="2800" b="1" dirty="0" err="1" smtClean="0">
                <a:solidFill>
                  <a:schemeClr val="tx2"/>
                </a:solidFill>
              </a:rPr>
              <a:t>sz</a:t>
            </a:r>
            <a:r>
              <a:rPr lang="en-US" altLang="zh-CN" sz="2800" b="1" dirty="0" smtClean="0">
                <a:solidFill>
                  <a:schemeClr val="tx2"/>
                </a:solidFill>
              </a:rPr>
              <a:t>=</a:t>
            </a:r>
            <a:r>
              <a:rPr lang="en-US" altLang="zh-CN" sz="2800" dirty="0" smtClean="0">
                <a:solidFill>
                  <a:schemeClr val="tx2"/>
                </a:solidFill>
              </a:rPr>
              <a:t>10</a:t>
            </a:r>
            <a:r>
              <a:rPr lang="en-US" altLang="zh-CN" sz="2800" b="1" dirty="0" smtClean="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  </a:t>
            </a:r>
            <a:r>
              <a:rPr lang="en-US" altLang="zh-CN" sz="2800" b="1" dirty="0" smtClean="0">
                <a:solidFill>
                  <a:schemeClr val="tx2"/>
                </a:solidFill>
              </a:rPr>
              <a:t>~</a:t>
            </a:r>
            <a:r>
              <a:rPr lang="en-US" altLang="zh-CN" sz="2800" dirty="0" smtClean="0">
                <a:solidFill>
                  <a:schemeClr val="tx2"/>
                </a:solidFill>
              </a:rPr>
              <a:t>Queue</a:t>
            </a:r>
            <a:r>
              <a:rPr lang="en-US" altLang="zh-CN" sz="2800" b="1" dirty="0" smtClean="0">
                <a:solidFill>
                  <a:schemeClr val="tx2"/>
                </a:solidFill>
              </a:rPr>
              <a:t>( </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 delete [ ]</a:t>
            </a:r>
            <a:r>
              <a:rPr lang="en-US" altLang="zh-CN" sz="2800" dirty="0">
                <a:solidFill>
                  <a:schemeClr val="tx2"/>
                </a:solidFill>
              </a:rPr>
              <a:t> elements</a:t>
            </a:r>
            <a:r>
              <a:rPr lang="en-US" altLang="zh-CN" sz="2800" b="1" dirty="0">
                <a:solidFill>
                  <a:schemeClr val="tx2"/>
                </a:solidFill>
              </a:rPr>
              <a:t>;</a:t>
            </a:r>
            <a:r>
              <a:rPr lang="en-US" altLang="zh-CN" sz="2800" dirty="0">
                <a:solidFill>
                  <a:schemeClr val="tx2"/>
                </a:solidFill>
              </a:rPr>
              <a:t> </a:t>
            </a:r>
            <a:r>
              <a:rPr lang="en-US" altLang="zh-CN" sz="2800" b="1" dirty="0">
                <a:solidFill>
                  <a:schemeClr val="tx2"/>
                </a:solidFill>
              </a:rPr>
              <a:t>}</a:t>
            </a:r>
            <a:endParaRPr lang="en-US" altLang="zh-CN" sz="2800" dirty="0">
              <a:solidFill>
                <a:schemeClr val="tx2"/>
              </a:solidFill>
            </a:endParaRPr>
          </a:p>
          <a:p>
            <a:r>
              <a:rPr lang="en-US" altLang="zh-CN" sz="2800" dirty="0">
                <a:solidFill>
                  <a:schemeClr val="tx2"/>
                </a:solidFill>
              </a:rPr>
              <a:t>     </a:t>
            </a:r>
            <a:r>
              <a:rPr lang="en-US" altLang="zh-CN" sz="2800" dirty="0" smtClean="0">
                <a:solidFill>
                  <a:schemeClr val="tx2"/>
                </a:solidFill>
              </a:rPr>
              <a:t>  </a:t>
            </a:r>
            <a:r>
              <a:rPr lang="en-US" altLang="zh-CN" sz="2800" b="1" dirty="0" err="1" smtClean="0">
                <a:solidFill>
                  <a:schemeClr val="tx2"/>
                </a:solidFill>
              </a:rPr>
              <a:t>bool</a:t>
            </a:r>
            <a:r>
              <a:rPr lang="en-US" altLang="zh-CN" sz="2800" b="1" dirty="0" smtClean="0">
                <a:solidFill>
                  <a:schemeClr val="tx2"/>
                </a:solidFill>
              </a:rPr>
              <a:t> </a:t>
            </a:r>
            <a:r>
              <a:rPr lang="en-US" altLang="zh-CN" sz="2800" dirty="0" err="1" smtClean="0">
                <a:solidFill>
                  <a:schemeClr val="tx2"/>
                </a:solidFill>
              </a:rPr>
              <a:t>EnQueue</a:t>
            </a:r>
            <a:r>
              <a:rPr lang="en-US" altLang="zh-CN" sz="2800" b="1" dirty="0" smtClean="0">
                <a:solidFill>
                  <a:schemeClr val="tx2"/>
                </a:solidFill>
              </a:rPr>
              <a:t>(const</a:t>
            </a:r>
            <a:r>
              <a:rPr lang="en-US" altLang="zh-CN" sz="2800" dirty="0" smtClean="0">
                <a:solidFill>
                  <a:schemeClr val="tx2"/>
                </a:solidFill>
              </a:rPr>
              <a:t> </a:t>
            </a:r>
            <a:r>
              <a:rPr lang="en-US" altLang="zh-CN" sz="2800" b="1" dirty="0">
                <a:solidFill>
                  <a:schemeClr val="tx2"/>
                </a:solidFill>
              </a:rPr>
              <a:t>Type</a:t>
            </a:r>
            <a:r>
              <a:rPr lang="en-US" altLang="zh-CN" sz="2800" dirty="0">
                <a:solidFill>
                  <a:schemeClr val="tx2"/>
                </a:solidFill>
              </a:rPr>
              <a:t> </a:t>
            </a:r>
            <a:r>
              <a:rPr lang="en-US" altLang="zh-CN" sz="2800" b="1" dirty="0">
                <a:solidFill>
                  <a:schemeClr val="tx2"/>
                </a:solidFill>
              </a:rPr>
              <a:t>&amp;</a:t>
            </a:r>
            <a:r>
              <a:rPr lang="en-US" altLang="zh-CN" sz="2800" dirty="0" smtClean="0">
                <a:solidFill>
                  <a:schemeClr val="tx2"/>
                </a:solidFill>
              </a:rPr>
              <a:t>x</a:t>
            </a:r>
            <a:r>
              <a:rPr lang="en-US" altLang="zh-CN" sz="2800" b="1" dirty="0" smtClean="0">
                <a:solidFill>
                  <a:schemeClr val="tx2"/>
                </a:solidFill>
              </a:rPr>
              <a:t>);</a:t>
            </a:r>
            <a:r>
              <a:rPr lang="en-US" altLang="zh-CN" sz="2800" dirty="0" smtClean="0">
                <a:solidFill>
                  <a:srgbClr val="CC3300"/>
                </a:solidFill>
              </a:rPr>
              <a:t>  </a:t>
            </a:r>
            <a:r>
              <a:rPr lang="en-US" altLang="zh-CN" sz="2800" b="1" dirty="0">
                <a:solidFill>
                  <a:srgbClr val="000099"/>
                </a:solidFill>
                <a:ea typeface="隶书" pitchFamily="49" charset="-122"/>
              </a:rPr>
              <a:t>//</a:t>
            </a:r>
            <a:r>
              <a:rPr lang="zh-CN" altLang="en-US" sz="2800" dirty="0">
                <a:solidFill>
                  <a:srgbClr val="000099"/>
                </a:solidFill>
                <a:ea typeface="隶书" pitchFamily="49" charset="-122"/>
              </a:rPr>
              <a:t>进队</a:t>
            </a:r>
            <a:endParaRPr lang="zh-CN" altLang="en-US" sz="2800" b="1" dirty="0">
              <a:solidFill>
                <a:schemeClr val="accent2"/>
              </a:solidFill>
              <a:ea typeface="隶书" pitchFamily="49" charset="-122"/>
            </a:endParaRPr>
          </a:p>
        </p:txBody>
      </p:sp>
      <p:sp>
        <p:nvSpPr>
          <p:cNvPr id="135171" name="Rectangle 1027"/>
          <p:cNvSpPr>
            <a:spLocks noChangeArrowheads="1"/>
          </p:cNvSpPr>
          <p:nvPr/>
        </p:nvSpPr>
        <p:spPr bwMode="auto">
          <a:xfrm>
            <a:off x="1090613" y="577850"/>
            <a:ext cx="6715125" cy="706438"/>
          </a:xfrm>
          <a:prstGeom prst="rect">
            <a:avLst/>
          </a:prstGeom>
          <a:noFill/>
          <a:ln w="9525">
            <a:noFill/>
            <a:miter lim="800000"/>
            <a:headEnd/>
            <a:tailEnd/>
          </a:ln>
          <a:effectLst/>
        </p:spPr>
        <p:txBody>
          <a:bodyPr anchor="ctr"/>
          <a:lstStyle/>
          <a:p>
            <a:pPr>
              <a:defRPr/>
            </a:pPr>
            <a:r>
              <a:rPr lang="zh-CN" altLang="en-US" sz="3600" b="1">
                <a:solidFill>
                  <a:srgbClr val="000099"/>
                </a:solidFill>
                <a:effectLst>
                  <a:outerShdw blurRad="38100" dist="38100" dir="2700000" algn="tl">
                    <a:srgbClr val="C0C0C0"/>
                  </a:outerShdw>
                </a:effectLst>
                <a:ea typeface="仿宋_GB2312" pitchFamily="49" charset="-122"/>
              </a:rPr>
              <a:t>队列的数组存储表示 </a:t>
            </a:r>
            <a:r>
              <a:rPr lang="en-US" altLang="zh-CN" sz="3600" b="1">
                <a:solidFill>
                  <a:srgbClr val="000099"/>
                </a:solidFill>
                <a:effectLst>
                  <a:outerShdw blurRad="38100" dist="38100" dir="2700000" algn="tl">
                    <a:srgbClr val="C0C0C0"/>
                  </a:outerShdw>
                </a:effectLst>
                <a:ea typeface="仿宋_GB2312" pitchFamily="49" charset="-122"/>
              </a:rPr>
              <a:t>-- </a:t>
            </a:r>
            <a:r>
              <a:rPr lang="zh-CN" altLang="en-US" sz="3600" b="1">
                <a:solidFill>
                  <a:srgbClr val="000099"/>
                </a:solidFill>
                <a:effectLst>
                  <a:outerShdw blurRad="38100" dist="38100" dir="2700000" algn="tl">
                    <a:srgbClr val="C0C0C0"/>
                  </a:outerShdw>
                </a:effectLst>
                <a:ea typeface="仿宋_GB2312" pitchFamily="49" charset="-122"/>
              </a:rPr>
              <a:t>顺序队列</a:t>
            </a:r>
            <a:endParaRPr lang="zh-CN" altLang="en-US" sz="4800">
              <a:solidFill>
                <a:schemeClr val="tx2"/>
              </a:solidFill>
              <a:ea typeface="仿宋_GB2312" pitchFamily="49" charset="-122"/>
            </a:endParaRP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97</a:t>
            </a:fld>
            <a:endParaRPr lang="en-US" altLang="zh-CN"/>
          </a:p>
        </p:txBody>
      </p:sp>
    </p:spTree>
  </p:cSld>
  <p:clrMapOvr>
    <a:masterClrMapping/>
  </p:clrMapOvr>
  <p:transition>
    <p:strips dir="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802" name="Rectangle 170"/>
          <p:cNvSpPr>
            <a:spLocks noChangeArrowheads="1"/>
          </p:cNvSpPr>
          <p:nvPr/>
        </p:nvSpPr>
        <p:spPr bwMode="auto">
          <a:xfrm>
            <a:off x="4648200" y="5080379"/>
            <a:ext cx="9144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69800" name="Rectangle 168"/>
          <p:cNvSpPr>
            <a:spLocks noChangeArrowheads="1"/>
          </p:cNvSpPr>
          <p:nvPr/>
        </p:nvSpPr>
        <p:spPr bwMode="auto">
          <a:xfrm>
            <a:off x="762000" y="5080379"/>
            <a:ext cx="9144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69794" name="Rectangle 162"/>
          <p:cNvSpPr>
            <a:spLocks noChangeArrowheads="1"/>
          </p:cNvSpPr>
          <p:nvPr/>
        </p:nvSpPr>
        <p:spPr bwMode="auto">
          <a:xfrm>
            <a:off x="4648200" y="3784979"/>
            <a:ext cx="9144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69787" name="Rectangle 155"/>
          <p:cNvSpPr>
            <a:spLocks noChangeArrowheads="1"/>
          </p:cNvSpPr>
          <p:nvPr/>
        </p:nvSpPr>
        <p:spPr bwMode="auto">
          <a:xfrm>
            <a:off x="762000" y="3784979"/>
            <a:ext cx="4572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69635" name="Text Box 3"/>
          <p:cNvSpPr txBox="1">
            <a:spLocks noChangeArrowheads="1"/>
          </p:cNvSpPr>
          <p:nvPr/>
        </p:nvSpPr>
        <p:spPr bwMode="auto">
          <a:xfrm>
            <a:off x="2438400" y="203579"/>
            <a:ext cx="4324350" cy="641350"/>
          </a:xfrm>
          <a:prstGeom prst="rect">
            <a:avLst/>
          </a:prstGeom>
          <a:noFill/>
          <a:ln w="9525">
            <a:noFill/>
            <a:miter lim="800000"/>
            <a:headEnd/>
            <a:tailEnd/>
          </a:ln>
          <a:effectLst/>
        </p:spPr>
        <p:txBody>
          <a:bodyPr wrap="none">
            <a:spAutoFit/>
          </a:bodyPr>
          <a:lstStyle/>
          <a:p>
            <a:pPr>
              <a:defRPr/>
            </a:pPr>
            <a:r>
              <a:rPr lang="zh-CN" altLang="en-US" sz="3600" b="1">
                <a:solidFill>
                  <a:srgbClr val="0000FF"/>
                </a:solidFill>
                <a:effectLst>
                  <a:outerShdw blurRad="38100" dist="38100" dir="2700000" algn="tl">
                    <a:srgbClr val="C0C0C0"/>
                  </a:outerShdw>
                </a:effectLst>
                <a:latin typeface="仿宋_GB2312" pitchFamily="49" charset="-122"/>
                <a:ea typeface="仿宋_GB2312" pitchFamily="49" charset="-122"/>
              </a:rPr>
              <a:t>队列的进队和出队</a:t>
            </a:r>
            <a:r>
              <a:rPr lang="zh-CN" altLang="en-US" sz="3600" b="1">
                <a:solidFill>
                  <a:srgbClr val="CC3300"/>
                </a:solidFill>
                <a:effectLst>
                  <a:outerShdw blurRad="38100" dist="38100" dir="2700000" algn="tl">
                    <a:srgbClr val="C0C0C0"/>
                  </a:outerShdw>
                </a:effectLst>
                <a:latin typeface="仿宋_GB2312" pitchFamily="49" charset="-122"/>
                <a:ea typeface="仿宋_GB2312" pitchFamily="49" charset="-122"/>
              </a:rPr>
              <a:t>  </a:t>
            </a:r>
            <a:endParaRPr lang="zh-CN" altLang="en-US"/>
          </a:p>
        </p:txBody>
      </p:sp>
      <p:sp>
        <p:nvSpPr>
          <p:cNvPr id="133127" name="Rectangle 5"/>
          <p:cNvSpPr>
            <a:spLocks noChangeArrowheads="1"/>
          </p:cNvSpPr>
          <p:nvPr/>
        </p:nvSpPr>
        <p:spPr bwMode="auto">
          <a:xfrm>
            <a:off x="762000" y="1194179"/>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133128" name="Line 9"/>
          <p:cNvSpPr>
            <a:spLocks noChangeShapeType="1"/>
          </p:cNvSpPr>
          <p:nvPr/>
        </p:nvSpPr>
        <p:spPr bwMode="auto">
          <a:xfrm>
            <a:off x="12192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133129" name="Line 10"/>
          <p:cNvSpPr>
            <a:spLocks noChangeShapeType="1"/>
          </p:cNvSpPr>
          <p:nvPr/>
        </p:nvSpPr>
        <p:spPr bwMode="auto">
          <a:xfrm flipV="1">
            <a:off x="12192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133130" name="Line 11"/>
          <p:cNvSpPr>
            <a:spLocks noChangeShapeType="1"/>
          </p:cNvSpPr>
          <p:nvPr/>
        </p:nvSpPr>
        <p:spPr bwMode="auto">
          <a:xfrm>
            <a:off x="16764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133131" name="Line 12"/>
          <p:cNvSpPr>
            <a:spLocks noChangeShapeType="1"/>
          </p:cNvSpPr>
          <p:nvPr/>
        </p:nvSpPr>
        <p:spPr bwMode="auto">
          <a:xfrm flipV="1">
            <a:off x="16764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133132" name="Line 13"/>
          <p:cNvSpPr>
            <a:spLocks noChangeShapeType="1"/>
          </p:cNvSpPr>
          <p:nvPr/>
        </p:nvSpPr>
        <p:spPr bwMode="auto">
          <a:xfrm>
            <a:off x="21336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133133" name="Line 14"/>
          <p:cNvSpPr>
            <a:spLocks noChangeShapeType="1"/>
          </p:cNvSpPr>
          <p:nvPr/>
        </p:nvSpPr>
        <p:spPr bwMode="auto">
          <a:xfrm flipV="1">
            <a:off x="21336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133134" name="Line 15"/>
          <p:cNvSpPr>
            <a:spLocks noChangeShapeType="1"/>
          </p:cNvSpPr>
          <p:nvPr/>
        </p:nvSpPr>
        <p:spPr bwMode="auto">
          <a:xfrm>
            <a:off x="25908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133135" name="Line 16"/>
          <p:cNvSpPr>
            <a:spLocks noChangeShapeType="1"/>
          </p:cNvSpPr>
          <p:nvPr/>
        </p:nvSpPr>
        <p:spPr bwMode="auto">
          <a:xfrm flipV="1">
            <a:off x="25908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133136" name="Line 17"/>
          <p:cNvSpPr>
            <a:spLocks noChangeShapeType="1"/>
          </p:cNvSpPr>
          <p:nvPr/>
        </p:nvSpPr>
        <p:spPr bwMode="auto">
          <a:xfrm>
            <a:off x="30480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133137" name="Line 18"/>
          <p:cNvSpPr>
            <a:spLocks noChangeShapeType="1"/>
          </p:cNvSpPr>
          <p:nvPr/>
        </p:nvSpPr>
        <p:spPr bwMode="auto">
          <a:xfrm flipV="1">
            <a:off x="30480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133138" name="Line 19"/>
          <p:cNvSpPr>
            <a:spLocks noChangeShapeType="1"/>
          </p:cNvSpPr>
          <p:nvPr/>
        </p:nvSpPr>
        <p:spPr bwMode="auto">
          <a:xfrm>
            <a:off x="35052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133139" name="Line 20"/>
          <p:cNvSpPr>
            <a:spLocks noChangeShapeType="1"/>
          </p:cNvSpPr>
          <p:nvPr/>
        </p:nvSpPr>
        <p:spPr bwMode="auto">
          <a:xfrm flipV="1">
            <a:off x="35052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53" name="Rectangle 21"/>
          <p:cNvSpPr>
            <a:spLocks noChangeArrowheads="1"/>
          </p:cNvSpPr>
          <p:nvPr/>
        </p:nvSpPr>
        <p:spPr bwMode="auto">
          <a:xfrm>
            <a:off x="4648200" y="1194179"/>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endParaRPr lang="zh-CN" altLang="zh-CN"/>
          </a:p>
        </p:txBody>
      </p:sp>
      <p:sp>
        <p:nvSpPr>
          <p:cNvPr id="69654" name="Line 22"/>
          <p:cNvSpPr>
            <a:spLocks noChangeShapeType="1"/>
          </p:cNvSpPr>
          <p:nvPr/>
        </p:nvSpPr>
        <p:spPr bwMode="auto">
          <a:xfrm>
            <a:off x="51054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69655" name="Line 23"/>
          <p:cNvSpPr>
            <a:spLocks noChangeShapeType="1"/>
          </p:cNvSpPr>
          <p:nvPr/>
        </p:nvSpPr>
        <p:spPr bwMode="auto">
          <a:xfrm flipV="1">
            <a:off x="51054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56" name="Line 24"/>
          <p:cNvSpPr>
            <a:spLocks noChangeShapeType="1"/>
          </p:cNvSpPr>
          <p:nvPr/>
        </p:nvSpPr>
        <p:spPr bwMode="auto">
          <a:xfrm>
            <a:off x="55626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69657" name="Line 25"/>
          <p:cNvSpPr>
            <a:spLocks noChangeShapeType="1"/>
          </p:cNvSpPr>
          <p:nvPr/>
        </p:nvSpPr>
        <p:spPr bwMode="auto">
          <a:xfrm flipV="1">
            <a:off x="55626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58" name="Line 26"/>
          <p:cNvSpPr>
            <a:spLocks noChangeShapeType="1"/>
          </p:cNvSpPr>
          <p:nvPr/>
        </p:nvSpPr>
        <p:spPr bwMode="auto">
          <a:xfrm>
            <a:off x="60198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69659" name="Line 27"/>
          <p:cNvSpPr>
            <a:spLocks noChangeShapeType="1"/>
          </p:cNvSpPr>
          <p:nvPr/>
        </p:nvSpPr>
        <p:spPr bwMode="auto">
          <a:xfrm flipV="1">
            <a:off x="60198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60" name="Line 28"/>
          <p:cNvSpPr>
            <a:spLocks noChangeShapeType="1"/>
          </p:cNvSpPr>
          <p:nvPr/>
        </p:nvSpPr>
        <p:spPr bwMode="auto">
          <a:xfrm>
            <a:off x="64770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69661" name="Line 29"/>
          <p:cNvSpPr>
            <a:spLocks noChangeShapeType="1"/>
          </p:cNvSpPr>
          <p:nvPr/>
        </p:nvSpPr>
        <p:spPr bwMode="auto">
          <a:xfrm flipV="1">
            <a:off x="64770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62" name="Line 30"/>
          <p:cNvSpPr>
            <a:spLocks noChangeShapeType="1"/>
          </p:cNvSpPr>
          <p:nvPr/>
        </p:nvSpPr>
        <p:spPr bwMode="auto">
          <a:xfrm>
            <a:off x="69342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69663" name="Line 31"/>
          <p:cNvSpPr>
            <a:spLocks noChangeShapeType="1"/>
          </p:cNvSpPr>
          <p:nvPr/>
        </p:nvSpPr>
        <p:spPr bwMode="auto">
          <a:xfrm flipV="1">
            <a:off x="69342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64" name="Line 32"/>
          <p:cNvSpPr>
            <a:spLocks noChangeShapeType="1"/>
          </p:cNvSpPr>
          <p:nvPr/>
        </p:nvSpPr>
        <p:spPr bwMode="auto">
          <a:xfrm>
            <a:off x="7391400" y="1194179"/>
            <a:ext cx="0" cy="457200"/>
          </a:xfrm>
          <a:prstGeom prst="line">
            <a:avLst/>
          </a:prstGeom>
          <a:noFill/>
          <a:ln w="9525">
            <a:solidFill>
              <a:schemeClr val="tx1"/>
            </a:solidFill>
            <a:round/>
            <a:headEnd/>
            <a:tailEnd/>
          </a:ln>
        </p:spPr>
        <p:txBody>
          <a:bodyPr wrap="none" anchor="ctr"/>
          <a:lstStyle/>
          <a:p>
            <a:endParaRPr lang="zh-CN" altLang="en-US"/>
          </a:p>
        </p:txBody>
      </p:sp>
      <p:sp>
        <p:nvSpPr>
          <p:cNvPr id="69665" name="Line 33"/>
          <p:cNvSpPr>
            <a:spLocks noChangeShapeType="1"/>
          </p:cNvSpPr>
          <p:nvPr/>
        </p:nvSpPr>
        <p:spPr bwMode="auto">
          <a:xfrm flipV="1">
            <a:off x="7391400" y="10417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66" name="Rectangle 34"/>
          <p:cNvSpPr>
            <a:spLocks noChangeArrowheads="1"/>
          </p:cNvSpPr>
          <p:nvPr/>
        </p:nvSpPr>
        <p:spPr bwMode="auto">
          <a:xfrm>
            <a:off x="762000" y="2489579"/>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9667" name="Line 35"/>
          <p:cNvSpPr>
            <a:spLocks noChangeShapeType="1"/>
          </p:cNvSpPr>
          <p:nvPr/>
        </p:nvSpPr>
        <p:spPr bwMode="auto">
          <a:xfrm>
            <a:off x="12192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68" name="Line 36"/>
          <p:cNvSpPr>
            <a:spLocks noChangeShapeType="1"/>
          </p:cNvSpPr>
          <p:nvPr/>
        </p:nvSpPr>
        <p:spPr bwMode="auto">
          <a:xfrm flipV="1">
            <a:off x="12192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69" name="Line 37"/>
          <p:cNvSpPr>
            <a:spLocks noChangeShapeType="1"/>
          </p:cNvSpPr>
          <p:nvPr/>
        </p:nvSpPr>
        <p:spPr bwMode="auto">
          <a:xfrm>
            <a:off x="16764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70" name="Line 38"/>
          <p:cNvSpPr>
            <a:spLocks noChangeShapeType="1"/>
          </p:cNvSpPr>
          <p:nvPr/>
        </p:nvSpPr>
        <p:spPr bwMode="auto">
          <a:xfrm flipV="1">
            <a:off x="16764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71" name="Line 39"/>
          <p:cNvSpPr>
            <a:spLocks noChangeShapeType="1"/>
          </p:cNvSpPr>
          <p:nvPr/>
        </p:nvSpPr>
        <p:spPr bwMode="auto">
          <a:xfrm>
            <a:off x="21336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72" name="Line 40"/>
          <p:cNvSpPr>
            <a:spLocks noChangeShapeType="1"/>
          </p:cNvSpPr>
          <p:nvPr/>
        </p:nvSpPr>
        <p:spPr bwMode="auto">
          <a:xfrm flipV="1">
            <a:off x="21336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73" name="Line 41"/>
          <p:cNvSpPr>
            <a:spLocks noChangeShapeType="1"/>
          </p:cNvSpPr>
          <p:nvPr/>
        </p:nvSpPr>
        <p:spPr bwMode="auto">
          <a:xfrm>
            <a:off x="25908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74" name="Line 42"/>
          <p:cNvSpPr>
            <a:spLocks noChangeShapeType="1"/>
          </p:cNvSpPr>
          <p:nvPr/>
        </p:nvSpPr>
        <p:spPr bwMode="auto">
          <a:xfrm flipV="1">
            <a:off x="25908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75" name="Line 43"/>
          <p:cNvSpPr>
            <a:spLocks noChangeShapeType="1"/>
          </p:cNvSpPr>
          <p:nvPr/>
        </p:nvSpPr>
        <p:spPr bwMode="auto">
          <a:xfrm>
            <a:off x="30480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76" name="Line 44"/>
          <p:cNvSpPr>
            <a:spLocks noChangeShapeType="1"/>
          </p:cNvSpPr>
          <p:nvPr/>
        </p:nvSpPr>
        <p:spPr bwMode="auto">
          <a:xfrm flipV="1">
            <a:off x="30480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77" name="Line 45"/>
          <p:cNvSpPr>
            <a:spLocks noChangeShapeType="1"/>
          </p:cNvSpPr>
          <p:nvPr/>
        </p:nvSpPr>
        <p:spPr bwMode="auto">
          <a:xfrm>
            <a:off x="35052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78" name="Line 46"/>
          <p:cNvSpPr>
            <a:spLocks noChangeShapeType="1"/>
          </p:cNvSpPr>
          <p:nvPr/>
        </p:nvSpPr>
        <p:spPr bwMode="auto">
          <a:xfrm flipV="1">
            <a:off x="35052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79" name="Rectangle 47"/>
          <p:cNvSpPr>
            <a:spLocks noChangeArrowheads="1"/>
          </p:cNvSpPr>
          <p:nvPr/>
        </p:nvSpPr>
        <p:spPr bwMode="auto">
          <a:xfrm>
            <a:off x="1219200" y="3784979"/>
            <a:ext cx="27432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9680" name="Line 48"/>
          <p:cNvSpPr>
            <a:spLocks noChangeShapeType="1"/>
          </p:cNvSpPr>
          <p:nvPr/>
        </p:nvSpPr>
        <p:spPr bwMode="auto">
          <a:xfrm>
            <a:off x="12192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681" name="Line 49"/>
          <p:cNvSpPr>
            <a:spLocks noChangeShapeType="1"/>
          </p:cNvSpPr>
          <p:nvPr/>
        </p:nvSpPr>
        <p:spPr bwMode="auto">
          <a:xfrm flipV="1">
            <a:off x="12192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82" name="Line 50"/>
          <p:cNvSpPr>
            <a:spLocks noChangeShapeType="1"/>
          </p:cNvSpPr>
          <p:nvPr/>
        </p:nvSpPr>
        <p:spPr bwMode="auto">
          <a:xfrm>
            <a:off x="16764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683" name="Line 51"/>
          <p:cNvSpPr>
            <a:spLocks noChangeShapeType="1"/>
          </p:cNvSpPr>
          <p:nvPr/>
        </p:nvSpPr>
        <p:spPr bwMode="auto">
          <a:xfrm flipV="1">
            <a:off x="16764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84" name="Line 52"/>
          <p:cNvSpPr>
            <a:spLocks noChangeShapeType="1"/>
          </p:cNvSpPr>
          <p:nvPr/>
        </p:nvSpPr>
        <p:spPr bwMode="auto">
          <a:xfrm>
            <a:off x="21336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685" name="Line 53"/>
          <p:cNvSpPr>
            <a:spLocks noChangeShapeType="1"/>
          </p:cNvSpPr>
          <p:nvPr/>
        </p:nvSpPr>
        <p:spPr bwMode="auto">
          <a:xfrm flipV="1">
            <a:off x="21336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86" name="Line 54"/>
          <p:cNvSpPr>
            <a:spLocks noChangeShapeType="1"/>
          </p:cNvSpPr>
          <p:nvPr/>
        </p:nvSpPr>
        <p:spPr bwMode="auto">
          <a:xfrm>
            <a:off x="25908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687" name="Line 55"/>
          <p:cNvSpPr>
            <a:spLocks noChangeShapeType="1"/>
          </p:cNvSpPr>
          <p:nvPr/>
        </p:nvSpPr>
        <p:spPr bwMode="auto">
          <a:xfrm flipV="1">
            <a:off x="25908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88" name="Line 56"/>
          <p:cNvSpPr>
            <a:spLocks noChangeShapeType="1"/>
          </p:cNvSpPr>
          <p:nvPr/>
        </p:nvSpPr>
        <p:spPr bwMode="auto">
          <a:xfrm>
            <a:off x="30480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689" name="Line 57"/>
          <p:cNvSpPr>
            <a:spLocks noChangeShapeType="1"/>
          </p:cNvSpPr>
          <p:nvPr/>
        </p:nvSpPr>
        <p:spPr bwMode="auto">
          <a:xfrm flipV="1">
            <a:off x="30480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90" name="Line 58"/>
          <p:cNvSpPr>
            <a:spLocks noChangeShapeType="1"/>
          </p:cNvSpPr>
          <p:nvPr/>
        </p:nvSpPr>
        <p:spPr bwMode="auto">
          <a:xfrm>
            <a:off x="35052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691" name="Line 59"/>
          <p:cNvSpPr>
            <a:spLocks noChangeShapeType="1"/>
          </p:cNvSpPr>
          <p:nvPr/>
        </p:nvSpPr>
        <p:spPr bwMode="auto">
          <a:xfrm flipV="1">
            <a:off x="35052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92" name="Rectangle 60"/>
          <p:cNvSpPr>
            <a:spLocks noChangeArrowheads="1"/>
          </p:cNvSpPr>
          <p:nvPr/>
        </p:nvSpPr>
        <p:spPr bwMode="auto">
          <a:xfrm>
            <a:off x="4648200" y="2489579"/>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9693" name="Line 61"/>
          <p:cNvSpPr>
            <a:spLocks noChangeShapeType="1"/>
          </p:cNvSpPr>
          <p:nvPr/>
        </p:nvSpPr>
        <p:spPr bwMode="auto">
          <a:xfrm>
            <a:off x="51054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94" name="Line 62"/>
          <p:cNvSpPr>
            <a:spLocks noChangeShapeType="1"/>
          </p:cNvSpPr>
          <p:nvPr/>
        </p:nvSpPr>
        <p:spPr bwMode="auto">
          <a:xfrm flipV="1">
            <a:off x="51054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95" name="Line 63"/>
          <p:cNvSpPr>
            <a:spLocks noChangeShapeType="1"/>
          </p:cNvSpPr>
          <p:nvPr/>
        </p:nvSpPr>
        <p:spPr bwMode="auto">
          <a:xfrm>
            <a:off x="55626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96" name="Line 64"/>
          <p:cNvSpPr>
            <a:spLocks noChangeShapeType="1"/>
          </p:cNvSpPr>
          <p:nvPr/>
        </p:nvSpPr>
        <p:spPr bwMode="auto">
          <a:xfrm flipV="1">
            <a:off x="55626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97" name="Line 65"/>
          <p:cNvSpPr>
            <a:spLocks noChangeShapeType="1"/>
          </p:cNvSpPr>
          <p:nvPr/>
        </p:nvSpPr>
        <p:spPr bwMode="auto">
          <a:xfrm>
            <a:off x="60198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698" name="Line 66"/>
          <p:cNvSpPr>
            <a:spLocks noChangeShapeType="1"/>
          </p:cNvSpPr>
          <p:nvPr/>
        </p:nvSpPr>
        <p:spPr bwMode="auto">
          <a:xfrm flipV="1">
            <a:off x="60198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699" name="Line 67"/>
          <p:cNvSpPr>
            <a:spLocks noChangeShapeType="1"/>
          </p:cNvSpPr>
          <p:nvPr/>
        </p:nvSpPr>
        <p:spPr bwMode="auto">
          <a:xfrm>
            <a:off x="64770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700" name="Line 68"/>
          <p:cNvSpPr>
            <a:spLocks noChangeShapeType="1"/>
          </p:cNvSpPr>
          <p:nvPr/>
        </p:nvSpPr>
        <p:spPr bwMode="auto">
          <a:xfrm flipV="1">
            <a:off x="64770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01" name="Line 69"/>
          <p:cNvSpPr>
            <a:spLocks noChangeShapeType="1"/>
          </p:cNvSpPr>
          <p:nvPr/>
        </p:nvSpPr>
        <p:spPr bwMode="auto">
          <a:xfrm>
            <a:off x="69342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702" name="Line 70"/>
          <p:cNvSpPr>
            <a:spLocks noChangeShapeType="1"/>
          </p:cNvSpPr>
          <p:nvPr/>
        </p:nvSpPr>
        <p:spPr bwMode="auto">
          <a:xfrm flipV="1">
            <a:off x="69342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03" name="Line 71"/>
          <p:cNvSpPr>
            <a:spLocks noChangeShapeType="1"/>
          </p:cNvSpPr>
          <p:nvPr/>
        </p:nvSpPr>
        <p:spPr bwMode="auto">
          <a:xfrm>
            <a:off x="7391400" y="2489579"/>
            <a:ext cx="0" cy="457200"/>
          </a:xfrm>
          <a:prstGeom prst="line">
            <a:avLst/>
          </a:prstGeom>
          <a:noFill/>
          <a:ln w="9525">
            <a:solidFill>
              <a:schemeClr val="tx1"/>
            </a:solidFill>
            <a:round/>
            <a:headEnd/>
            <a:tailEnd/>
          </a:ln>
        </p:spPr>
        <p:txBody>
          <a:bodyPr wrap="none" anchor="ctr"/>
          <a:lstStyle/>
          <a:p>
            <a:endParaRPr lang="zh-CN" altLang="en-US"/>
          </a:p>
        </p:txBody>
      </p:sp>
      <p:sp>
        <p:nvSpPr>
          <p:cNvPr id="69704" name="Line 72"/>
          <p:cNvSpPr>
            <a:spLocks noChangeShapeType="1"/>
          </p:cNvSpPr>
          <p:nvPr/>
        </p:nvSpPr>
        <p:spPr bwMode="auto">
          <a:xfrm flipV="1">
            <a:off x="7391400" y="23371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05" name="Rectangle 73"/>
          <p:cNvSpPr>
            <a:spLocks noChangeArrowheads="1"/>
          </p:cNvSpPr>
          <p:nvPr/>
        </p:nvSpPr>
        <p:spPr bwMode="auto">
          <a:xfrm>
            <a:off x="5562600" y="3784979"/>
            <a:ext cx="22860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9706" name="Line 74"/>
          <p:cNvSpPr>
            <a:spLocks noChangeShapeType="1"/>
          </p:cNvSpPr>
          <p:nvPr/>
        </p:nvSpPr>
        <p:spPr bwMode="auto">
          <a:xfrm>
            <a:off x="51054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707" name="Line 75"/>
          <p:cNvSpPr>
            <a:spLocks noChangeShapeType="1"/>
          </p:cNvSpPr>
          <p:nvPr/>
        </p:nvSpPr>
        <p:spPr bwMode="auto">
          <a:xfrm flipV="1">
            <a:off x="51054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08" name="Line 76"/>
          <p:cNvSpPr>
            <a:spLocks noChangeShapeType="1"/>
          </p:cNvSpPr>
          <p:nvPr/>
        </p:nvSpPr>
        <p:spPr bwMode="auto">
          <a:xfrm>
            <a:off x="55626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709" name="Line 77"/>
          <p:cNvSpPr>
            <a:spLocks noChangeShapeType="1"/>
          </p:cNvSpPr>
          <p:nvPr/>
        </p:nvSpPr>
        <p:spPr bwMode="auto">
          <a:xfrm flipV="1">
            <a:off x="55626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10" name="Line 78"/>
          <p:cNvSpPr>
            <a:spLocks noChangeShapeType="1"/>
          </p:cNvSpPr>
          <p:nvPr/>
        </p:nvSpPr>
        <p:spPr bwMode="auto">
          <a:xfrm>
            <a:off x="60198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711" name="Line 79"/>
          <p:cNvSpPr>
            <a:spLocks noChangeShapeType="1"/>
          </p:cNvSpPr>
          <p:nvPr/>
        </p:nvSpPr>
        <p:spPr bwMode="auto">
          <a:xfrm flipV="1">
            <a:off x="60198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12" name="Line 80"/>
          <p:cNvSpPr>
            <a:spLocks noChangeShapeType="1"/>
          </p:cNvSpPr>
          <p:nvPr/>
        </p:nvSpPr>
        <p:spPr bwMode="auto">
          <a:xfrm>
            <a:off x="64770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713" name="Line 81"/>
          <p:cNvSpPr>
            <a:spLocks noChangeShapeType="1"/>
          </p:cNvSpPr>
          <p:nvPr/>
        </p:nvSpPr>
        <p:spPr bwMode="auto">
          <a:xfrm flipV="1">
            <a:off x="64770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14" name="Line 82"/>
          <p:cNvSpPr>
            <a:spLocks noChangeShapeType="1"/>
          </p:cNvSpPr>
          <p:nvPr/>
        </p:nvSpPr>
        <p:spPr bwMode="auto">
          <a:xfrm>
            <a:off x="69342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715" name="Line 83"/>
          <p:cNvSpPr>
            <a:spLocks noChangeShapeType="1"/>
          </p:cNvSpPr>
          <p:nvPr/>
        </p:nvSpPr>
        <p:spPr bwMode="auto">
          <a:xfrm flipV="1">
            <a:off x="69342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16" name="Line 84"/>
          <p:cNvSpPr>
            <a:spLocks noChangeShapeType="1"/>
          </p:cNvSpPr>
          <p:nvPr/>
        </p:nvSpPr>
        <p:spPr bwMode="auto">
          <a:xfrm>
            <a:off x="7391400" y="3784979"/>
            <a:ext cx="0" cy="457200"/>
          </a:xfrm>
          <a:prstGeom prst="line">
            <a:avLst/>
          </a:prstGeom>
          <a:noFill/>
          <a:ln w="9525">
            <a:solidFill>
              <a:schemeClr val="tx1"/>
            </a:solidFill>
            <a:round/>
            <a:headEnd/>
            <a:tailEnd/>
          </a:ln>
        </p:spPr>
        <p:txBody>
          <a:bodyPr wrap="none" anchor="ctr"/>
          <a:lstStyle/>
          <a:p>
            <a:endParaRPr lang="zh-CN" altLang="en-US"/>
          </a:p>
        </p:txBody>
      </p:sp>
      <p:sp>
        <p:nvSpPr>
          <p:cNvPr id="69717" name="Line 85"/>
          <p:cNvSpPr>
            <a:spLocks noChangeShapeType="1"/>
          </p:cNvSpPr>
          <p:nvPr/>
        </p:nvSpPr>
        <p:spPr bwMode="auto">
          <a:xfrm flipV="1">
            <a:off x="7391400" y="36325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18" name="Rectangle 86"/>
          <p:cNvSpPr>
            <a:spLocks noChangeArrowheads="1"/>
          </p:cNvSpPr>
          <p:nvPr/>
        </p:nvSpPr>
        <p:spPr bwMode="auto">
          <a:xfrm>
            <a:off x="5562600" y="5080379"/>
            <a:ext cx="22860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9719" name="Line 87"/>
          <p:cNvSpPr>
            <a:spLocks noChangeShapeType="1"/>
          </p:cNvSpPr>
          <p:nvPr/>
        </p:nvSpPr>
        <p:spPr bwMode="auto">
          <a:xfrm>
            <a:off x="51054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20" name="Line 88"/>
          <p:cNvSpPr>
            <a:spLocks noChangeShapeType="1"/>
          </p:cNvSpPr>
          <p:nvPr/>
        </p:nvSpPr>
        <p:spPr bwMode="auto">
          <a:xfrm flipV="1">
            <a:off x="51054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21" name="Line 89"/>
          <p:cNvSpPr>
            <a:spLocks noChangeShapeType="1"/>
          </p:cNvSpPr>
          <p:nvPr/>
        </p:nvSpPr>
        <p:spPr bwMode="auto">
          <a:xfrm>
            <a:off x="55626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22" name="Line 90"/>
          <p:cNvSpPr>
            <a:spLocks noChangeShapeType="1"/>
          </p:cNvSpPr>
          <p:nvPr/>
        </p:nvSpPr>
        <p:spPr bwMode="auto">
          <a:xfrm flipV="1">
            <a:off x="55626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23" name="Line 91"/>
          <p:cNvSpPr>
            <a:spLocks noChangeShapeType="1"/>
          </p:cNvSpPr>
          <p:nvPr/>
        </p:nvSpPr>
        <p:spPr bwMode="auto">
          <a:xfrm>
            <a:off x="60198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24" name="Line 92"/>
          <p:cNvSpPr>
            <a:spLocks noChangeShapeType="1"/>
          </p:cNvSpPr>
          <p:nvPr/>
        </p:nvSpPr>
        <p:spPr bwMode="auto">
          <a:xfrm flipV="1">
            <a:off x="60198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25" name="Line 93"/>
          <p:cNvSpPr>
            <a:spLocks noChangeShapeType="1"/>
          </p:cNvSpPr>
          <p:nvPr/>
        </p:nvSpPr>
        <p:spPr bwMode="auto">
          <a:xfrm>
            <a:off x="64770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26" name="Line 94"/>
          <p:cNvSpPr>
            <a:spLocks noChangeShapeType="1"/>
          </p:cNvSpPr>
          <p:nvPr/>
        </p:nvSpPr>
        <p:spPr bwMode="auto">
          <a:xfrm flipV="1">
            <a:off x="64770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27" name="Line 95"/>
          <p:cNvSpPr>
            <a:spLocks noChangeShapeType="1"/>
          </p:cNvSpPr>
          <p:nvPr/>
        </p:nvSpPr>
        <p:spPr bwMode="auto">
          <a:xfrm>
            <a:off x="69342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28" name="Line 96"/>
          <p:cNvSpPr>
            <a:spLocks noChangeShapeType="1"/>
          </p:cNvSpPr>
          <p:nvPr/>
        </p:nvSpPr>
        <p:spPr bwMode="auto">
          <a:xfrm flipV="1">
            <a:off x="69342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29" name="Line 97"/>
          <p:cNvSpPr>
            <a:spLocks noChangeShapeType="1"/>
          </p:cNvSpPr>
          <p:nvPr/>
        </p:nvSpPr>
        <p:spPr bwMode="auto">
          <a:xfrm>
            <a:off x="73914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30" name="Line 98"/>
          <p:cNvSpPr>
            <a:spLocks noChangeShapeType="1"/>
          </p:cNvSpPr>
          <p:nvPr/>
        </p:nvSpPr>
        <p:spPr bwMode="auto">
          <a:xfrm flipV="1">
            <a:off x="73914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31" name="Rectangle 99"/>
          <p:cNvSpPr>
            <a:spLocks noChangeArrowheads="1"/>
          </p:cNvSpPr>
          <p:nvPr/>
        </p:nvSpPr>
        <p:spPr bwMode="auto">
          <a:xfrm>
            <a:off x="1676400" y="5080379"/>
            <a:ext cx="22860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9732" name="Line 100"/>
          <p:cNvSpPr>
            <a:spLocks noChangeShapeType="1"/>
          </p:cNvSpPr>
          <p:nvPr/>
        </p:nvSpPr>
        <p:spPr bwMode="auto">
          <a:xfrm>
            <a:off x="12192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33" name="Line 101"/>
          <p:cNvSpPr>
            <a:spLocks noChangeShapeType="1"/>
          </p:cNvSpPr>
          <p:nvPr/>
        </p:nvSpPr>
        <p:spPr bwMode="auto">
          <a:xfrm flipV="1">
            <a:off x="12192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34" name="Line 102"/>
          <p:cNvSpPr>
            <a:spLocks noChangeShapeType="1"/>
          </p:cNvSpPr>
          <p:nvPr/>
        </p:nvSpPr>
        <p:spPr bwMode="auto">
          <a:xfrm>
            <a:off x="16764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35" name="Line 103"/>
          <p:cNvSpPr>
            <a:spLocks noChangeShapeType="1"/>
          </p:cNvSpPr>
          <p:nvPr/>
        </p:nvSpPr>
        <p:spPr bwMode="auto">
          <a:xfrm flipV="1">
            <a:off x="16764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36" name="Line 104"/>
          <p:cNvSpPr>
            <a:spLocks noChangeShapeType="1"/>
          </p:cNvSpPr>
          <p:nvPr/>
        </p:nvSpPr>
        <p:spPr bwMode="auto">
          <a:xfrm>
            <a:off x="21336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37" name="Line 105"/>
          <p:cNvSpPr>
            <a:spLocks noChangeShapeType="1"/>
          </p:cNvSpPr>
          <p:nvPr/>
        </p:nvSpPr>
        <p:spPr bwMode="auto">
          <a:xfrm flipV="1">
            <a:off x="21336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38" name="Line 106"/>
          <p:cNvSpPr>
            <a:spLocks noChangeShapeType="1"/>
          </p:cNvSpPr>
          <p:nvPr/>
        </p:nvSpPr>
        <p:spPr bwMode="auto">
          <a:xfrm>
            <a:off x="25908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39" name="Line 107"/>
          <p:cNvSpPr>
            <a:spLocks noChangeShapeType="1"/>
          </p:cNvSpPr>
          <p:nvPr/>
        </p:nvSpPr>
        <p:spPr bwMode="auto">
          <a:xfrm flipV="1">
            <a:off x="25908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40" name="Line 108"/>
          <p:cNvSpPr>
            <a:spLocks noChangeShapeType="1"/>
          </p:cNvSpPr>
          <p:nvPr/>
        </p:nvSpPr>
        <p:spPr bwMode="auto">
          <a:xfrm>
            <a:off x="30480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41" name="Line 109"/>
          <p:cNvSpPr>
            <a:spLocks noChangeShapeType="1"/>
          </p:cNvSpPr>
          <p:nvPr/>
        </p:nvSpPr>
        <p:spPr bwMode="auto">
          <a:xfrm flipV="1">
            <a:off x="30480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69742" name="Line 110"/>
          <p:cNvSpPr>
            <a:spLocks noChangeShapeType="1"/>
          </p:cNvSpPr>
          <p:nvPr/>
        </p:nvSpPr>
        <p:spPr bwMode="auto">
          <a:xfrm>
            <a:off x="3505200" y="5080379"/>
            <a:ext cx="0" cy="457200"/>
          </a:xfrm>
          <a:prstGeom prst="line">
            <a:avLst/>
          </a:prstGeom>
          <a:noFill/>
          <a:ln w="9525">
            <a:solidFill>
              <a:schemeClr val="tx1"/>
            </a:solidFill>
            <a:round/>
            <a:headEnd/>
            <a:tailEnd/>
          </a:ln>
        </p:spPr>
        <p:txBody>
          <a:bodyPr wrap="none" anchor="ctr"/>
          <a:lstStyle/>
          <a:p>
            <a:endParaRPr lang="zh-CN" altLang="en-US"/>
          </a:p>
        </p:txBody>
      </p:sp>
      <p:sp>
        <p:nvSpPr>
          <p:cNvPr id="69743" name="Line 111"/>
          <p:cNvSpPr>
            <a:spLocks noChangeShapeType="1"/>
          </p:cNvSpPr>
          <p:nvPr/>
        </p:nvSpPr>
        <p:spPr bwMode="auto">
          <a:xfrm flipV="1">
            <a:off x="3505200" y="4927979"/>
            <a:ext cx="152400" cy="152400"/>
          </a:xfrm>
          <a:prstGeom prst="line">
            <a:avLst/>
          </a:prstGeom>
          <a:noFill/>
          <a:ln w="9525">
            <a:solidFill>
              <a:schemeClr val="tx1"/>
            </a:solidFill>
            <a:round/>
            <a:headEnd/>
            <a:tailEnd/>
          </a:ln>
        </p:spPr>
        <p:txBody>
          <a:bodyPr wrap="none" anchor="ctr"/>
          <a:lstStyle/>
          <a:p>
            <a:endParaRPr lang="zh-CN" altLang="en-US"/>
          </a:p>
        </p:txBody>
      </p:sp>
      <p:sp>
        <p:nvSpPr>
          <p:cNvPr id="133231" name="Text Box 112"/>
          <p:cNvSpPr txBox="1">
            <a:spLocks noChangeArrowheads="1"/>
          </p:cNvSpPr>
          <p:nvPr/>
        </p:nvSpPr>
        <p:spPr bwMode="auto">
          <a:xfrm>
            <a:off x="671513" y="1803779"/>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133232" name="Text Box 126"/>
          <p:cNvSpPr txBox="1">
            <a:spLocks noChangeArrowheads="1"/>
          </p:cNvSpPr>
          <p:nvPr/>
        </p:nvSpPr>
        <p:spPr bwMode="auto">
          <a:xfrm>
            <a:off x="1517650" y="1803779"/>
            <a:ext cx="741363"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133233" name="Line 127"/>
          <p:cNvSpPr>
            <a:spLocks noChangeShapeType="1"/>
          </p:cNvSpPr>
          <p:nvPr/>
        </p:nvSpPr>
        <p:spPr bwMode="auto">
          <a:xfrm>
            <a:off x="914400" y="1697417"/>
            <a:ext cx="228600" cy="2286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133234" name="Line 128"/>
          <p:cNvSpPr>
            <a:spLocks noChangeShapeType="1"/>
          </p:cNvSpPr>
          <p:nvPr/>
        </p:nvSpPr>
        <p:spPr bwMode="auto">
          <a:xfrm flipH="1" flipV="1">
            <a:off x="1062038" y="1699004"/>
            <a:ext cx="914400" cy="228600"/>
          </a:xfrm>
          <a:prstGeom prst="line">
            <a:avLst/>
          </a:prstGeom>
          <a:noFill/>
          <a:ln w="28575">
            <a:solidFill>
              <a:srgbClr val="008000"/>
            </a:solidFill>
            <a:round/>
            <a:headEnd/>
            <a:tailEnd type="triangle" w="sm" len="med"/>
          </a:ln>
        </p:spPr>
        <p:txBody>
          <a:bodyPr wrap="none" anchor="ctr"/>
          <a:lstStyle/>
          <a:p>
            <a:endParaRPr lang="zh-CN" altLang="en-US"/>
          </a:p>
        </p:txBody>
      </p:sp>
      <p:sp>
        <p:nvSpPr>
          <p:cNvPr id="133235" name="Text Box 129"/>
          <p:cNvSpPr txBox="1">
            <a:spLocks noChangeArrowheads="1"/>
          </p:cNvSpPr>
          <p:nvPr/>
        </p:nvSpPr>
        <p:spPr bwMode="auto">
          <a:xfrm>
            <a:off x="2209800" y="1741867"/>
            <a:ext cx="1255713" cy="519112"/>
          </a:xfrm>
          <a:prstGeom prst="rect">
            <a:avLst/>
          </a:prstGeom>
          <a:noFill/>
          <a:ln w="9525">
            <a:noFill/>
            <a:miter lim="800000"/>
            <a:headEnd/>
            <a:tailEnd/>
          </a:ln>
        </p:spPr>
        <p:txBody>
          <a:bodyPr wrap="none">
            <a:spAutoFit/>
          </a:bodyPr>
          <a:lstStyle/>
          <a:p>
            <a:r>
              <a:rPr lang="zh-CN" altLang="en-US" sz="2800" b="1">
                <a:solidFill>
                  <a:srgbClr val="0000FF"/>
                </a:solidFill>
                <a:ea typeface="隶书" pitchFamily="49" charset="-122"/>
              </a:rPr>
              <a:t>空队列</a:t>
            </a:r>
          </a:p>
        </p:txBody>
      </p:sp>
      <p:sp>
        <p:nvSpPr>
          <p:cNvPr id="69762" name="Text Box 130"/>
          <p:cNvSpPr txBox="1">
            <a:spLocks noChangeArrowheads="1"/>
          </p:cNvSpPr>
          <p:nvPr/>
        </p:nvSpPr>
        <p:spPr bwMode="auto">
          <a:xfrm>
            <a:off x="4602163" y="1803779"/>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69763" name="Text Box 131"/>
          <p:cNvSpPr txBox="1">
            <a:spLocks noChangeArrowheads="1"/>
          </p:cNvSpPr>
          <p:nvPr/>
        </p:nvSpPr>
        <p:spPr bwMode="auto">
          <a:xfrm>
            <a:off x="5448300" y="1803779"/>
            <a:ext cx="741363"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69764" name="Line 132"/>
          <p:cNvSpPr>
            <a:spLocks noChangeShapeType="1"/>
          </p:cNvSpPr>
          <p:nvPr/>
        </p:nvSpPr>
        <p:spPr bwMode="auto">
          <a:xfrm>
            <a:off x="4784725" y="1710117"/>
            <a:ext cx="273050" cy="3048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69765" name="Line 133"/>
          <p:cNvSpPr>
            <a:spLocks noChangeShapeType="1"/>
          </p:cNvSpPr>
          <p:nvPr/>
        </p:nvSpPr>
        <p:spPr bwMode="auto">
          <a:xfrm flipH="1" flipV="1">
            <a:off x="5238750" y="1679954"/>
            <a:ext cx="654050" cy="304800"/>
          </a:xfrm>
          <a:prstGeom prst="line">
            <a:avLst/>
          </a:prstGeom>
          <a:noFill/>
          <a:ln w="28575">
            <a:solidFill>
              <a:srgbClr val="008000"/>
            </a:solidFill>
            <a:round/>
            <a:headEnd/>
            <a:tailEnd type="triangle" w="sm" len="med"/>
          </a:ln>
        </p:spPr>
        <p:txBody>
          <a:bodyPr wrap="none" anchor="ctr"/>
          <a:lstStyle/>
          <a:p>
            <a:endParaRPr lang="zh-CN" altLang="en-US"/>
          </a:p>
        </p:txBody>
      </p:sp>
      <p:sp>
        <p:nvSpPr>
          <p:cNvPr id="69766" name="Text Box 134"/>
          <p:cNvSpPr txBox="1">
            <a:spLocks noChangeArrowheads="1"/>
          </p:cNvSpPr>
          <p:nvPr/>
        </p:nvSpPr>
        <p:spPr bwMode="auto">
          <a:xfrm>
            <a:off x="6140450" y="1764092"/>
            <a:ext cx="1358900" cy="519112"/>
          </a:xfrm>
          <a:prstGeom prst="rect">
            <a:avLst/>
          </a:prstGeom>
          <a:noFill/>
          <a:ln w="9525">
            <a:noFill/>
            <a:miter lim="800000"/>
            <a:headEnd/>
            <a:tailEnd/>
          </a:ln>
        </p:spPr>
        <p:txBody>
          <a:bodyPr>
            <a:spAutoFit/>
          </a:bodyPr>
          <a:lstStyle/>
          <a:p>
            <a:r>
              <a:rPr lang="en-US" altLang="zh-CN" sz="2800" b="1">
                <a:solidFill>
                  <a:srgbClr val="0000FF"/>
                </a:solidFill>
                <a:ea typeface="隶书" pitchFamily="49" charset="-122"/>
              </a:rPr>
              <a:t>A</a:t>
            </a:r>
            <a:r>
              <a:rPr lang="zh-CN" altLang="en-US" sz="2800" b="1">
                <a:solidFill>
                  <a:srgbClr val="0000FF"/>
                </a:solidFill>
                <a:ea typeface="隶书" pitchFamily="49" charset="-122"/>
              </a:rPr>
              <a:t>进队</a:t>
            </a:r>
          </a:p>
        </p:txBody>
      </p:sp>
      <p:sp>
        <p:nvSpPr>
          <p:cNvPr id="69768" name="Text Box 136"/>
          <p:cNvSpPr txBox="1">
            <a:spLocks noChangeArrowheads="1"/>
          </p:cNvSpPr>
          <p:nvPr/>
        </p:nvSpPr>
        <p:spPr bwMode="auto">
          <a:xfrm>
            <a:off x="4664075" y="1132267"/>
            <a:ext cx="441325" cy="519112"/>
          </a:xfrm>
          <a:prstGeom prst="rect">
            <a:avLst/>
          </a:prstGeom>
          <a:noFill/>
          <a:ln w="9525">
            <a:noFill/>
            <a:miter lim="800000"/>
            <a:headEnd/>
            <a:tailEnd/>
          </a:ln>
        </p:spPr>
        <p:txBody>
          <a:bodyPr wrap="none">
            <a:spAutoFit/>
          </a:bodyPr>
          <a:lstStyle/>
          <a:p>
            <a:r>
              <a:rPr lang="en-US" altLang="zh-CN" sz="2800" b="1">
                <a:solidFill>
                  <a:schemeClr val="tx2"/>
                </a:solidFill>
              </a:rPr>
              <a:t>A</a:t>
            </a:r>
            <a:endParaRPr lang="en-US" altLang="zh-CN"/>
          </a:p>
        </p:txBody>
      </p:sp>
      <p:sp>
        <p:nvSpPr>
          <p:cNvPr id="69769" name="Text Box 137"/>
          <p:cNvSpPr txBox="1">
            <a:spLocks noChangeArrowheads="1"/>
          </p:cNvSpPr>
          <p:nvPr/>
        </p:nvSpPr>
        <p:spPr bwMode="auto">
          <a:xfrm>
            <a:off x="715963" y="3099179"/>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69770" name="Text Box 138"/>
          <p:cNvSpPr txBox="1">
            <a:spLocks noChangeArrowheads="1"/>
          </p:cNvSpPr>
          <p:nvPr/>
        </p:nvSpPr>
        <p:spPr bwMode="auto">
          <a:xfrm>
            <a:off x="1866900" y="3099179"/>
            <a:ext cx="741363"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69771" name="Line 139"/>
          <p:cNvSpPr>
            <a:spLocks noChangeShapeType="1"/>
          </p:cNvSpPr>
          <p:nvPr/>
        </p:nvSpPr>
        <p:spPr bwMode="auto">
          <a:xfrm>
            <a:off x="942975" y="2961067"/>
            <a:ext cx="273050" cy="3048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69772" name="Line 140"/>
          <p:cNvSpPr>
            <a:spLocks noChangeShapeType="1"/>
          </p:cNvSpPr>
          <p:nvPr/>
        </p:nvSpPr>
        <p:spPr bwMode="auto">
          <a:xfrm flipH="1" flipV="1">
            <a:off x="1820863" y="2989642"/>
            <a:ext cx="304800" cy="304800"/>
          </a:xfrm>
          <a:prstGeom prst="line">
            <a:avLst/>
          </a:prstGeom>
          <a:noFill/>
          <a:ln w="28575">
            <a:solidFill>
              <a:srgbClr val="008000"/>
            </a:solidFill>
            <a:round/>
            <a:headEnd/>
            <a:tailEnd type="triangle" w="sm" len="med"/>
          </a:ln>
        </p:spPr>
        <p:txBody>
          <a:bodyPr wrap="none" anchor="ctr"/>
          <a:lstStyle/>
          <a:p>
            <a:endParaRPr lang="zh-CN" altLang="en-US"/>
          </a:p>
        </p:txBody>
      </p:sp>
      <p:sp>
        <p:nvSpPr>
          <p:cNvPr id="69773" name="Text Box 141"/>
          <p:cNvSpPr txBox="1">
            <a:spLocks noChangeArrowheads="1"/>
          </p:cNvSpPr>
          <p:nvPr/>
        </p:nvSpPr>
        <p:spPr bwMode="auto">
          <a:xfrm>
            <a:off x="2486025" y="3059492"/>
            <a:ext cx="1335088" cy="519112"/>
          </a:xfrm>
          <a:prstGeom prst="rect">
            <a:avLst/>
          </a:prstGeom>
          <a:noFill/>
          <a:ln w="9525">
            <a:noFill/>
            <a:miter lim="800000"/>
            <a:headEnd/>
            <a:tailEnd/>
          </a:ln>
        </p:spPr>
        <p:txBody>
          <a:bodyPr>
            <a:spAutoFit/>
          </a:bodyPr>
          <a:lstStyle/>
          <a:p>
            <a:r>
              <a:rPr lang="en-US" altLang="zh-CN" sz="2800" b="1">
                <a:solidFill>
                  <a:srgbClr val="0000FF"/>
                </a:solidFill>
                <a:ea typeface="隶书" pitchFamily="49" charset="-122"/>
              </a:rPr>
              <a:t>B</a:t>
            </a:r>
            <a:r>
              <a:rPr lang="zh-CN" altLang="en-US" sz="2800" b="1">
                <a:solidFill>
                  <a:srgbClr val="0000FF"/>
                </a:solidFill>
                <a:ea typeface="隶书" pitchFamily="49" charset="-122"/>
              </a:rPr>
              <a:t>进队</a:t>
            </a:r>
          </a:p>
        </p:txBody>
      </p:sp>
      <p:sp>
        <p:nvSpPr>
          <p:cNvPr id="69774" name="Text Box 142"/>
          <p:cNvSpPr txBox="1">
            <a:spLocks noChangeArrowheads="1"/>
          </p:cNvSpPr>
          <p:nvPr/>
        </p:nvSpPr>
        <p:spPr bwMode="auto">
          <a:xfrm>
            <a:off x="820738" y="2427667"/>
            <a:ext cx="855662" cy="519112"/>
          </a:xfrm>
          <a:prstGeom prst="rect">
            <a:avLst/>
          </a:prstGeom>
          <a:noFill/>
          <a:ln w="9525">
            <a:noFill/>
            <a:miter lim="800000"/>
            <a:headEnd/>
            <a:tailEnd/>
          </a:ln>
        </p:spPr>
        <p:txBody>
          <a:bodyPr wrap="none">
            <a:spAutoFit/>
          </a:bodyPr>
          <a:lstStyle/>
          <a:p>
            <a:r>
              <a:rPr lang="en-US" altLang="zh-CN" sz="2800" b="1">
                <a:solidFill>
                  <a:schemeClr val="tx2"/>
                </a:solidFill>
              </a:rPr>
              <a:t>A  B</a:t>
            </a:r>
            <a:endParaRPr lang="en-US" altLang="zh-CN"/>
          </a:p>
        </p:txBody>
      </p:sp>
      <p:sp>
        <p:nvSpPr>
          <p:cNvPr id="69775" name="Text Box 143"/>
          <p:cNvSpPr txBox="1">
            <a:spLocks noChangeArrowheads="1"/>
          </p:cNvSpPr>
          <p:nvPr/>
        </p:nvSpPr>
        <p:spPr bwMode="auto">
          <a:xfrm>
            <a:off x="4568825" y="3084892"/>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69776" name="Text Box 144"/>
          <p:cNvSpPr txBox="1">
            <a:spLocks noChangeArrowheads="1"/>
          </p:cNvSpPr>
          <p:nvPr/>
        </p:nvSpPr>
        <p:spPr bwMode="auto">
          <a:xfrm>
            <a:off x="5602288" y="3100767"/>
            <a:ext cx="741362"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69777" name="Line 145"/>
          <p:cNvSpPr>
            <a:spLocks noChangeShapeType="1"/>
          </p:cNvSpPr>
          <p:nvPr/>
        </p:nvSpPr>
        <p:spPr bwMode="auto">
          <a:xfrm>
            <a:off x="4824413" y="3005517"/>
            <a:ext cx="273050" cy="3048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69778" name="Line 146"/>
          <p:cNvSpPr>
            <a:spLocks noChangeShapeType="1"/>
          </p:cNvSpPr>
          <p:nvPr/>
        </p:nvSpPr>
        <p:spPr bwMode="auto">
          <a:xfrm flipV="1">
            <a:off x="6253163" y="2946779"/>
            <a:ext cx="457200" cy="304800"/>
          </a:xfrm>
          <a:prstGeom prst="line">
            <a:avLst/>
          </a:prstGeom>
          <a:noFill/>
          <a:ln w="28575">
            <a:solidFill>
              <a:srgbClr val="008000"/>
            </a:solidFill>
            <a:round/>
            <a:headEnd/>
            <a:tailEnd type="triangle" w="sm" len="med"/>
          </a:ln>
        </p:spPr>
        <p:txBody>
          <a:bodyPr wrap="none" anchor="ctr"/>
          <a:lstStyle/>
          <a:p>
            <a:endParaRPr lang="zh-CN" altLang="en-US"/>
          </a:p>
        </p:txBody>
      </p:sp>
      <p:sp>
        <p:nvSpPr>
          <p:cNvPr id="69779" name="Text Box 147"/>
          <p:cNvSpPr txBox="1">
            <a:spLocks noChangeArrowheads="1"/>
          </p:cNvSpPr>
          <p:nvPr/>
        </p:nvSpPr>
        <p:spPr bwMode="auto">
          <a:xfrm>
            <a:off x="6324600" y="3118229"/>
            <a:ext cx="1820863" cy="519113"/>
          </a:xfrm>
          <a:prstGeom prst="rect">
            <a:avLst/>
          </a:prstGeom>
          <a:noFill/>
          <a:ln w="9525">
            <a:noFill/>
            <a:miter lim="800000"/>
            <a:headEnd/>
            <a:tailEnd/>
          </a:ln>
        </p:spPr>
        <p:txBody>
          <a:bodyPr>
            <a:spAutoFit/>
          </a:bodyPr>
          <a:lstStyle/>
          <a:p>
            <a:r>
              <a:rPr lang="en-US" altLang="zh-CN" sz="2800" b="1">
                <a:solidFill>
                  <a:srgbClr val="0000FF"/>
                </a:solidFill>
                <a:ea typeface="隶书" pitchFamily="49" charset="-122"/>
              </a:rPr>
              <a:t>C, D</a:t>
            </a:r>
            <a:r>
              <a:rPr lang="zh-CN" altLang="en-US" sz="2800" b="1">
                <a:solidFill>
                  <a:srgbClr val="0000FF"/>
                </a:solidFill>
                <a:ea typeface="隶书" pitchFamily="49" charset="-122"/>
              </a:rPr>
              <a:t>进队</a:t>
            </a:r>
          </a:p>
        </p:txBody>
      </p:sp>
      <p:sp>
        <p:nvSpPr>
          <p:cNvPr id="69780" name="Text Box 148"/>
          <p:cNvSpPr txBox="1">
            <a:spLocks noChangeArrowheads="1"/>
          </p:cNvSpPr>
          <p:nvPr/>
        </p:nvSpPr>
        <p:spPr bwMode="auto">
          <a:xfrm>
            <a:off x="4673600" y="2427667"/>
            <a:ext cx="1814513" cy="519112"/>
          </a:xfrm>
          <a:prstGeom prst="rect">
            <a:avLst/>
          </a:prstGeom>
          <a:noFill/>
          <a:ln w="9525">
            <a:noFill/>
            <a:miter lim="800000"/>
            <a:headEnd/>
            <a:tailEnd/>
          </a:ln>
        </p:spPr>
        <p:txBody>
          <a:bodyPr wrap="none">
            <a:spAutoFit/>
          </a:bodyPr>
          <a:lstStyle/>
          <a:p>
            <a:r>
              <a:rPr lang="en-US" altLang="zh-CN" sz="2800" b="1">
                <a:solidFill>
                  <a:schemeClr val="tx2"/>
                </a:solidFill>
              </a:rPr>
              <a:t>A  B   C  D</a:t>
            </a:r>
            <a:endParaRPr lang="en-US" altLang="zh-CN"/>
          </a:p>
        </p:txBody>
      </p:sp>
      <p:sp>
        <p:nvSpPr>
          <p:cNvPr id="69781" name="Text Box 149"/>
          <p:cNvSpPr txBox="1">
            <a:spLocks noChangeArrowheads="1"/>
          </p:cNvSpPr>
          <p:nvPr/>
        </p:nvSpPr>
        <p:spPr bwMode="auto">
          <a:xfrm>
            <a:off x="1063625" y="4380292"/>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69782" name="Text Box 150"/>
          <p:cNvSpPr txBox="1">
            <a:spLocks noChangeArrowheads="1"/>
          </p:cNvSpPr>
          <p:nvPr/>
        </p:nvSpPr>
        <p:spPr bwMode="auto">
          <a:xfrm>
            <a:off x="1779588" y="4380292"/>
            <a:ext cx="741362"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69783" name="Line 151"/>
          <p:cNvSpPr>
            <a:spLocks noChangeShapeType="1"/>
          </p:cNvSpPr>
          <p:nvPr/>
        </p:nvSpPr>
        <p:spPr bwMode="auto">
          <a:xfrm>
            <a:off x="1431925" y="4242179"/>
            <a:ext cx="120650" cy="3048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69784" name="Line 152"/>
          <p:cNvSpPr>
            <a:spLocks noChangeShapeType="1"/>
          </p:cNvSpPr>
          <p:nvPr/>
        </p:nvSpPr>
        <p:spPr bwMode="auto">
          <a:xfrm flipV="1">
            <a:off x="2417763" y="4242179"/>
            <a:ext cx="381000" cy="304800"/>
          </a:xfrm>
          <a:prstGeom prst="line">
            <a:avLst/>
          </a:prstGeom>
          <a:noFill/>
          <a:ln w="28575">
            <a:solidFill>
              <a:srgbClr val="008000"/>
            </a:solidFill>
            <a:round/>
            <a:headEnd/>
            <a:tailEnd type="triangle" w="sm" len="med"/>
          </a:ln>
        </p:spPr>
        <p:txBody>
          <a:bodyPr wrap="none" anchor="ctr"/>
          <a:lstStyle/>
          <a:p>
            <a:endParaRPr lang="zh-CN" altLang="en-US"/>
          </a:p>
        </p:txBody>
      </p:sp>
      <p:sp>
        <p:nvSpPr>
          <p:cNvPr id="69785" name="Text Box 153"/>
          <p:cNvSpPr txBox="1">
            <a:spLocks noChangeArrowheads="1"/>
          </p:cNvSpPr>
          <p:nvPr/>
        </p:nvSpPr>
        <p:spPr bwMode="auto">
          <a:xfrm>
            <a:off x="2516188" y="4340604"/>
            <a:ext cx="1428750" cy="519113"/>
          </a:xfrm>
          <a:prstGeom prst="rect">
            <a:avLst/>
          </a:prstGeom>
          <a:noFill/>
          <a:ln w="9525">
            <a:noFill/>
            <a:miter lim="800000"/>
            <a:headEnd/>
            <a:tailEnd/>
          </a:ln>
        </p:spPr>
        <p:txBody>
          <a:bodyPr>
            <a:spAutoFit/>
          </a:bodyPr>
          <a:lstStyle/>
          <a:p>
            <a:r>
              <a:rPr lang="en-US" altLang="zh-CN" sz="2800" b="1">
                <a:solidFill>
                  <a:srgbClr val="0000FF"/>
                </a:solidFill>
                <a:ea typeface="隶书" pitchFamily="49" charset="-122"/>
              </a:rPr>
              <a:t>A</a:t>
            </a:r>
            <a:r>
              <a:rPr lang="zh-CN" altLang="en-US" sz="2800" b="1">
                <a:solidFill>
                  <a:srgbClr val="0000FF"/>
                </a:solidFill>
                <a:ea typeface="隶书" pitchFamily="49" charset="-122"/>
              </a:rPr>
              <a:t>退队</a:t>
            </a:r>
          </a:p>
        </p:txBody>
      </p:sp>
      <p:sp>
        <p:nvSpPr>
          <p:cNvPr id="69786" name="Text Box 154"/>
          <p:cNvSpPr txBox="1">
            <a:spLocks noChangeArrowheads="1"/>
          </p:cNvSpPr>
          <p:nvPr/>
        </p:nvSpPr>
        <p:spPr bwMode="auto">
          <a:xfrm>
            <a:off x="1223963" y="3708779"/>
            <a:ext cx="1392237" cy="523875"/>
          </a:xfrm>
          <a:prstGeom prst="rect">
            <a:avLst/>
          </a:prstGeom>
          <a:noFill/>
          <a:ln w="9525">
            <a:noFill/>
            <a:miter lim="800000"/>
            <a:headEnd/>
            <a:tailEnd/>
          </a:ln>
        </p:spPr>
        <p:txBody>
          <a:bodyPr wrap="none">
            <a:spAutoFit/>
          </a:bodyPr>
          <a:lstStyle/>
          <a:p>
            <a:r>
              <a:rPr lang="en-US" altLang="zh-CN" sz="2800" b="1">
                <a:solidFill>
                  <a:schemeClr val="tx2"/>
                </a:solidFill>
              </a:rPr>
              <a:t>B   C  D</a:t>
            </a:r>
            <a:endParaRPr lang="en-US" altLang="zh-CN"/>
          </a:p>
        </p:txBody>
      </p:sp>
      <p:sp>
        <p:nvSpPr>
          <p:cNvPr id="69788" name="Text Box 156"/>
          <p:cNvSpPr txBox="1">
            <a:spLocks noChangeArrowheads="1"/>
          </p:cNvSpPr>
          <p:nvPr/>
        </p:nvSpPr>
        <p:spPr bwMode="auto">
          <a:xfrm>
            <a:off x="4946650" y="4380292"/>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69789" name="Text Box 157"/>
          <p:cNvSpPr txBox="1">
            <a:spLocks noChangeArrowheads="1"/>
          </p:cNvSpPr>
          <p:nvPr/>
        </p:nvSpPr>
        <p:spPr bwMode="auto">
          <a:xfrm>
            <a:off x="5821363" y="4394579"/>
            <a:ext cx="741362"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69790" name="Line 158"/>
          <p:cNvSpPr>
            <a:spLocks noChangeShapeType="1"/>
          </p:cNvSpPr>
          <p:nvPr/>
        </p:nvSpPr>
        <p:spPr bwMode="auto">
          <a:xfrm flipH="1">
            <a:off x="5565775" y="4242179"/>
            <a:ext cx="261938" cy="3048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69791" name="Line 159"/>
          <p:cNvSpPr>
            <a:spLocks noChangeShapeType="1"/>
          </p:cNvSpPr>
          <p:nvPr/>
        </p:nvSpPr>
        <p:spPr bwMode="auto">
          <a:xfrm flipV="1">
            <a:off x="6327775" y="4227892"/>
            <a:ext cx="381000" cy="304800"/>
          </a:xfrm>
          <a:prstGeom prst="line">
            <a:avLst/>
          </a:prstGeom>
          <a:noFill/>
          <a:ln w="28575">
            <a:solidFill>
              <a:srgbClr val="008000"/>
            </a:solidFill>
            <a:round/>
            <a:headEnd/>
            <a:tailEnd type="triangle" w="sm" len="med"/>
          </a:ln>
        </p:spPr>
        <p:txBody>
          <a:bodyPr wrap="none" anchor="ctr"/>
          <a:lstStyle/>
          <a:p>
            <a:endParaRPr lang="zh-CN" altLang="en-US"/>
          </a:p>
        </p:txBody>
      </p:sp>
      <p:sp>
        <p:nvSpPr>
          <p:cNvPr id="69792" name="Text Box 160"/>
          <p:cNvSpPr txBox="1">
            <a:spLocks noChangeArrowheads="1"/>
          </p:cNvSpPr>
          <p:nvPr/>
        </p:nvSpPr>
        <p:spPr bwMode="auto">
          <a:xfrm>
            <a:off x="6889750" y="4340604"/>
            <a:ext cx="1363663" cy="519113"/>
          </a:xfrm>
          <a:prstGeom prst="rect">
            <a:avLst/>
          </a:prstGeom>
          <a:noFill/>
          <a:ln w="9525">
            <a:noFill/>
            <a:miter lim="800000"/>
            <a:headEnd/>
            <a:tailEnd/>
          </a:ln>
        </p:spPr>
        <p:txBody>
          <a:bodyPr>
            <a:spAutoFit/>
          </a:bodyPr>
          <a:lstStyle/>
          <a:p>
            <a:r>
              <a:rPr lang="en-US" altLang="zh-CN" sz="2800" b="1">
                <a:solidFill>
                  <a:srgbClr val="0000FF"/>
                </a:solidFill>
                <a:ea typeface="隶书" pitchFamily="49" charset="-122"/>
              </a:rPr>
              <a:t>B</a:t>
            </a:r>
            <a:r>
              <a:rPr lang="zh-CN" altLang="en-US" sz="2800" b="1">
                <a:solidFill>
                  <a:srgbClr val="0000FF"/>
                </a:solidFill>
                <a:ea typeface="隶书" pitchFamily="49" charset="-122"/>
              </a:rPr>
              <a:t>退队</a:t>
            </a:r>
          </a:p>
        </p:txBody>
      </p:sp>
      <p:sp>
        <p:nvSpPr>
          <p:cNvPr id="69793" name="Text Box 161"/>
          <p:cNvSpPr txBox="1">
            <a:spLocks noChangeArrowheads="1"/>
          </p:cNvSpPr>
          <p:nvPr/>
        </p:nvSpPr>
        <p:spPr bwMode="auto">
          <a:xfrm>
            <a:off x="5600700" y="3708779"/>
            <a:ext cx="876300" cy="519113"/>
          </a:xfrm>
          <a:prstGeom prst="rect">
            <a:avLst/>
          </a:prstGeom>
          <a:noFill/>
          <a:ln w="9525">
            <a:noFill/>
            <a:miter lim="800000"/>
            <a:headEnd/>
            <a:tailEnd/>
          </a:ln>
        </p:spPr>
        <p:txBody>
          <a:bodyPr wrap="none">
            <a:spAutoFit/>
          </a:bodyPr>
          <a:lstStyle/>
          <a:p>
            <a:r>
              <a:rPr lang="en-US" altLang="zh-CN" sz="2800" b="1">
                <a:solidFill>
                  <a:schemeClr val="tx2"/>
                </a:solidFill>
              </a:rPr>
              <a:t>C  D</a:t>
            </a:r>
            <a:endParaRPr lang="en-US" altLang="zh-CN"/>
          </a:p>
        </p:txBody>
      </p:sp>
      <p:sp>
        <p:nvSpPr>
          <p:cNvPr id="69795" name="Text Box 163"/>
          <p:cNvSpPr txBox="1">
            <a:spLocks noChangeArrowheads="1"/>
          </p:cNvSpPr>
          <p:nvPr/>
        </p:nvSpPr>
        <p:spPr bwMode="auto">
          <a:xfrm>
            <a:off x="860425" y="5661404"/>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69796" name="Text Box 164"/>
          <p:cNvSpPr txBox="1">
            <a:spLocks noChangeArrowheads="1"/>
          </p:cNvSpPr>
          <p:nvPr/>
        </p:nvSpPr>
        <p:spPr bwMode="auto">
          <a:xfrm>
            <a:off x="1866900" y="5704267"/>
            <a:ext cx="741363"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69797" name="Line 165"/>
          <p:cNvSpPr>
            <a:spLocks noChangeShapeType="1"/>
          </p:cNvSpPr>
          <p:nvPr/>
        </p:nvSpPr>
        <p:spPr bwMode="auto">
          <a:xfrm flipH="1">
            <a:off x="1654175" y="5537579"/>
            <a:ext cx="261938" cy="3048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69798" name="Line 166"/>
          <p:cNvSpPr>
            <a:spLocks noChangeShapeType="1"/>
          </p:cNvSpPr>
          <p:nvPr/>
        </p:nvSpPr>
        <p:spPr bwMode="auto">
          <a:xfrm flipV="1">
            <a:off x="2487613" y="5537579"/>
            <a:ext cx="1782762" cy="304800"/>
          </a:xfrm>
          <a:prstGeom prst="line">
            <a:avLst/>
          </a:prstGeom>
          <a:noFill/>
          <a:ln w="28575">
            <a:solidFill>
              <a:srgbClr val="008000"/>
            </a:solidFill>
            <a:round/>
            <a:headEnd/>
            <a:tailEnd type="triangle" w="sm" len="med"/>
          </a:ln>
        </p:spPr>
        <p:txBody>
          <a:bodyPr wrap="none" anchor="ctr"/>
          <a:lstStyle/>
          <a:p>
            <a:endParaRPr lang="zh-CN" altLang="en-US"/>
          </a:p>
        </p:txBody>
      </p:sp>
      <p:sp>
        <p:nvSpPr>
          <p:cNvPr id="69799" name="Text Box 167"/>
          <p:cNvSpPr txBox="1">
            <a:spLocks noChangeArrowheads="1"/>
          </p:cNvSpPr>
          <p:nvPr/>
        </p:nvSpPr>
        <p:spPr bwMode="auto">
          <a:xfrm>
            <a:off x="2297113" y="6161088"/>
            <a:ext cx="2095500" cy="519112"/>
          </a:xfrm>
          <a:prstGeom prst="rect">
            <a:avLst/>
          </a:prstGeom>
          <a:noFill/>
          <a:ln w="9525">
            <a:noFill/>
            <a:miter lim="800000"/>
            <a:headEnd/>
            <a:tailEnd/>
          </a:ln>
        </p:spPr>
        <p:txBody>
          <a:bodyPr>
            <a:spAutoFit/>
          </a:bodyPr>
          <a:lstStyle/>
          <a:p>
            <a:r>
              <a:rPr lang="en-US" altLang="zh-CN" sz="2800" b="1">
                <a:solidFill>
                  <a:srgbClr val="0000FF"/>
                </a:solidFill>
                <a:ea typeface="隶书" pitchFamily="49" charset="-122"/>
              </a:rPr>
              <a:t>E, F, G</a:t>
            </a:r>
            <a:r>
              <a:rPr lang="zh-CN" altLang="en-US" sz="2800" b="1">
                <a:solidFill>
                  <a:srgbClr val="0000FF"/>
                </a:solidFill>
                <a:ea typeface="隶书" pitchFamily="49" charset="-122"/>
              </a:rPr>
              <a:t>进队</a:t>
            </a:r>
          </a:p>
        </p:txBody>
      </p:sp>
      <p:sp>
        <p:nvSpPr>
          <p:cNvPr id="69801" name="Text Box 169"/>
          <p:cNvSpPr txBox="1">
            <a:spLocks noChangeArrowheads="1"/>
          </p:cNvSpPr>
          <p:nvPr/>
        </p:nvSpPr>
        <p:spPr bwMode="auto">
          <a:xfrm>
            <a:off x="1714500" y="5018467"/>
            <a:ext cx="2325688" cy="523875"/>
          </a:xfrm>
          <a:prstGeom prst="rect">
            <a:avLst/>
          </a:prstGeom>
          <a:noFill/>
          <a:ln w="9525">
            <a:noFill/>
            <a:miter lim="800000"/>
            <a:headEnd/>
            <a:tailEnd/>
          </a:ln>
        </p:spPr>
        <p:txBody>
          <a:bodyPr wrap="none">
            <a:spAutoFit/>
          </a:bodyPr>
          <a:lstStyle/>
          <a:p>
            <a:r>
              <a:rPr lang="en-US" altLang="zh-CN" sz="2800" b="1">
                <a:solidFill>
                  <a:schemeClr val="tx2"/>
                </a:solidFill>
              </a:rPr>
              <a:t>C  D  E   F   G</a:t>
            </a:r>
            <a:endParaRPr lang="en-US" altLang="zh-CN"/>
          </a:p>
        </p:txBody>
      </p:sp>
      <p:sp>
        <p:nvSpPr>
          <p:cNvPr id="69803" name="Text Box 171"/>
          <p:cNvSpPr txBox="1">
            <a:spLocks noChangeArrowheads="1"/>
          </p:cNvSpPr>
          <p:nvPr/>
        </p:nvSpPr>
        <p:spPr bwMode="auto">
          <a:xfrm>
            <a:off x="5638800" y="5018467"/>
            <a:ext cx="2228850" cy="519112"/>
          </a:xfrm>
          <a:prstGeom prst="rect">
            <a:avLst/>
          </a:prstGeom>
          <a:noFill/>
          <a:ln w="9525">
            <a:noFill/>
            <a:miter lim="800000"/>
            <a:headEnd/>
            <a:tailEnd/>
          </a:ln>
        </p:spPr>
        <p:txBody>
          <a:bodyPr wrap="none">
            <a:spAutoFit/>
          </a:bodyPr>
          <a:lstStyle/>
          <a:p>
            <a:r>
              <a:rPr lang="en-US" altLang="zh-CN" sz="2800" b="1">
                <a:solidFill>
                  <a:schemeClr val="tx2"/>
                </a:solidFill>
              </a:rPr>
              <a:t>C  D  E  F   G</a:t>
            </a:r>
            <a:endParaRPr lang="en-US" altLang="zh-CN"/>
          </a:p>
        </p:txBody>
      </p:sp>
      <p:sp>
        <p:nvSpPr>
          <p:cNvPr id="69804" name="Text Box 172"/>
          <p:cNvSpPr txBox="1">
            <a:spLocks noChangeArrowheads="1"/>
          </p:cNvSpPr>
          <p:nvPr/>
        </p:nvSpPr>
        <p:spPr bwMode="auto">
          <a:xfrm>
            <a:off x="4945063" y="5691567"/>
            <a:ext cx="844550" cy="457200"/>
          </a:xfrm>
          <a:prstGeom prst="rect">
            <a:avLst/>
          </a:prstGeom>
          <a:noFill/>
          <a:ln w="9525">
            <a:noFill/>
            <a:miter lim="800000"/>
            <a:headEnd/>
            <a:tailEnd/>
          </a:ln>
        </p:spPr>
        <p:txBody>
          <a:bodyPr wrap="none">
            <a:spAutoFit/>
          </a:bodyPr>
          <a:lstStyle/>
          <a:p>
            <a:r>
              <a:rPr lang="en-US" altLang="zh-CN" b="1">
                <a:solidFill>
                  <a:schemeClr val="tx2"/>
                </a:solidFill>
              </a:rPr>
              <a:t>front</a:t>
            </a:r>
            <a:endParaRPr lang="en-US" altLang="zh-CN"/>
          </a:p>
        </p:txBody>
      </p:sp>
      <p:sp>
        <p:nvSpPr>
          <p:cNvPr id="69805" name="Text Box 173"/>
          <p:cNvSpPr txBox="1">
            <a:spLocks noChangeArrowheads="1"/>
          </p:cNvSpPr>
          <p:nvPr/>
        </p:nvSpPr>
        <p:spPr bwMode="auto">
          <a:xfrm>
            <a:off x="5835650" y="5705854"/>
            <a:ext cx="741363" cy="457200"/>
          </a:xfrm>
          <a:prstGeom prst="rect">
            <a:avLst/>
          </a:prstGeom>
          <a:noFill/>
          <a:ln w="9525">
            <a:noFill/>
            <a:miter lim="800000"/>
            <a:headEnd/>
            <a:tailEnd/>
          </a:ln>
        </p:spPr>
        <p:txBody>
          <a:bodyPr wrap="none">
            <a:spAutoFit/>
          </a:bodyPr>
          <a:lstStyle/>
          <a:p>
            <a:r>
              <a:rPr lang="en-US" altLang="zh-CN" b="1">
                <a:solidFill>
                  <a:schemeClr val="tx2"/>
                </a:solidFill>
              </a:rPr>
              <a:t>rear</a:t>
            </a:r>
            <a:endParaRPr lang="en-US" altLang="zh-CN"/>
          </a:p>
        </p:txBody>
      </p:sp>
      <p:sp>
        <p:nvSpPr>
          <p:cNvPr id="69806" name="Line 174"/>
          <p:cNvSpPr>
            <a:spLocks noChangeShapeType="1"/>
          </p:cNvSpPr>
          <p:nvPr/>
        </p:nvSpPr>
        <p:spPr bwMode="auto">
          <a:xfrm flipH="1">
            <a:off x="5592763" y="5537579"/>
            <a:ext cx="261937" cy="304800"/>
          </a:xfrm>
          <a:prstGeom prst="line">
            <a:avLst/>
          </a:prstGeom>
          <a:noFill/>
          <a:ln w="28575">
            <a:solidFill>
              <a:srgbClr val="008000"/>
            </a:solidFill>
            <a:round/>
            <a:headEnd type="triangle" w="sm" len="med"/>
            <a:tailEnd/>
          </a:ln>
        </p:spPr>
        <p:txBody>
          <a:bodyPr wrap="none" anchor="ctr"/>
          <a:lstStyle/>
          <a:p>
            <a:endParaRPr lang="zh-CN" altLang="en-US"/>
          </a:p>
        </p:txBody>
      </p:sp>
      <p:sp>
        <p:nvSpPr>
          <p:cNvPr id="69807" name="Line 175"/>
          <p:cNvSpPr>
            <a:spLocks noChangeShapeType="1"/>
          </p:cNvSpPr>
          <p:nvPr/>
        </p:nvSpPr>
        <p:spPr bwMode="auto">
          <a:xfrm flipV="1">
            <a:off x="6411913" y="5550279"/>
            <a:ext cx="1725612" cy="290513"/>
          </a:xfrm>
          <a:prstGeom prst="line">
            <a:avLst/>
          </a:prstGeom>
          <a:noFill/>
          <a:ln w="28575">
            <a:solidFill>
              <a:srgbClr val="008000"/>
            </a:solidFill>
            <a:round/>
            <a:headEnd/>
            <a:tailEnd type="triangle" w="sm" len="med"/>
          </a:ln>
        </p:spPr>
        <p:txBody>
          <a:bodyPr wrap="none" anchor="ctr"/>
          <a:lstStyle/>
          <a:p>
            <a:endParaRPr lang="zh-CN" altLang="en-US"/>
          </a:p>
        </p:txBody>
      </p:sp>
      <p:sp>
        <p:nvSpPr>
          <p:cNvPr id="69808" name="Text Box 176"/>
          <p:cNvSpPr txBox="1">
            <a:spLocks noChangeArrowheads="1"/>
          </p:cNvSpPr>
          <p:nvPr/>
        </p:nvSpPr>
        <p:spPr bwMode="auto">
          <a:xfrm>
            <a:off x="6526213" y="5896354"/>
            <a:ext cx="2254250" cy="519113"/>
          </a:xfrm>
          <a:prstGeom prst="rect">
            <a:avLst/>
          </a:prstGeom>
          <a:noFill/>
          <a:ln w="9525">
            <a:noFill/>
            <a:miter lim="800000"/>
            <a:headEnd/>
            <a:tailEnd/>
          </a:ln>
        </p:spPr>
        <p:txBody>
          <a:bodyPr>
            <a:spAutoFit/>
          </a:bodyPr>
          <a:lstStyle/>
          <a:p>
            <a:r>
              <a:rPr lang="en-US" altLang="zh-CN" sz="2800" b="1">
                <a:solidFill>
                  <a:srgbClr val="0000FF"/>
                </a:solidFill>
                <a:ea typeface="隶书" pitchFamily="49" charset="-122"/>
              </a:rPr>
              <a:t>H</a:t>
            </a:r>
            <a:r>
              <a:rPr lang="zh-CN" altLang="en-US" sz="2800" b="1">
                <a:solidFill>
                  <a:srgbClr val="0000FF"/>
                </a:solidFill>
                <a:ea typeface="隶书" pitchFamily="49" charset="-122"/>
              </a:rPr>
              <a:t>进队，溢出</a:t>
            </a:r>
          </a:p>
        </p:txBody>
      </p:sp>
      <p:sp>
        <p:nvSpPr>
          <p:cNvPr id="158" name="灯片编号占位符 157"/>
          <p:cNvSpPr>
            <a:spLocks noGrp="1"/>
          </p:cNvSpPr>
          <p:nvPr>
            <p:ph type="sldNum" sz="quarter" idx="12"/>
          </p:nvPr>
        </p:nvSpPr>
        <p:spPr/>
        <p:txBody>
          <a:bodyPr/>
          <a:lstStyle/>
          <a:p>
            <a:pPr>
              <a:defRPr/>
            </a:pPr>
            <a:fld id="{2ACD63A2-D538-4F3E-8819-685F5BF9F291}" type="slidenum">
              <a:rPr lang="en-US" altLang="zh-CN" smtClean="0"/>
              <a:pPr>
                <a:defRPr/>
              </a:pPr>
              <a:t>98</a:t>
            </a:fld>
            <a:endParaRPr lang="en-US" altLang="zh-CN"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7"/>
                                        </p:tgtEl>
                                        <p:attrNameLst>
                                          <p:attrName>style.visibility</p:attrName>
                                        </p:attrNameLst>
                                      </p:cBhvr>
                                      <p:to>
                                        <p:strVal val="visible"/>
                                      </p:to>
                                    </p:set>
                                    <p:anim calcmode="lin" valueType="num">
                                      <p:cBhvr additive="base">
                                        <p:cTn id="7" dur="500" fill="hold"/>
                                        <p:tgtEl>
                                          <p:spTgt spid="133127"/>
                                        </p:tgtEl>
                                        <p:attrNameLst>
                                          <p:attrName>ppt_x</p:attrName>
                                        </p:attrNameLst>
                                      </p:cBhvr>
                                      <p:tavLst>
                                        <p:tav tm="0">
                                          <p:val>
                                            <p:strVal val="#ppt_x"/>
                                          </p:val>
                                        </p:tav>
                                        <p:tav tm="100000">
                                          <p:val>
                                            <p:strVal val="#ppt_x"/>
                                          </p:val>
                                        </p:tav>
                                      </p:tavLst>
                                    </p:anim>
                                    <p:anim calcmode="lin" valueType="num">
                                      <p:cBhvr additive="base">
                                        <p:cTn id="8" dur="500" fill="hold"/>
                                        <p:tgtEl>
                                          <p:spTgt spid="1331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28"/>
                                        </p:tgtEl>
                                        <p:attrNameLst>
                                          <p:attrName>style.visibility</p:attrName>
                                        </p:attrNameLst>
                                      </p:cBhvr>
                                      <p:to>
                                        <p:strVal val="visible"/>
                                      </p:to>
                                    </p:set>
                                    <p:anim calcmode="lin" valueType="num">
                                      <p:cBhvr additive="base">
                                        <p:cTn id="11" dur="500" fill="hold"/>
                                        <p:tgtEl>
                                          <p:spTgt spid="133128"/>
                                        </p:tgtEl>
                                        <p:attrNameLst>
                                          <p:attrName>ppt_x</p:attrName>
                                        </p:attrNameLst>
                                      </p:cBhvr>
                                      <p:tavLst>
                                        <p:tav tm="0">
                                          <p:val>
                                            <p:strVal val="#ppt_x"/>
                                          </p:val>
                                        </p:tav>
                                        <p:tav tm="100000">
                                          <p:val>
                                            <p:strVal val="#ppt_x"/>
                                          </p:val>
                                        </p:tav>
                                      </p:tavLst>
                                    </p:anim>
                                    <p:anim calcmode="lin" valueType="num">
                                      <p:cBhvr additive="base">
                                        <p:cTn id="12" dur="500" fill="hold"/>
                                        <p:tgtEl>
                                          <p:spTgt spid="1331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29"/>
                                        </p:tgtEl>
                                        <p:attrNameLst>
                                          <p:attrName>style.visibility</p:attrName>
                                        </p:attrNameLst>
                                      </p:cBhvr>
                                      <p:to>
                                        <p:strVal val="visible"/>
                                      </p:to>
                                    </p:set>
                                    <p:anim calcmode="lin" valueType="num">
                                      <p:cBhvr additive="base">
                                        <p:cTn id="15" dur="500" fill="hold"/>
                                        <p:tgtEl>
                                          <p:spTgt spid="133129"/>
                                        </p:tgtEl>
                                        <p:attrNameLst>
                                          <p:attrName>ppt_x</p:attrName>
                                        </p:attrNameLst>
                                      </p:cBhvr>
                                      <p:tavLst>
                                        <p:tav tm="0">
                                          <p:val>
                                            <p:strVal val="#ppt_x"/>
                                          </p:val>
                                        </p:tav>
                                        <p:tav tm="100000">
                                          <p:val>
                                            <p:strVal val="#ppt_x"/>
                                          </p:val>
                                        </p:tav>
                                      </p:tavLst>
                                    </p:anim>
                                    <p:anim calcmode="lin" valueType="num">
                                      <p:cBhvr additive="base">
                                        <p:cTn id="16" dur="500" fill="hold"/>
                                        <p:tgtEl>
                                          <p:spTgt spid="1331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30"/>
                                        </p:tgtEl>
                                        <p:attrNameLst>
                                          <p:attrName>style.visibility</p:attrName>
                                        </p:attrNameLst>
                                      </p:cBhvr>
                                      <p:to>
                                        <p:strVal val="visible"/>
                                      </p:to>
                                    </p:set>
                                    <p:anim calcmode="lin" valueType="num">
                                      <p:cBhvr additive="base">
                                        <p:cTn id="19" dur="500" fill="hold"/>
                                        <p:tgtEl>
                                          <p:spTgt spid="133130"/>
                                        </p:tgtEl>
                                        <p:attrNameLst>
                                          <p:attrName>ppt_x</p:attrName>
                                        </p:attrNameLst>
                                      </p:cBhvr>
                                      <p:tavLst>
                                        <p:tav tm="0">
                                          <p:val>
                                            <p:strVal val="#ppt_x"/>
                                          </p:val>
                                        </p:tav>
                                        <p:tav tm="100000">
                                          <p:val>
                                            <p:strVal val="#ppt_x"/>
                                          </p:val>
                                        </p:tav>
                                      </p:tavLst>
                                    </p:anim>
                                    <p:anim calcmode="lin" valueType="num">
                                      <p:cBhvr additive="base">
                                        <p:cTn id="20" dur="500" fill="hold"/>
                                        <p:tgtEl>
                                          <p:spTgt spid="1331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31"/>
                                        </p:tgtEl>
                                        <p:attrNameLst>
                                          <p:attrName>style.visibility</p:attrName>
                                        </p:attrNameLst>
                                      </p:cBhvr>
                                      <p:to>
                                        <p:strVal val="visible"/>
                                      </p:to>
                                    </p:set>
                                    <p:anim calcmode="lin" valueType="num">
                                      <p:cBhvr additive="base">
                                        <p:cTn id="23" dur="500" fill="hold"/>
                                        <p:tgtEl>
                                          <p:spTgt spid="133131"/>
                                        </p:tgtEl>
                                        <p:attrNameLst>
                                          <p:attrName>ppt_x</p:attrName>
                                        </p:attrNameLst>
                                      </p:cBhvr>
                                      <p:tavLst>
                                        <p:tav tm="0">
                                          <p:val>
                                            <p:strVal val="#ppt_x"/>
                                          </p:val>
                                        </p:tav>
                                        <p:tav tm="100000">
                                          <p:val>
                                            <p:strVal val="#ppt_x"/>
                                          </p:val>
                                        </p:tav>
                                      </p:tavLst>
                                    </p:anim>
                                    <p:anim calcmode="lin" valueType="num">
                                      <p:cBhvr additive="base">
                                        <p:cTn id="24" dur="500" fill="hold"/>
                                        <p:tgtEl>
                                          <p:spTgt spid="1331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32"/>
                                        </p:tgtEl>
                                        <p:attrNameLst>
                                          <p:attrName>style.visibility</p:attrName>
                                        </p:attrNameLst>
                                      </p:cBhvr>
                                      <p:to>
                                        <p:strVal val="visible"/>
                                      </p:to>
                                    </p:set>
                                    <p:anim calcmode="lin" valueType="num">
                                      <p:cBhvr additive="base">
                                        <p:cTn id="27" dur="500" fill="hold"/>
                                        <p:tgtEl>
                                          <p:spTgt spid="133132"/>
                                        </p:tgtEl>
                                        <p:attrNameLst>
                                          <p:attrName>ppt_x</p:attrName>
                                        </p:attrNameLst>
                                      </p:cBhvr>
                                      <p:tavLst>
                                        <p:tav tm="0">
                                          <p:val>
                                            <p:strVal val="#ppt_x"/>
                                          </p:val>
                                        </p:tav>
                                        <p:tav tm="100000">
                                          <p:val>
                                            <p:strVal val="#ppt_x"/>
                                          </p:val>
                                        </p:tav>
                                      </p:tavLst>
                                    </p:anim>
                                    <p:anim calcmode="lin" valueType="num">
                                      <p:cBhvr additive="base">
                                        <p:cTn id="28" dur="500" fill="hold"/>
                                        <p:tgtEl>
                                          <p:spTgt spid="13313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3134"/>
                                        </p:tgtEl>
                                        <p:attrNameLst>
                                          <p:attrName>style.visibility</p:attrName>
                                        </p:attrNameLst>
                                      </p:cBhvr>
                                      <p:to>
                                        <p:strVal val="visible"/>
                                      </p:to>
                                    </p:set>
                                    <p:anim calcmode="lin" valueType="num">
                                      <p:cBhvr additive="base">
                                        <p:cTn id="35" dur="500" fill="hold"/>
                                        <p:tgtEl>
                                          <p:spTgt spid="133134"/>
                                        </p:tgtEl>
                                        <p:attrNameLst>
                                          <p:attrName>ppt_x</p:attrName>
                                        </p:attrNameLst>
                                      </p:cBhvr>
                                      <p:tavLst>
                                        <p:tav tm="0">
                                          <p:val>
                                            <p:strVal val="#ppt_x"/>
                                          </p:val>
                                        </p:tav>
                                        <p:tav tm="100000">
                                          <p:val>
                                            <p:strVal val="#ppt_x"/>
                                          </p:val>
                                        </p:tav>
                                      </p:tavLst>
                                    </p:anim>
                                    <p:anim calcmode="lin" valueType="num">
                                      <p:cBhvr additive="base">
                                        <p:cTn id="36" dur="500" fill="hold"/>
                                        <p:tgtEl>
                                          <p:spTgt spid="1331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3135"/>
                                        </p:tgtEl>
                                        <p:attrNameLst>
                                          <p:attrName>style.visibility</p:attrName>
                                        </p:attrNameLst>
                                      </p:cBhvr>
                                      <p:to>
                                        <p:strVal val="visible"/>
                                      </p:to>
                                    </p:set>
                                    <p:anim calcmode="lin" valueType="num">
                                      <p:cBhvr additive="base">
                                        <p:cTn id="39" dur="500" fill="hold"/>
                                        <p:tgtEl>
                                          <p:spTgt spid="133135"/>
                                        </p:tgtEl>
                                        <p:attrNameLst>
                                          <p:attrName>ppt_x</p:attrName>
                                        </p:attrNameLst>
                                      </p:cBhvr>
                                      <p:tavLst>
                                        <p:tav tm="0">
                                          <p:val>
                                            <p:strVal val="#ppt_x"/>
                                          </p:val>
                                        </p:tav>
                                        <p:tav tm="100000">
                                          <p:val>
                                            <p:strVal val="#ppt_x"/>
                                          </p:val>
                                        </p:tav>
                                      </p:tavLst>
                                    </p:anim>
                                    <p:anim calcmode="lin" valueType="num">
                                      <p:cBhvr additive="base">
                                        <p:cTn id="40" dur="500" fill="hold"/>
                                        <p:tgtEl>
                                          <p:spTgt spid="1331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3136"/>
                                        </p:tgtEl>
                                        <p:attrNameLst>
                                          <p:attrName>style.visibility</p:attrName>
                                        </p:attrNameLst>
                                      </p:cBhvr>
                                      <p:to>
                                        <p:strVal val="visible"/>
                                      </p:to>
                                    </p:set>
                                    <p:anim calcmode="lin" valueType="num">
                                      <p:cBhvr additive="base">
                                        <p:cTn id="43" dur="500" fill="hold"/>
                                        <p:tgtEl>
                                          <p:spTgt spid="133136"/>
                                        </p:tgtEl>
                                        <p:attrNameLst>
                                          <p:attrName>ppt_x</p:attrName>
                                        </p:attrNameLst>
                                      </p:cBhvr>
                                      <p:tavLst>
                                        <p:tav tm="0">
                                          <p:val>
                                            <p:strVal val="#ppt_x"/>
                                          </p:val>
                                        </p:tav>
                                        <p:tav tm="100000">
                                          <p:val>
                                            <p:strVal val="#ppt_x"/>
                                          </p:val>
                                        </p:tav>
                                      </p:tavLst>
                                    </p:anim>
                                    <p:anim calcmode="lin" valueType="num">
                                      <p:cBhvr additive="base">
                                        <p:cTn id="44" dur="500" fill="hold"/>
                                        <p:tgtEl>
                                          <p:spTgt spid="1331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3137"/>
                                        </p:tgtEl>
                                        <p:attrNameLst>
                                          <p:attrName>style.visibility</p:attrName>
                                        </p:attrNameLst>
                                      </p:cBhvr>
                                      <p:to>
                                        <p:strVal val="visible"/>
                                      </p:to>
                                    </p:set>
                                    <p:anim calcmode="lin" valueType="num">
                                      <p:cBhvr additive="base">
                                        <p:cTn id="47" dur="500" fill="hold"/>
                                        <p:tgtEl>
                                          <p:spTgt spid="133137"/>
                                        </p:tgtEl>
                                        <p:attrNameLst>
                                          <p:attrName>ppt_x</p:attrName>
                                        </p:attrNameLst>
                                      </p:cBhvr>
                                      <p:tavLst>
                                        <p:tav tm="0">
                                          <p:val>
                                            <p:strVal val="#ppt_x"/>
                                          </p:val>
                                        </p:tav>
                                        <p:tav tm="100000">
                                          <p:val>
                                            <p:strVal val="#ppt_x"/>
                                          </p:val>
                                        </p:tav>
                                      </p:tavLst>
                                    </p:anim>
                                    <p:anim calcmode="lin" valueType="num">
                                      <p:cBhvr additive="base">
                                        <p:cTn id="48" dur="500" fill="hold"/>
                                        <p:tgtEl>
                                          <p:spTgt spid="1331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3138"/>
                                        </p:tgtEl>
                                        <p:attrNameLst>
                                          <p:attrName>style.visibility</p:attrName>
                                        </p:attrNameLst>
                                      </p:cBhvr>
                                      <p:to>
                                        <p:strVal val="visible"/>
                                      </p:to>
                                    </p:set>
                                    <p:anim calcmode="lin" valueType="num">
                                      <p:cBhvr additive="base">
                                        <p:cTn id="51" dur="500" fill="hold"/>
                                        <p:tgtEl>
                                          <p:spTgt spid="133138"/>
                                        </p:tgtEl>
                                        <p:attrNameLst>
                                          <p:attrName>ppt_x</p:attrName>
                                        </p:attrNameLst>
                                      </p:cBhvr>
                                      <p:tavLst>
                                        <p:tav tm="0">
                                          <p:val>
                                            <p:strVal val="#ppt_x"/>
                                          </p:val>
                                        </p:tav>
                                        <p:tav tm="100000">
                                          <p:val>
                                            <p:strVal val="#ppt_x"/>
                                          </p:val>
                                        </p:tav>
                                      </p:tavLst>
                                    </p:anim>
                                    <p:anim calcmode="lin" valueType="num">
                                      <p:cBhvr additive="base">
                                        <p:cTn id="52" dur="500" fill="hold"/>
                                        <p:tgtEl>
                                          <p:spTgt spid="1331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3139"/>
                                        </p:tgtEl>
                                        <p:attrNameLst>
                                          <p:attrName>style.visibility</p:attrName>
                                        </p:attrNameLst>
                                      </p:cBhvr>
                                      <p:to>
                                        <p:strVal val="visible"/>
                                      </p:to>
                                    </p:set>
                                    <p:anim calcmode="lin" valueType="num">
                                      <p:cBhvr additive="base">
                                        <p:cTn id="55" dur="500" fill="hold"/>
                                        <p:tgtEl>
                                          <p:spTgt spid="133139"/>
                                        </p:tgtEl>
                                        <p:attrNameLst>
                                          <p:attrName>ppt_x</p:attrName>
                                        </p:attrNameLst>
                                      </p:cBhvr>
                                      <p:tavLst>
                                        <p:tav tm="0">
                                          <p:val>
                                            <p:strVal val="#ppt_x"/>
                                          </p:val>
                                        </p:tav>
                                        <p:tav tm="100000">
                                          <p:val>
                                            <p:strVal val="#ppt_x"/>
                                          </p:val>
                                        </p:tav>
                                      </p:tavLst>
                                    </p:anim>
                                    <p:anim calcmode="lin" valueType="num">
                                      <p:cBhvr additive="base">
                                        <p:cTn id="56" dur="500" fill="hold"/>
                                        <p:tgtEl>
                                          <p:spTgt spid="13313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3231"/>
                                        </p:tgtEl>
                                        <p:attrNameLst>
                                          <p:attrName>style.visibility</p:attrName>
                                        </p:attrNameLst>
                                      </p:cBhvr>
                                      <p:to>
                                        <p:strVal val="visible"/>
                                      </p:to>
                                    </p:set>
                                    <p:anim calcmode="lin" valueType="num">
                                      <p:cBhvr additive="base">
                                        <p:cTn id="59" dur="500" fill="hold"/>
                                        <p:tgtEl>
                                          <p:spTgt spid="133231"/>
                                        </p:tgtEl>
                                        <p:attrNameLst>
                                          <p:attrName>ppt_x</p:attrName>
                                        </p:attrNameLst>
                                      </p:cBhvr>
                                      <p:tavLst>
                                        <p:tav tm="0">
                                          <p:val>
                                            <p:strVal val="#ppt_x"/>
                                          </p:val>
                                        </p:tav>
                                        <p:tav tm="100000">
                                          <p:val>
                                            <p:strVal val="#ppt_x"/>
                                          </p:val>
                                        </p:tav>
                                      </p:tavLst>
                                    </p:anim>
                                    <p:anim calcmode="lin" valueType="num">
                                      <p:cBhvr additive="base">
                                        <p:cTn id="60" dur="500" fill="hold"/>
                                        <p:tgtEl>
                                          <p:spTgt spid="1332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33232"/>
                                        </p:tgtEl>
                                        <p:attrNameLst>
                                          <p:attrName>style.visibility</p:attrName>
                                        </p:attrNameLst>
                                      </p:cBhvr>
                                      <p:to>
                                        <p:strVal val="visible"/>
                                      </p:to>
                                    </p:set>
                                    <p:anim calcmode="lin" valueType="num">
                                      <p:cBhvr additive="base">
                                        <p:cTn id="63" dur="500" fill="hold"/>
                                        <p:tgtEl>
                                          <p:spTgt spid="133232"/>
                                        </p:tgtEl>
                                        <p:attrNameLst>
                                          <p:attrName>ppt_x</p:attrName>
                                        </p:attrNameLst>
                                      </p:cBhvr>
                                      <p:tavLst>
                                        <p:tav tm="0">
                                          <p:val>
                                            <p:strVal val="#ppt_x"/>
                                          </p:val>
                                        </p:tav>
                                        <p:tav tm="100000">
                                          <p:val>
                                            <p:strVal val="#ppt_x"/>
                                          </p:val>
                                        </p:tav>
                                      </p:tavLst>
                                    </p:anim>
                                    <p:anim calcmode="lin" valueType="num">
                                      <p:cBhvr additive="base">
                                        <p:cTn id="64" dur="500" fill="hold"/>
                                        <p:tgtEl>
                                          <p:spTgt spid="1332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3233"/>
                                        </p:tgtEl>
                                        <p:attrNameLst>
                                          <p:attrName>style.visibility</p:attrName>
                                        </p:attrNameLst>
                                      </p:cBhvr>
                                      <p:to>
                                        <p:strVal val="visible"/>
                                      </p:to>
                                    </p:set>
                                    <p:anim calcmode="lin" valueType="num">
                                      <p:cBhvr additive="base">
                                        <p:cTn id="67" dur="500" fill="hold"/>
                                        <p:tgtEl>
                                          <p:spTgt spid="133233"/>
                                        </p:tgtEl>
                                        <p:attrNameLst>
                                          <p:attrName>ppt_x</p:attrName>
                                        </p:attrNameLst>
                                      </p:cBhvr>
                                      <p:tavLst>
                                        <p:tav tm="0">
                                          <p:val>
                                            <p:strVal val="#ppt_x"/>
                                          </p:val>
                                        </p:tav>
                                        <p:tav tm="100000">
                                          <p:val>
                                            <p:strVal val="#ppt_x"/>
                                          </p:val>
                                        </p:tav>
                                      </p:tavLst>
                                    </p:anim>
                                    <p:anim calcmode="lin" valueType="num">
                                      <p:cBhvr additive="base">
                                        <p:cTn id="68" dur="500" fill="hold"/>
                                        <p:tgtEl>
                                          <p:spTgt spid="13323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33234"/>
                                        </p:tgtEl>
                                        <p:attrNameLst>
                                          <p:attrName>style.visibility</p:attrName>
                                        </p:attrNameLst>
                                      </p:cBhvr>
                                      <p:to>
                                        <p:strVal val="visible"/>
                                      </p:to>
                                    </p:set>
                                    <p:anim calcmode="lin" valueType="num">
                                      <p:cBhvr additive="base">
                                        <p:cTn id="71" dur="500" fill="hold"/>
                                        <p:tgtEl>
                                          <p:spTgt spid="133234"/>
                                        </p:tgtEl>
                                        <p:attrNameLst>
                                          <p:attrName>ppt_x</p:attrName>
                                        </p:attrNameLst>
                                      </p:cBhvr>
                                      <p:tavLst>
                                        <p:tav tm="0">
                                          <p:val>
                                            <p:strVal val="#ppt_x"/>
                                          </p:val>
                                        </p:tav>
                                        <p:tav tm="100000">
                                          <p:val>
                                            <p:strVal val="#ppt_x"/>
                                          </p:val>
                                        </p:tav>
                                      </p:tavLst>
                                    </p:anim>
                                    <p:anim calcmode="lin" valueType="num">
                                      <p:cBhvr additive="base">
                                        <p:cTn id="72" dur="500" fill="hold"/>
                                        <p:tgtEl>
                                          <p:spTgt spid="13323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33235"/>
                                        </p:tgtEl>
                                        <p:attrNameLst>
                                          <p:attrName>style.visibility</p:attrName>
                                        </p:attrNameLst>
                                      </p:cBhvr>
                                      <p:to>
                                        <p:strVal val="visible"/>
                                      </p:to>
                                    </p:set>
                                    <p:anim calcmode="lin" valueType="num">
                                      <p:cBhvr additive="base">
                                        <p:cTn id="75" dur="500" fill="hold"/>
                                        <p:tgtEl>
                                          <p:spTgt spid="133235"/>
                                        </p:tgtEl>
                                        <p:attrNameLst>
                                          <p:attrName>ppt_x</p:attrName>
                                        </p:attrNameLst>
                                      </p:cBhvr>
                                      <p:tavLst>
                                        <p:tav tm="0">
                                          <p:val>
                                            <p:strVal val="#ppt_x"/>
                                          </p:val>
                                        </p:tav>
                                        <p:tav tm="100000">
                                          <p:val>
                                            <p:strVal val="#ppt_x"/>
                                          </p:val>
                                        </p:tav>
                                      </p:tavLst>
                                    </p:anim>
                                    <p:anim calcmode="lin" valueType="num">
                                      <p:cBhvr additive="base">
                                        <p:cTn id="76" dur="500" fill="hold"/>
                                        <p:tgtEl>
                                          <p:spTgt spid="1332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9653"/>
                                        </p:tgtEl>
                                        <p:attrNameLst>
                                          <p:attrName>style.visibility</p:attrName>
                                        </p:attrNameLst>
                                      </p:cBhvr>
                                      <p:to>
                                        <p:strVal val="visible"/>
                                      </p:to>
                                    </p:set>
                                    <p:anim calcmode="lin" valueType="num">
                                      <p:cBhvr additive="base">
                                        <p:cTn id="81" dur="500" fill="hold"/>
                                        <p:tgtEl>
                                          <p:spTgt spid="69653"/>
                                        </p:tgtEl>
                                        <p:attrNameLst>
                                          <p:attrName>ppt_x</p:attrName>
                                        </p:attrNameLst>
                                      </p:cBhvr>
                                      <p:tavLst>
                                        <p:tav tm="0">
                                          <p:val>
                                            <p:strVal val="#ppt_x"/>
                                          </p:val>
                                        </p:tav>
                                        <p:tav tm="100000">
                                          <p:val>
                                            <p:strVal val="#ppt_x"/>
                                          </p:val>
                                        </p:tav>
                                      </p:tavLst>
                                    </p:anim>
                                    <p:anim calcmode="lin" valueType="num">
                                      <p:cBhvr additive="base">
                                        <p:cTn id="82" dur="500" fill="hold"/>
                                        <p:tgtEl>
                                          <p:spTgt spid="6965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9654"/>
                                        </p:tgtEl>
                                        <p:attrNameLst>
                                          <p:attrName>style.visibility</p:attrName>
                                        </p:attrNameLst>
                                      </p:cBhvr>
                                      <p:to>
                                        <p:strVal val="visible"/>
                                      </p:to>
                                    </p:set>
                                    <p:anim calcmode="lin" valueType="num">
                                      <p:cBhvr additive="base">
                                        <p:cTn id="85" dur="500" fill="hold"/>
                                        <p:tgtEl>
                                          <p:spTgt spid="69654"/>
                                        </p:tgtEl>
                                        <p:attrNameLst>
                                          <p:attrName>ppt_x</p:attrName>
                                        </p:attrNameLst>
                                      </p:cBhvr>
                                      <p:tavLst>
                                        <p:tav tm="0">
                                          <p:val>
                                            <p:strVal val="#ppt_x"/>
                                          </p:val>
                                        </p:tav>
                                        <p:tav tm="100000">
                                          <p:val>
                                            <p:strVal val="#ppt_x"/>
                                          </p:val>
                                        </p:tav>
                                      </p:tavLst>
                                    </p:anim>
                                    <p:anim calcmode="lin" valueType="num">
                                      <p:cBhvr additive="base">
                                        <p:cTn id="86" dur="500" fill="hold"/>
                                        <p:tgtEl>
                                          <p:spTgt spid="6965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9655"/>
                                        </p:tgtEl>
                                        <p:attrNameLst>
                                          <p:attrName>style.visibility</p:attrName>
                                        </p:attrNameLst>
                                      </p:cBhvr>
                                      <p:to>
                                        <p:strVal val="visible"/>
                                      </p:to>
                                    </p:set>
                                    <p:anim calcmode="lin" valueType="num">
                                      <p:cBhvr additive="base">
                                        <p:cTn id="89" dur="500" fill="hold"/>
                                        <p:tgtEl>
                                          <p:spTgt spid="69655"/>
                                        </p:tgtEl>
                                        <p:attrNameLst>
                                          <p:attrName>ppt_x</p:attrName>
                                        </p:attrNameLst>
                                      </p:cBhvr>
                                      <p:tavLst>
                                        <p:tav tm="0">
                                          <p:val>
                                            <p:strVal val="#ppt_x"/>
                                          </p:val>
                                        </p:tav>
                                        <p:tav tm="100000">
                                          <p:val>
                                            <p:strVal val="#ppt_x"/>
                                          </p:val>
                                        </p:tav>
                                      </p:tavLst>
                                    </p:anim>
                                    <p:anim calcmode="lin" valueType="num">
                                      <p:cBhvr additive="base">
                                        <p:cTn id="90" dur="500" fill="hold"/>
                                        <p:tgtEl>
                                          <p:spTgt spid="6965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9656"/>
                                        </p:tgtEl>
                                        <p:attrNameLst>
                                          <p:attrName>style.visibility</p:attrName>
                                        </p:attrNameLst>
                                      </p:cBhvr>
                                      <p:to>
                                        <p:strVal val="visible"/>
                                      </p:to>
                                    </p:set>
                                    <p:anim calcmode="lin" valueType="num">
                                      <p:cBhvr additive="base">
                                        <p:cTn id="93" dur="500" fill="hold"/>
                                        <p:tgtEl>
                                          <p:spTgt spid="69656"/>
                                        </p:tgtEl>
                                        <p:attrNameLst>
                                          <p:attrName>ppt_x</p:attrName>
                                        </p:attrNameLst>
                                      </p:cBhvr>
                                      <p:tavLst>
                                        <p:tav tm="0">
                                          <p:val>
                                            <p:strVal val="#ppt_x"/>
                                          </p:val>
                                        </p:tav>
                                        <p:tav tm="100000">
                                          <p:val>
                                            <p:strVal val="#ppt_x"/>
                                          </p:val>
                                        </p:tav>
                                      </p:tavLst>
                                    </p:anim>
                                    <p:anim calcmode="lin" valueType="num">
                                      <p:cBhvr additive="base">
                                        <p:cTn id="94" dur="500" fill="hold"/>
                                        <p:tgtEl>
                                          <p:spTgt spid="6965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9657"/>
                                        </p:tgtEl>
                                        <p:attrNameLst>
                                          <p:attrName>style.visibility</p:attrName>
                                        </p:attrNameLst>
                                      </p:cBhvr>
                                      <p:to>
                                        <p:strVal val="visible"/>
                                      </p:to>
                                    </p:set>
                                    <p:anim calcmode="lin" valueType="num">
                                      <p:cBhvr additive="base">
                                        <p:cTn id="97" dur="500" fill="hold"/>
                                        <p:tgtEl>
                                          <p:spTgt spid="69657"/>
                                        </p:tgtEl>
                                        <p:attrNameLst>
                                          <p:attrName>ppt_x</p:attrName>
                                        </p:attrNameLst>
                                      </p:cBhvr>
                                      <p:tavLst>
                                        <p:tav tm="0">
                                          <p:val>
                                            <p:strVal val="#ppt_x"/>
                                          </p:val>
                                        </p:tav>
                                        <p:tav tm="100000">
                                          <p:val>
                                            <p:strVal val="#ppt_x"/>
                                          </p:val>
                                        </p:tav>
                                      </p:tavLst>
                                    </p:anim>
                                    <p:anim calcmode="lin" valueType="num">
                                      <p:cBhvr additive="base">
                                        <p:cTn id="98" dur="500" fill="hold"/>
                                        <p:tgtEl>
                                          <p:spTgt spid="6965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9658"/>
                                        </p:tgtEl>
                                        <p:attrNameLst>
                                          <p:attrName>style.visibility</p:attrName>
                                        </p:attrNameLst>
                                      </p:cBhvr>
                                      <p:to>
                                        <p:strVal val="visible"/>
                                      </p:to>
                                    </p:set>
                                    <p:anim calcmode="lin" valueType="num">
                                      <p:cBhvr additive="base">
                                        <p:cTn id="101" dur="500" fill="hold"/>
                                        <p:tgtEl>
                                          <p:spTgt spid="69658"/>
                                        </p:tgtEl>
                                        <p:attrNameLst>
                                          <p:attrName>ppt_x</p:attrName>
                                        </p:attrNameLst>
                                      </p:cBhvr>
                                      <p:tavLst>
                                        <p:tav tm="0">
                                          <p:val>
                                            <p:strVal val="#ppt_x"/>
                                          </p:val>
                                        </p:tav>
                                        <p:tav tm="100000">
                                          <p:val>
                                            <p:strVal val="#ppt_x"/>
                                          </p:val>
                                        </p:tav>
                                      </p:tavLst>
                                    </p:anim>
                                    <p:anim calcmode="lin" valueType="num">
                                      <p:cBhvr additive="base">
                                        <p:cTn id="102" dur="500" fill="hold"/>
                                        <p:tgtEl>
                                          <p:spTgt spid="6965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9659"/>
                                        </p:tgtEl>
                                        <p:attrNameLst>
                                          <p:attrName>style.visibility</p:attrName>
                                        </p:attrNameLst>
                                      </p:cBhvr>
                                      <p:to>
                                        <p:strVal val="visible"/>
                                      </p:to>
                                    </p:set>
                                    <p:anim calcmode="lin" valueType="num">
                                      <p:cBhvr additive="base">
                                        <p:cTn id="105" dur="500" fill="hold"/>
                                        <p:tgtEl>
                                          <p:spTgt spid="69659"/>
                                        </p:tgtEl>
                                        <p:attrNameLst>
                                          <p:attrName>ppt_x</p:attrName>
                                        </p:attrNameLst>
                                      </p:cBhvr>
                                      <p:tavLst>
                                        <p:tav tm="0">
                                          <p:val>
                                            <p:strVal val="#ppt_x"/>
                                          </p:val>
                                        </p:tav>
                                        <p:tav tm="100000">
                                          <p:val>
                                            <p:strVal val="#ppt_x"/>
                                          </p:val>
                                        </p:tav>
                                      </p:tavLst>
                                    </p:anim>
                                    <p:anim calcmode="lin" valueType="num">
                                      <p:cBhvr additive="base">
                                        <p:cTn id="106" dur="500" fill="hold"/>
                                        <p:tgtEl>
                                          <p:spTgt spid="6965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9660"/>
                                        </p:tgtEl>
                                        <p:attrNameLst>
                                          <p:attrName>style.visibility</p:attrName>
                                        </p:attrNameLst>
                                      </p:cBhvr>
                                      <p:to>
                                        <p:strVal val="visible"/>
                                      </p:to>
                                    </p:set>
                                    <p:anim calcmode="lin" valueType="num">
                                      <p:cBhvr additive="base">
                                        <p:cTn id="109" dur="500" fill="hold"/>
                                        <p:tgtEl>
                                          <p:spTgt spid="69660"/>
                                        </p:tgtEl>
                                        <p:attrNameLst>
                                          <p:attrName>ppt_x</p:attrName>
                                        </p:attrNameLst>
                                      </p:cBhvr>
                                      <p:tavLst>
                                        <p:tav tm="0">
                                          <p:val>
                                            <p:strVal val="#ppt_x"/>
                                          </p:val>
                                        </p:tav>
                                        <p:tav tm="100000">
                                          <p:val>
                                            <p:strVal val="#ppt_x"/>
                                          </p:val>
                                        </p:tav>
                                      </p:tavLst>
                                    </p:anim>
                                    <p:anim calcmode="lin" valueType="num">
                                      <p:cBhvr additive="base">
                                        <p:cTn id="110" dur="500" fill="hold"/>
                                        <p:tgtEl>
                                          <p:spTgt spid="6966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9661"/>
                                        </p:tgtEl>
                                        <p:attrNameLst>
                                          <p:attrName>style.visibility</p:attrName>
                                        </p:attrNameLst>
                                      </p:cBhvr>
                                      <p:to>
                                        <p:strVal val="visible"/>
                                      </p:to>
                                    </p:set>
                                    <p:anim calcmode="lin" valueType="num">
                                      <p:cBhvr additive="base">
                                        <p:cTn id="113" dur="500" fill="hold"/>
                                        <p:tgtEl>
                                          <p:spTgt spid="69661"/>
                                        </p:tgtEl>
                                        <p:attrNameLst>
                                          <p:attrName>ppt_x</p:attrName>
                                        </p:attrNameLst>
                                      </p:cBhvr>
                                      <p:tavLst>
                                        <p:tav tm="0">
                                          <p:val>
                                            <p:strVal val="#ppt_x"/>
                                          </p:val>
                                        </p:tav>
                                        <p:tav tm="100000">
                                          <p:val>
                                            <p:strVal val="#ppt_x"/>
                                          </p:val>
                                        </p:tav>
                                      </p:tavLst>
                                    </p:anim>
                                    <p:anim calcmode="lin" valueType="num">
                                      <p:cBhvr additive="base">
                                        <p:cTn id="114" dur="500" fill="hold"/>
                                        <p:tgtEl>
                                          <p:spTgt spid="6966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9662"/>
                                        </p:tgtEl>
                                        <p:attrNameLst>
                                          <p:attrName>style.visibility</p:attrName>
                                        </p:attrNameLst>
                                      </p:cBhvr>
                                      <p:to>
                                        <p:strVal val="visible"/>
                                      </p:to>
                                    </p:set>
                                    <p:anim calcmode="lin" valueType="num">
                                      <p:cBhvr additive="base">
                                        <p:cTn id="117" dur="500" fill="hold"/>
                                        <p:tgtEl>
                                          <p:spTgt spid="69662"/>
                                        </p:tgtEl>
                                        <p:attrNameLst>
                                          <p:attrName>ppt_x</p:attrName>
                                        </p:attrNameLst>
                                      </p:cBhvr>
                                      <p:tavLst>
                                        <p:tav tm="0">
                                          <p:val>
                                            <p:strVal val="#ppt_x"/>
                                          </p:val>
                                        </p:tav>
                                        <p:tav tm="100000">
                                          <p:val>
                                            <p:strVal val="#ppt_x"/>
                                          </p:val>
                                        </p:tav>
                                      </p:tavLst>
                                    </p:anim>
                                    <p:anim calcmode="lin" valueType="num">
                                      <p:cBhvr additive="base">
                                        <p:cTn id="118" dur="500" fill="hold"/>
                                        <p:tgtEl>
                                          <p:spTgt spid="6966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9663"/>
                                        </p:tgtEl>
                                        <p:attrNameLst>
                                          <p:attrName>style.visibility</p:attrName>
                                        </p:attrNameLst>
                                      </p:cBhvr>
                                      <p:to>
                                        <p:strVal val="visible"/>
                                      </p:to>
                                    </p:set>
                                    <p:anim calcmode="lin" valueType="num">
                                      <p:cBhvr additive="base">
                                        <p:cTn id="121" dur="500" fill="hold"/>
                                        <p:tgtEl>
                                          <p:spTgt spid="69663"/>
                                        </p:tgtEl>
                                        <p:attrNameLst>
                                          <p:attrName>ppt_x</p:attrName>
                                        </p:attrNameLst>
                                      </p:cBhvr>
                                      <p:tavLst>
                                        <p:tav tm="0">
                                          <p:val>
                                            <p:strVal val="#ppt_x"/>
                                          </p:val>
                                        </p:tav>
                                        <p:tav tm="100000">
                                          <p:val>
                                            <p:strVal val="#ppt_x"/>
                                          </p:val>
                                        </p:tav>
                                      </p:tavLst>
                                    </p:anim>
                                    <p:anim calcmode="lin" valueType="num">
                                      <p:cBhvr additive="base">
                                        <p:cTn id="122" dur="500" fill="hold"/>
                                        <p:tgtEl>
                                          <p:spTgt spid="6966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9664"/>
                                        </p:tgtEl>
                                        <p:attrNameLst>
                                          <p:attrName>style.visibility</p:attrName>
                                        </p:attrNameLst>
                                      </p:cBhvr>
                                      <p:to>
                                        <p:strVal val="visible"/>
                                      </p:to>
                                    </p:set>
                                    <p:anim calcmode="lin" valueType="num">
                                      <p:cBhvr additive="base">
                                        <p:cTn id="125" dur="500" fill="hold"/>
                                        <p:tgtEl>
                                          <p:spTgt spid="69664"/>
                                        </p:tgtEl>
                                        <p:attrNameLst>
                                          <p:attrName>ppt_x</p:attrName>
                                        </p:attrNameLst>
                                      </p:cBhvr>
                                      <p:tavLst>
                                        <p:tav tm="0">
                                          <p:val>
                                            <p:strVal val="#ppt_x"/>
                                          </p:val>
                                        </p:tav>
                                        <p:tav tm="100000">
                                          <p:val>
                                            <p:strVal val="#ppt_x"/>
                                          </p:val>
                                        </p:tav>
                                      </p:tavLst>
                                    </p:anim>
                                    <p:anim calcmode="lin" valueType="num">
                                      <p:cBhvr additive="base">
                                        <p:cTn id="126" dur="500" fill="hold"/>
                                        <p:tgtEl>
                                          <p:spTgt spid="6966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9665"/>
                                        </p:tgtEl>
                                        <p:attrNameLst>
                                          <p:attrName>style.visibility</p:attrName>
                                        </p:attrNameLst>
                                      </p:cBhvr>
                                      <p:to>
                                        <p:strVal val="visible"/>
                                      </p:to>
                                    </p:set>
                                    <p:anim calcmode="lin" valueType="num">
                                      <p:cBhvr additive="base">
                                        <p:cTn id="129" dur="500" fill="hold"/>
                                        <p:tgtEl>
                                          <p:spTgt spid="69665"/>
                                        </p:tgtEl>
                                        <p:attrNameLst>
                                          <p:attrName>ppt_x</p:attrName>
                                        </p:attrNameLst>
                                      </p:cBhvr>
                                      <p:tavLst>
                                        <p:tav tm="0">
                                          <p:val>
                                            <p:strVal val="#ppt_x"/>
                                          </p:val>
                                        </p:tav>
                                        <p:tav tm="100000">
                                          <p:val>
                                            <p:strVal val="#ppt_x"/>
                                          </p:val>
                                        </p:tav>
                                      </p:tavLst>
                                    </p:anim>
                                    <p:anim calcmode="lin" valueType="num">
                                      <p:cBhvr additive="base">
                                        <p:cTn id="130" dur="500" fill="hold"/>
                                        <p:tgtEl>
                                          <p:spTgt spid="6966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9762"/>
                                        </p:tgtEl>
                                        <p:attrNameLst>
                                          <p:attrName>style.visibility</p:attrName>
                                        </p:attrNameLst>
                                      </p:cBhvr>
                                      <p:to>
                                        <p:strVal val="visible"/>
                                      </p:to>
                                    </p:set>
                                    <p:anim calcmode="lin" valueType="num">
                                      <p:cBhvr additive="base">
                                        <p:cTn id="133" dur="500" fill="hold"/>
                                        <p:tgtEl>
                                          <p:spTgt spid="69762"/>
                                        </p:tgtEl>
                                        <p:attrNameLst>
                                          <p:attrName>ppt_x</p:attrName>
                                        </p:attrNameLst>
                                      </p:cBhvr>
                                      <p:tavLst>
                                        <p:tav tm="0">
                                          <p:val>
                                            <p:strVal val="#ppt_x"/>
                                          </p:val>
                                        </p:tav>
                                        <p:tav tm="100000">
                                          <p:val>
                                            <p:strVal val="#ppt_x"/>
                                          </p:val>
                                        </p:tav>
                                      </p:tavLst>
                                    </p:anim>
                                    <p:anim calcmode="lin" valueType="num">
                                      <p:cBhvr additive="base">
                                        <p:cTn id="134" dur="500" fill="hold"/>
                                        <p:tgtEl>
                                          <p:spTgt spid="69762"/>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9763"/>
                                        </p:tgtEl>
                                        <p:attrNameLst>
                                          <p:attrName>style.visibility</p:attrName>
                                        </p:attrNameLst>
                                      </p:cBhvr>
                                      <p:to>
                                        <p:strVal val="visible"/>
                                      </p:to>
                                    </p:set>
                                    <p:anim calcmode="lin" valueType="num">
                                      <p:cBhvr additive="base">
                                        <p:cTn id="137" dur="500" fill="hold"/>
                                        <p:tgtEl>
                                          <p:spTgt spid="69763"/>
                                        </p:tgtEl>
                                        <p:attrNameLst>
                                          <p:attrName>ppt_x</p:attrName>
                                        </p:attrNameLst>
                                      </p:cBhvr>
                                      <p:tavLst>
                                        <p:tav tm="0">
                                          <p:val>
                                            <p:strVal val="#ppt_x"/>
                                          </p:val>
                                        </p:tav>
                                        <p:tav tm="100000">
                                          <p:val>
                                            <p:strVal val="#ppt_x"/>
                                          </p:val>
                                        </p:tav>
                                      </p:tavLst>
                                    </p:anim>
                                    <p:anim calcmode="lin" valueType="num">
                                      <p:cBhvr additive="base">
                                        <p:cTn id="138" dur="500" fill="hold"/>
                                        <p:tgtEl>
                                          <p:spTgt spid="69763"/>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69764"/>
                                        </p:tgtEl>
                                        <p:attrNameLst>
                                          <p:attrName>style.visibility</p:attrName>
                                        </p:attrNameLst>
                                      </p:cBhvr>
                                      <p:to>
                                        <p:strVal val="visible"/>
                                      </p:to>
                                    </p:set>
                                    <p:anim calcmode="lin" valueType="num">
                                      <p:cBhvr additive="base">
                                        <p:cTn id="141" dur="500" fill="hold"/>
                                        <p:tgtEl>
                                          <p:spTgt spid="69764"/>
                                        </p:tgtEl>
                                        <p:attrNameLst>
                                          <p:attrName>ppt_x</p:attrName>
                                        </p:attrNameLst>
                                      </p:cBhvr>
                                      <p:tavLst>
                                        <p:tav tm="0">
                                          <p:val>
                                            <p:strVal val="#ppt_x"/>
                                          </p:val>
                                        </p:tav>
                                        <p:tav tm="100000">
                                          <p:val>
                                            <p:strVal val="#ppt_x"/>
                                          </p:val>
                                        </p:tav>
                                      </p:tavLst>
                                    </p:anim>
                                    <p:anim calcmode="lin" valueType="num">
                                      <p:cBhvr additive="base">
                                        <p:cTn id="142" dur="500" fill="hold"/>
                                        <p:tgtEl>
                                          <p:spTgt spid="69764"/>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69765"/>
                                        </p:tgtEl>
                                        <p:attrNameLst>
                                          <p:attrName>style.visibility</p:attrName>
                                        </p:attrNameLst>
                                      </p:cBhvr>
                                      <p:to>
                                        <p:strVal val="visible"/>
                                      </p:to>
                                    </p:set>
                                    <p:anim calcmode="lin" valueType="num">
                                      <p:cBhvr additive="base">
                                        <p:cTn id="145" dur="500" fill="hold"/>
                                        <p:tgtEl>
                                          <p:spTgt spid="69765"/>
                                        </p:tgtEl>
                                        <p:attrNameLst>
                                          <p:attrName>ppt_x</p:attrName>
                                        </p:attrNameLst>
                                      </p:cBhvr>
                                      <p:tavLst>
                                        <p:tav tm="0">
                                          <p:val>
                                            <p:strVal val="#ppt_x"/>
                                          </p:val>
                                        </p:tav>
                                        <p:tav tm="100000">
                                          <p:val>
                                            <p:strVal val="#ppt_x"/>
                                          </p:val>
                                        </p:tav>
                                      </p:tavLst>
                                    </p:anim>
                                    <p:anim calcmode="lin" valueType="num">
                                      <p:cBhvr additive="base">
                                        <p:cTn id="146" dur="500" fill="hold"/>
                                        <p:tgtEl>
                                          <p:spTgt spid="69765"/>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69766"/>
                                        </p:tgtEl>
                                        <p:attrNameLst>
                                          <p:attrName>style.visibility</p:attrName>
                                        </p:attrNameLst>
                                      </p:cBhvr>
                                      <p:to>
                                        <p:strVal val="visible"/>
                                      </p:to>
                                    </p:set>
                                    <p:anim calcmode="lin" valueType="num">
                                      <p:cBhvr additive="base">
                                        <p:cTn id="149" dur="500" fill="hold"/>
                                        <p:tgtEl>
                                          <p:spTgt spid="69766"/>
                                        </p:tgtEl>
                                        <p:attrNameLst>
                                          <p:attrName>ppt_x</p:attrName>
                                        </p:attrNameLst>
                                      </p:cBhvr>
                                      <p:tavLst>
                                        <p:tav tm="0">
                                          <p:val>
                                            <p:strVal val="#ppt_x"/>
                                          </p:val>
                                        </p:tav>
                                        <p:tav tm="100000">
                                          <p:val>
                                            <p:strVal val="#ppt_x"/>
                                          </p:val>
                                        </p:tav>
                                      </p:tavLst>
                                    </p:anim>
                                    <p:anim calcmode="lin" valueType="num">
                                      <p:cBhvr additive="base">
                                        <p:cTn id="150" dur="500" fill="hold"/>
                                        <p:tgtEl>
                                          <p:spTgt spid="69766"/>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69768"/>
                                        </p:tgtEl>
                                        <p:attrNameLst>
                                          <p:attrName>style.visibility</p:attrName>
                                        </p:attrNameLst>
                                      </p:cBhvr>
                                      <p:to>
                                        <p:strVal val="visible"/>
                                      </p:to>
                                    </p:set>
                                    <p:anim calcmode="lin" valueType="num">
                                      <p:cBhvr additive="base">
                                        <p:cTn id="153" dur="500" fill="hold"/>
                                        <p:tgtEl>
                                          <p:spTgt spid="69768"/>
                                        </p:tgtEl>
                                        <p:attrNameLst>
                                          <p:attrName>ppt_x</p:attrName>
                                        </p:attrNameLst>
                                      </p:cBhvr>
                                      <p:tavLst>
                                        <p:tav tm="0">
                                          <p:val>
                                            <p:strVal val="#ppt_x"/>
                                          </p:val>
                                        </p:tav>
                                        <p:tav tm="100000">
                                          <p:val>
                                            <p:strVal val="#ppt_x"/>
                                          </p:val>
                                        </p:tav>
                                      </p:tavLst>
                                    </p:anim>
                                    <p:anim calcmode="lin" valueType="num">
                                      <p:cBhvr additive="base">
                                        <p:cTn id="154" dur="500" fill="hold"/>
                                        <p:tgtEl>
                                          <p:spTgt spid="69768"/>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69666"/>
                                        </p:tgtEl>
                                        <p:attrNameLst>
                                          <p:attrName>style.visibility</p:attrName>
                                        </p:attrNameLst>
                                      </p:cBhvr>
                                      <p:to>
                                        <p:strVal val="visible"/>
                                      </p:to>
                                    </p:set>
                                    <p:anim calcmode="lin" valueType="num">
                                      <p:cBhvr additive="base">
                                        <p:cTn id="159" dur="500" fill="hold"/>
                                        <p:tgtEl>
                                          <p:spTgt spid="69666"/>
                                        </p:tgtEl>
                                        <p:attrNameLst>
                                          <p:attrName>ppt_x</p:attrName>
                                        </p:attrNameLst>
                                      </p:cBhvr>
                                      <p:tavLst>
                                        <p:tav tm="0">
                                          <p:val>
                                            <p:strVal val="#ppt_x"/>
                                          </p:val>
                                        </p:tav>
                                        <p:tav tm="100000">
                                          <p:val>
                                            <p:strVal val="#ppt_x"/>
                                          </p:val>
                                        </p:tav>
                                      </p:tavLst>
                                    </p:anim>
                                    <p:anim calcmode="lin" valueType="num">
                                      <p:cBhvr additive="base">
                                        <p:cTn id="160" dur="500" fill="hold"/>
                                        <p:tgtEl>
                                          <p:spTgt spid="69666"/>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69667"/>
                                        </p:tgtEl>
                                        <p:attrNameLst>
                                          <p:attrName>style.visibility</p:attrName>
                                        </p:attrNameLst>
                                      </p:cBhvr>
                                      <p:to>
                                        <p:strVal val="visible"/>
                                      </p:to>
                                    </p:set>
                                    <p:anim calcmode="lin" valueType="num">
                                      <p:cBhvr additive="base">
                                        <p:cTn id="163" dur="500" fill="hold"/>
                                        <p:tgtEl>
                                          <p:spTgt spid="69667"/>
                                        </p:tgtEl>
                                        <p:attrNameLst>
                                          <p:attrName>ppt_x</p:attrName>
                                        </p:attrNameLst>
                                      </p:cBhvr>
                                      <p:tavLst>
                                        <p:tav tm="0">
                                          <p:val>
                                            <p:strVal val="#ppt_x"/>
                                          </p:val>
                                        </p:tav>
                                        <p:tav tm="100000">
                                          <p:val>
                                            <p:strVal val="#ppt_x"/>
                                          </p:val>
                                        </p:tav>
                                      </p:tavLst>
                                    </p:anim>
                                    <p:anim calcmode="lin" valueType="num">
                                      <p:cBhvr additive="base">
                                        <p:cTn id="164" dur="500" fill="hold"/>
                                        <p:tgtEl>
                                          <p:spTgt spid="69667"/>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69668"/>
                                        </p:tgtEl>
                                        <p:attrNameLst>
                                          <p:attrName>style.visibility</p:attrName>
                                        </p:attrNameLst>
                                      </p:cBhvr>
                                      <p:to>
                                        <p:strVal val="visible"/>
                                      </p:to>
                                    </p:set>
                                    <p:anim calcmode="lin" valueType="num">
                                      <p:cBhvr additive="base">
                                        <p:cTn id="167" dur="500" fill="hold"/>
                                        <p:tgtEl>
                                          <p:spTgt spid="69668"/>
                                        </p:tgtEl>
                                        <p:attrNameLst>
                                          <p:attrName>ppt_x</p:attrName>
                                        </p:attrNameLst>
                                      </p:cBhvr>
                                      <p:tavLst>
                                        <p:tav tm="0">
                                          <p:val>
                                            <p:strVal val="#ppt_x"/>
                                          </p:val>
                                        </p:tav>
                                        <p:tav tm="100000">
                                          <p:val>
                                            <p:strVal val="#ppt_x"/>
                                          </p:val>
                                        </p:tav>
                                      </p:tavLst>
                                    </p:anim>
                                    <p:anim calcmode="lin" valueType="num">
                                      <p:cBhvr additive="base">
                                        <p:cTn id="168" dur="500" fill="hold"/>
                                        <p:tgtEl>
                                          <p:spTgt spid="69668"/>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69669"/>
                                        </p:tgtEl>
                                        <p:attrNameLst>
                                          <p:attrName>style.visibility</p:attrName>
                                        </p:attrNameLst>
                                      </p:cBhvr>
                                      <p:to>
                                        <p:strVal val="visible"/>
                                      </p:to>
                                    </p:set>
                                    <p:anim calcmode="lin" valueType="num">
                                      <p:cBhvr additive="base">
                                        <p:cTn id="171" dur="500" fill="hold"/>
                                        <p:tgtEl>
                                          <p:spTgt spid="69669"/>
                                        </p:tgtEl>
                                        <p:attrNameLst>
                                          <p:attrName>ppt_x</p:attrName>
                                        </p:attrNameLst>
                                      </p:cBhvr>
                                      <p:tavLst>
                                        <p:tav tm="0">
                                          <p:val>
                                            <p:strVal val="#ppt_x"/>
                                          </p:val>
                                        </p:tav>
                                        <p:tav tm="100000">
                                          <p:val>
                                            <p:strVal val="#ppt_x"/>
                                          </p:val>
                                        </p:tav>
                                      </p:tavLst>
                                    </p:anim>
                                    <p:anim calcmode="lin" valueType="num">
                                      <p:cBhvr additive="base">
                                        <p:cTn id="172" dur="500" fill="hold"/>
                                        <p:tgtEl>
                                          <p:spTgt spid="69669"/>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69670"/>
                                        </p:tgtEl>
                                        <p:attrNameLst>
                                          <p:attrName>style.visibility</p:attrName>
                                        </p:attrNameLst>
                                      </p:cBhvr>
                                      <p:to>
                                        <p:strVal val="visible"/>
                                      </p:to>
                                    </p:set>
                                    <p:anim calcmode="lin" valueType="num">
                                      <p:cBhvr additive="base">
                                        <p:cTn id="175" dur="500" fill="hold"/>
                                        <p:tgtEl>
                                          <p:spTgt spid="69670"/>
                                        </p:tgtEl>
                                        <p:attrNameLst>
                                          <p:attrName>ppt_x</p:attrName>
                                        </p:attrNameLst>
                                      </p:cBhvr>
                                      <p:tavLst>
                                        <p:tav tm="0">
                                          <p:val>
                                            <p:strVal val="#ppt_x"/>
                                          </p:val>
                                        </p:tav>
                                        <p:tav tm="100000">
                                          <p:val>
                                            <p:strVal val="#ppt_x"/>
                                          </p:val>
                                        </p:tav>
                                      </p:tavLst>
                                    </p:anim>
                                    <p:anim calcmode="lin" valueType="num">
                                      <p:cBhvr additive="base">
                                        <p:cTn id="176" dur="500" fill="hold"/>
                                        <p:tgtEl>
                                          <p:spTgt spid="69670"/>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69671"/>
                                        </p:tgtEl>
                                        <p:attrNameLst>
                                          <p:attrName>style.visibility</p:attrName>
                                        </p:attrNameLst>
                                      </p:cBhvr>
                                      <p:to>
                                        <p:strVal val="visible"/>
                                      </p:to>
                                    </p:set>
                                    <p:anim calcmode="lin" valueType="num">
                                      <p:cBhvr additive="base">
                                        <p:cTn id="179" dur="500" fill="hold"/>
                                        <p:tgtEl>
                                          <p:spTgt spid="69671"/>
                                        </p:tgtEl>
                                        <p:attrNameLst>
                                          <p:attrName>ppt_x</p:attrName>
                                        </p:attrNameLst>
                                      </p:cBhvr>
                                      <p:tavLst>
                                        <p:tav tm="0">
                                          <p:val>
                                            <p:strVal val="#ppt_x"/>
                                          </p:val>
                                        </p:tav>
                                        <p:tav tm="100000">
                                          <p:val>
                                            <p:strVal val="#ppt_x"/>
                                          </p:val>
                                        </p:tav>
                                      </p:tavLst>
                                    </p:anim>
                                    <p:anim calcmode="lin" valueType="num">
                                      <p:cBhvr additive="base">
                                        <p:cTn id="180" dur="500" fill="hold"/>
                                        <p:tgtEl>
                                          <p:spTgt spid="69671"/>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69672"/>
                                        </p:tgtEl>
                                        <p:attrNameLst>
                                          <p:attrName>style.visibility</p:attrName>
                                        </p:attrNameLst>
                                      </p:cBhvr>
                                      <p:to>
                                        <p:strVal val="visible"/>
                                      </p:to>
                                    </p:set>
                                    <p:anim calcmode="lin" valueType="num">
                                      <p:cBhvr additive="base">
                                        <p:cTn id="183" dur="500" fill="hold"/>
                                        <p:tgtEl>
                                          <p:spTgt spid="69672"/>
                                        </p:tgtEl>
                                        <p:attrNameLst>
                                          <p:attrName>ppt_x</p:attrName>
                                        </p:attrNameLst>
                                      </p:cBhvr>
                                      <p:tavLst>
                                        <p:tav tm="0">
                                          <p:val>
                                            <p:strVal val="#ppt_x"/>
                                          </p:val>
                                        </p:tav>
                                        <p:tav tm="100000">
                                          <p:val>
                                            <p:strVal val="#ppt_x"/>
                                          </p:val>
                                        </p:tav>
                                      </p:tavLst>
                                    </p:anim>
                                    <p:anim calcmode="lin" valueType="num">
                                      <p:cBhvr additive="base">
                                        <p:cTn id="184" dur="500" fill="hold"/>
                                        <p:tgtEl>
                                          <p:spTgt spid="69672"/>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69673"/>
                                        </p:tgtEl>
                                        <p:attrNameLst>
                                          <p:attrName>style.visibility</p:attrName>
                                        </p:attrNameLst>
                                      </p:cBhvr>
                                      <p:to>
                                        <p:strVal val="visible"/>
                                      </p:to>
                                    </p:set>
                                    <p:anim calcmode="lin" valueType="num">
                                      <p:cBhvr additive="base">
                                        <p:cTn id="187" dur="500" fill="hold"/>
                                        <p:tgtEl>
                                          <p:spTgt spid="69673"/>
                                        </p:tgtEl>
                                        <p:attrNameLst>
                                          <p:attrName>ppt_x</p:attrName>
                                        </p:attrNameLst>
                                      </p:cBhvr>
                                      <p:tavLst>
                                        <p:tav tm="0">
                                          <p:val>
                                            <p:strVal val="#ppt_x"/>
                                          </p:val>
                                        </p:tav>
                                        <p:tav tm="100000">
                                          <p:val>
                                            <p:strVal val="#ppt_x"/>
                                          </p:val>
                                        </p:tav>
                                      </p:tavLst>
                                    </p:anim>
                                    <p:anim calcmode="lin" valueType="num">
                                      <p:cBhvr additive="base">
                                        <p:cTn id="188" dur="500" fill="hold"/>
                                        <p:tgtEl>
                                          <p:spTgt spid="69673"/>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69674"/>
                                        </p:tgtEl>
                                        <p:attrNameLst>
                                          <p:attrName>style.visibility</p:attrName>
                                        </p:attrNameLst>
                                      </p:cBhvr>
                                      <p:to>
                                        <p:strVal val="visible"/>
                                      </p:to>
                                    </p:set>
                                    <p:anim calcmode="lin" valueType="num">
                                      <p:cBhvr additive="base">
                                        <p:cTn id="191" dur="500" fill="hold"/>
                                        <p:tgtEl>
                                          <p:spTgt spid="69674"/>
                                        </p:tgtEl>
                                        <p:attrNameLst>
                                          <p:attrName>ppt_x</p:attrName>
                                        </p:attrNameLst>
                                      </p:cBhvr>
                                      <p:tavLst>
                                        <p:tav tm="0">
                                          <p:val>
                                            <p:strVal val="#ppt_x"/>
                                          </p:val>
                                        </p:tav>
                                        <p:tav tm="100000">
                                          <p:val>
                                            <p:strVal val="#ppt_x"/>
                                          </p:val>
                                        </p:tav>
                                      </p:tavLst>
                                    </p:anim>
                                    <p:anim calcmode="lin" valueType="num">
                                      <p:cBhvr additive="base">
                                        <p:cTn id="192" dur="500" fill="hold"/>
                                        <p:tgtEl>
                                          <p:spTgt spid="69674"/>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69675"/>
                                        </p:tgtEl>
                                        <p:attrNameLst>
                                          <p:attrName>style.visibility</p:attrName>
                                        </p:attrNameLst>
                                      </p:cBhvr>
                                      <p:to>
                                        <p:strVal val="visible"/>
                                      </p:to>
                                    </p:set>
                                    <p:anim calcmode="lin" valueType="num">
                                      <p:cBhvr additive="base">
                                        <p:cTn id="195" dur="500" fill="hold"/>
                                        <p:tgtEl>
                                          <p:spTgt spid="69675"/>
                                        </p:tgtEl>
                                        <p:attrNameLst>
                                          <p:attrName>ppt_x</p:attrName>
                                        </p:attrNameLst>
                                      </p:cBhvr>
                                      <p:tavLst>
                                        <p:tav tm="0">
                                          <p:val>
                                            <p:strVal val="#ppt_x"/>
                                          </p:val>
                                        </p:tav>
                                        <p:tav tm="100000">
                                          <p:val>
                                            <p:strVal val="#ppt_x"/>
                                          </p:val>
                                        </p:tav>
                                      </p:tavLst>
                                    </p:anim>
                                    <p:anim calcmode="lin" valueType="num">
                                      <p:cBhvr additive="base">
                                        <p:cTn id="196" dur="500" fill="hold"/>
                                        <p:tgtEl>
                                          <p:spTgt spid="69675"/>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69676"/>
                                        </p:tgtEl>
                                        <p:attrNameLst>
                                          <p:attrName>style.visibility</p:attrName>
                                        </p:attrNameLst>
                                      </p:cBhvr>
                                      <p:to>
                                        <p:strVal val="visible"/>
                                      </p:to>
                                    </p:set>
                                    <p:anim calcmode="lin" valueType="num">
                                      <p:cBhvr additive="base">
                                        <p:cTn id="199" dur="500" fill="hold"/>
                                        <p:tgtEl>
                                          <p:spTgt spid="69676"/>
                                        </p:tgtEl>
                                        <p:attrNameLst>
                                          <p:attrName>ppt_x</p:attrName>
                                        </p:attrNameLst>
                                      </p:cBhvr>
                                      <p:tavLst>
                                        <p:tav tm="0">
                                          <p:val>
                                            <p:strVal val="#ppt_x"/>
                                          </p:val>
                                        </p:tav>
                                        <p:tav tm="100000">
                                          <p:val>
                                            <p:strVal val="#ppt_x"/>
                                          </p:val>
                                        </p:tav>
                                      </p:tavLst>
                                    </p:anim>
                                    <p:anim calcmode="lin" valueType="num">
                                      <p:cBhvr additive="base">
                                        <p:cTn id="200" dur="500" fill="hold"/>
                                        <p:tgtEl>
                                          <p:spTgt spid="69676"/>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69677"/>
                                        </p:tgtEl>
                                        <p:attrNameLst>
                                          <p:attrName>style.visibility</p:attrName>
                                        </p:attrNameLst>
                                      </p:cBhvr>
                                      <p:to>
                                        <p:strVal val="visible"/>
                                      </p:to>
                                    </p:set>
                                    <p:anim calcmode="lin" valueType="num">
                                      <p:cBhvr additive="base">
                                        <p:cTn id="203" dur="500" fill="hold"/>
                                        <p:tgtEl>
                                          <p:spTgt spid="69677"/>
                                        </p:tgtEl>
                                        <p:attrNameLst>
                                          <p:attrName>ppt_x</p:attrName>
                                        </p:attrNameLst>
                                      </p:cBhvr>
                                      <p:tavLst>
                                        <p:tav tm="0">
                                          <p:val>
                                            <p:strVal val="#ppt_x"/>
                                          </p:val>
                                        </p:tav>
                                        <p:tav tm="100000">
                                          <p:val>
                                            <p:strVal val="#ppt_x"/>
                                          </p:val>
                                        </p:tav>
                                      </p:tavLst>
                                    </p:anim>
                                    <p:anim calcmode="lin" valueType="num">
                                      <p:cBhvr additive="base">
                                        <p:cTn id="204" dur="500" fill="hold"/>
                                        <p:tgtEl>
                                          <p:spTgt spid="69677"/>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69678"/>
                                        </p:tgtEl>
                                        <p:attrNameLst>
                                          <p:attrName>style.visibility</p:attrName>
                                        </p:attrNameLst>
                                      </p:cBhvr>
                                      <p:to>
                                        <p:strVal val="visible"/>
                                      </p:to>
                                    </p:set>
                                    <p:anim calcmode="lin" valueType="num">
                                      <p:cBhvr additive="base">
                                        <p:cTn id="207" dur="500" fill="hold"/>
                                        <p:tgtEl>
                                          <p:spTgt spid="69678"/>
                                        </p:tgtEl>
                                        <p:attrNameLst>
                                          <p:attrName>ppt_x</p:attrName>
                                        </p:attrNameLst>
                                      </p:cBhvr>
                                      <p:tavLst>
                                        <p:tav tm="0">
                                          <p:val>
                                            <p:strVal val="#ppt_x"/>
                                          </p:val>
                                        </p:tav>
                                        <p:tav tm="100000">
                                          <p:val>
                                            <p:strVal val="#ppt_x"/>
                                          </p:val>
                                        </p:tav>
                                      </p:tavLst>
                                    </p:anim>
                                    <p:anim calcmode="lin" valueType="num">
                                      <p:cBhvr additive="base">
                                        <p:cTn id="208" dur="500" fill="hold"/>
                                        <p:tgtEl>
                                          <p:spTgt spid="6967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69769"/>
                                        </p:tgtEl>
                                        <p:attrNameLst>
                                          <p:attrName>style.visibility</p:attrName>
                                        </p:attrNameLst>
                                      </p:cBhvr>
                                      <p:to>
                                        <p:strVal val="visible"/>
                                      </p:to>
                                    </p:set>
                                    <p:anim calcmode="lin" valueType="num">
                                      <p:cBhvr additive="base">
                                        <p:cTn id="211" dur="500" fill="hold"/>
                                        <p:tgtEl>
                                          <p:spTgt spid="69769"/>
                                        </p:tgtEl>
                                        <p:attrNameLst>
                                          <p:attrName>ppt_x</p:attrName>
                                        </p:attrNameLst>
                                      </p:cBhvr>
                                      <p:tavLst>
                                        <p:tav tm="0">
                                          <p:val>
                                            <p:strVal val="#ppt_x"/>
                                          </p:val>
                                        </p:tav>
                                        <p:tav tm="100000">
                                          <p:val>
                                            <p:strVal val="#ppt_x"/>
                                          </p:val>
                                        </p:tav>
                                      </p:tavLst>
                                    </p:anim>
                                    <p:anim calcmode="lin" valueType="num">
                                      <p:cBhvr additive="base">
                                        <p:cTn id="212" dur="500" fill="hold"/>
                                        <p:tgtEl>
                                          <p:spTgt spid="69769"/>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69770"/>
                                        </p:tgtEl>
                                        <p:attrNameLst>
                                          <p:attrName>style.visibility</p:attrName>
                                        </p:attrNameLst>
                                      </p:cBhvr>
                                      <p:to>
                                        <p:strVal val="visible"/>
                                      </p:to>
                                    </p:set>
                                    <p:anim calcmode="lin" valueType="num">
                                      <p:cBhvr additive="base">
                                        <p:cTn id="215" dur="500" fill="hold"/>
                                        <p:tgtEl>
                                          <p:spTgt spid="69770"/>
                                        </p:tgtEl>
                                        <p:attrNameLst>
                                          <p:attrName>ppt_x</p:attrName>
                                        </p:attrNameLst>
                                      </p:cBhvr>
                                      <p:tavLst>
                                        <p:tav tm="0">
                                          <p:val>
                                            <p:strVal val="#ppt_x"/>
                                          </p:val>
                                        </p:tav>
                                        <p:tav tm="100000">
                                          <p:val>
                                            <p:strVal val="#ppt_x"/>
                                          </p:val>
                                        </p:tav>
                                      </p:tavLst>
                                    </p:anim>
                                    <p:anim calcmode="lin" valueType="num">
                                      <p:cBhvr additive="base">
                                        <p:cTn id="216" dur="500" fill="hold"/>
                                        <p:tgtEl>
                                          <p:spTgt spid="6977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69771"/>
                                        </p:tgtEl>
                                        <p:attrNameLst>
                                          <p:attrName>style.visibility</p:attrName>
                                        </p:attrNameLst>
                                      </p:cBhvr>
                                      <p:to>
                                        <p:strVal val="visible"/>
                                      </p:to>
                                    </p:set>
                                    <p:anim calcmode="lin" valueType="num">
                                      <p:cBhvr additive="base">
                                        <p:cTn id="219" dur="500" fill="hold"/>
                                        <p:tgtEl>
                                          <p:spTgt spid="69771"/>
                                        </p:tgtEl>
                                        <p:attrNameLst>
                                          <p:attrName>ppt_x</p:attrName>
                                        </p:attrNameLst>
                                      </p:cBhvr>
                                      <p:tavLst>
                                        <p:tav tm="0">
                                          <p:val>
                                            <p:strVal val="#ppt_x"/>
                                          </p:val>
                                        </p:tav>
                                        <p:tav tm="100000">
                                          <p:val>
                                            <p:strVal val="#ppt_x"/>
                                          </p:val>
                                        </p:tav>
                                      </p:tavLst>
                                    </p:anim>
                                    <p:anim calcmode="lin" valueType="num">
                                      <p:cBhvr additive="base">
                                        <p:cTn id="220" dur="500" fill="hold"/>
                                        <p:tgtEl>
                                          <p:spTgt spid="6977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69772"/>
                                        </p:tgtEl>
                                        <p:attrNameLst>
                                          <p:attrName>style.visibility</p:attrName>
                                        </p:attrNameLst>
                                      </p:cBhvr>
                                      <p:to>
                                        <p:strVal val="visible"/>
                                      </p:to>
                                    </p:set>
                                    <p:anim calcmode="lin" valueType="num">
                                      <p:cBhvr additive="base">
                                        <p:cTn id="223" dur="500" fill="hold"/>
                                        <p:tgtEl>
                                          <p:spTgt spid="69772"/>
                                        </p:tgtEl>
                                        <p:attrNameLst>
                                          <p:attrName>ppt_x</p:attrName>
                                        </p:attrNameLst>
                                      </p:cBhvr>
                                      <p:tavLst>
                                        <p:tav tm="0">
                                          <p:val>
                                            <p:strVal val="#ppt_x"/>
                                          </p:val>
                                        </p:tav>
                                        <p:tav tm="100000">
                                          <p:val>
                                            <p:strVal val="#ppt_x"/>
                                          </p:val>
                                        </p:tav>
                                      </p:tavLst>
                                    </p:anim>
                                    <p:anim calcmode="lin" valueType="num">
                                      <p:cBhvr additive="base">
                                        <p:cTn id="224" dur="500" fill="hold"/>
                                        <p:tgtEl>
                                          <p:spTgt spid="6977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69773"/>
                                        </p:tgtEl>
                                        <p:attrNameLst>
                                          <p:attrName>style.visibility</p:attrName>
                                        </p:attrNameLst>
                                      </p:cBhvr>
                                      <p:to>
                                        <p:strVal val="visible"/>
                                      </p:to>
                                    </p:set>
                                    <p:anim calcmode="lin" valueType="num">
                                      <p:cBhvr additive="base">
                                        <p:cTn id="227" dur="500" fill="hold"/>
                                        <p:tgtEl>
                                          <p:spTgt spid="69773"/>
                                        </p:tgtEl>
                                        <p:attrNameLst>
                                          <p:attrName>ppt_x</p:attrName>
                                        </p:attrNameLst>
                                      </p:cBhvr>
                                      <p:tavLst>
                                        <p:tav tm="0">
                                          <p:val>
                                            <p:strVal val="#ppt_x"/>
                                          </p:val>
                                        </p:tav>
                                        <p:tav tm="100000">
                                          <p:val>
                                            <p:strVal val="#ppt_x"/>
                                          </p:val>
                                        </p:tav>
                                      </p:tavLst>
                                    </p:anim>
                                    <p:anim calcmode="lin" valueType="num">
                                      <p:cBhvr additive="base">
                                        <p:cTn id="228" dur="500" fill="hold"/>
                                        <p:tgtEl>
                                          <p:spTgt spid="69773"/>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69774"/>
                                        </p:tgtEl>
                                        <p:attrNameLst>
                                          <p:attrName>style.visibility</p:attrName>
                                        </p:attrNameLst>
                                      </p:cBhvr>
                                      <p:to>
                                        <p:strVal val="visible"/>
                                      </p:to>
                                    </p:set>
                                    <p:anim calcmode="lin" valueType="num">
                                      <p:cBhvr additive="base">
                                        <p:cTn id="231" dur="500" fill="hold"/>
                                        <p:tgtEl>
                                          <p:spTgt spid="69774"/>
                                        </p:tgtEl>
                                        <p:attrNameLst>
                                          <p:attrName>ppt_x</p:attrName>
                                        </p:attrNameLst>
                                      </p:cBhvr>
                                      <p:tavLst>
                                        <p:tav tm="0">
                                          <p:val>
                                            <p:strVal val="#ppt_x"/>
                                          </p:val>
                                        </p:tav>
                                        <p:tav tm="100000">
                                          <p:val>
                                            <p:strVal val="#ppt_x"/>
                                          </p:val>
                                        </p:tav>
                                      </p:tavLst>
                                    </p:anim>
                                    <p:anim calcmode="lin" valueType="num">
                                      <p:cBhvr additive="base">
                                        <p:cTn id="232" dur="500" fill="hold"/>
                                        <p:tgtEl>
                                          <p:spTgt spid="69774"/>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grpId="0" nodeType="clickEffect">
                                  <p:stCondLst>
                                    <p:cond delay="0"/>
                                  </p:stCondLst>
                                  <p:childTnLst>
                                    <p:set>
                                      <p:cBhvr>
                                        <p:cTn id="236" dur="1" fill="hold">
                                          <p:stCondLst>
                                            <p:cond delay="0"/>
                                          </p:stCondLst>
                                        </p:cTn>
                                        <p:tgtEl>
                                          <p:spTgt spid="69692"/>
                                        </p:tgtEl>
                                        <p:attrNameLst>
                                          <p:attrName>style.visibility</p:attrName>
                                        </p:attrNameLst>
                                      </p:cBhvr>
                                      <p:to>
                                        <p:strVal val="visible"/>
                                      </p:to>
                                    </p:set>
                                    <p:anim calcmode="lin" valueType="num">
                                      <p:cBhvr additive="base">
                                        <p:cTn id="237" dur="500" fill="hold"/>
                                        <p:tgtEl>
                                          <p:spTgt spid="69692"/>
                                        </p:tgtEl>
                                        <p:attrNameLst>
                                          <p:attrName>ppt_x</p:attrName>
                                        </p:attrNameLst>
                                      </p:cBhvr>
                                      <p:tavLst>
                                        <p:tav tm="0">
                                          <p:val>
                                            <p:strVal val="#ppt_x"/>
                                          </p:val>
                                        </p:tav>
                                        <p:tav tm="100000">
                                          <p:val>
                                            <p:strVal val="#ppt_x"/>
                                          </p:val>
                                        </p:tav>
                                      </p:tavLst>
                                    </p:anim>
                                    <p:anim calcmode="lin" valueType="num">
                                      <p:cBhvr additive="base">
                                        <p:cTn id="238" dur="500" fill="hold"/>
                                        <p:tgtEl>
                                          <p:spTgt spid="69692"/>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69693"/>
                                        </p:tgtEl>
                                        <p:attrNameLst>
                                          <p:attrName>style.visibility</p:attrName>
                                        </p:attrNameLst>
                                      </p:cBhvr>
                                      <p:to>
                                        <p:strVal val="visible"/>
                                      </p:to>
                                    </p:set>
                                    <p:anim calcmode="lin" valueType="num">
                                      <p:cBhvr additive="base">
                                        <p:cTn id="241" dur="500" fill="hold"/>
                                        <p:tgtEl>
                                          <p:spTgt spid="69693"/>
                                        </p:tgtEl>
                                        <p:attrNameLst>
                                          <p:attrName>ppt_x</p:attrName>
                                        </p:attrNameLst>
                                      </p:cBhvr>
                                      <p:tavLst>
                                        <p:tav tm="0">
                                          <p:val>
                                            <p:strVal val="#ppt_x"/>
                                          </p:val>
                                        </p:tav>
                                        <p:tav tm="100000">
                                          <p:val>
                                            <p:strVal val="#ppt_x"/>
                                          </p:val>
                                        </p:tav>
                                      </p:tavLst>
                                    </p:anim>
                                    <p:anim calcmode="lin" valueType="num">
                                      <p:cBhvr additive="base">
                                        <p:cTn id="242" dur="500" fill="hold"/>
                                        <p:tgtEl>
                                          <p:spTgt spid="69693"/>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69694"/>
                                        </p:tgtEl>
                                        <p:attrNameLst>
                                          <p:attrName>style.visibility</p:attrName>
                                        </p:attrNameLst>
                                      </p:cBhvr>
                                      <p:to>
                                        <p:strVal val="visible"/>
                                      </p:to>
                                    </p:set>
                                    <p:anim calcmode="lin" valueType="num">
                                      <p:cBhvr additive="base">
                                        <p:cTn id="245" dur="500" fill="hold"/>
                                        <p:tgtEl>
                                          <p:spTgt spid="69694"/>
                                        </p:tgtEl>
                                        <p:attrNameLst>
                                          <p:attrName>ppt_x</p:attrName>
                                        </p:attrNameLst>
                                      </p:cBhvr>
                                      <p:tavLst>
                                        <p:tav tm="0">
                                          <p:val>
                                            <p:strVal val="#ppt_x"/>
                                          </p:val>
                                        </p:tav>
                                        <p:tav tm="100000">
                                          <p:val>
                                            <p:strVal val="#ppt_x"/>
                                          </p:val>
                                        </p:tav>
                                      </p:tavLst>
                                    </p:anim>
                                    <p:anim calcmode="lin" valueType="num">
                                      <p:cBhvr additive="base">
                                        <p:cTn id="246" dur="500" fill="hold"/>
                                        <p:tgtEl>
                                          <p:spTgt spid="69694"/>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69695"/>
                                        </p:tgtEl>
                                        <p:attrNameLst>
                                          <p:attrName>style.visibility</p:attrName>
                                        </p:attrNameLst>
                                      </p:cBhvr>
                                      <p:to>
                                        <p:strVal val="visible"/>
                                      </p:to>
                                    </p:set>
                                    <p:anim calcmode="lin" valueType="num">
                                      <p:cBhvr additive="base">
                                        <p:cTn id="249" dur="500" fill="hold"/>
                                        <p:tgtEl>
                                          <p:spTgt spid="69695"/>
                                        </p:tgtEl>
                                        <p:attrNameLst>
                                          <p:attrName>ppt_x</p:attrName>
                                        </p:attrNameLst>
                                      </p:cBhvr>
                                      <p:tavLst>
                                        <p:tav tm="0">
                                          <p:val>
                                            <p:strVal val="#ppt_x"/>
                                          </p:val>
                                        </p:tav>
                                        <p:tav tm="100000">
                                          <p:val>
                                            <p:strVal val="#ppt_x"/>
                                          </p:val>
                                        </p:tav>
                                      </p:tavLst>
                                    </p:anim>
                                    <p:anim calcmode="lin" valueType="num">
                                      <p:cBhvr additive="base">
                                        <p:cTn id="250" dur="500" fill="hold"/>
                                        <p:tgtEl>
                                          <p:spTgt spid="69695"/>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69696"/>
                                        </p:tgtEl>
                                        <p:attrNameLst>
                                          <p:attrName>style.visibility</p:attrName>
                                        </p:attrNameLst>
                                      </p:cBhvr>
                                      <p:to>
                                        <p:strVal val="visible"/>
                                      </p:to>
                                    </p:set>
                                    <p:anim calcmode="lin" valueType="num">
                                      <p:cBhvr additive="base">
                                        <p:cTn id="253" dur="500" fill="hold"/>
                                        <p:tgtEl>
                                          <p:spTgt spid="69696"/>
                                        </p:tgtEl>
                                        <p:attrNameLst>
                                          <p:attrName>ppt_x</p:attrName>
                                        </p:attrNameLst>
                                      </p:cBhvr>
                                      <p:tavLst>
                                        <p:tav tm="0">
                                          <p:val>
                                            <p:strVal val="#ppt_x"/>
                                          </p:val>
                                        </p:tav>
                                        <p:tav tm="100000">
                                          <p:val>
                                            <p:strVal val="#ppt_x"/>
                                          </p:val>
                                        </p:tav>
                                      </p:tavLst>
                                    </p:anim>
                                    <p:anim calcmode="lin" valueType="num">
                                      <p:cBhvr additive="base">
                                        <p:cTn id="254" dur="500" fill="hold"/>
                                        <p:tgtEl>
                                          <p:spTgt spid="69696"/>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69697"/>
                                        </p:tgtEl>
                                        <p:attrNameLst>
                                          <p:attrName>style.visibility</p:attrName>
                                        </p:attrNameLst>
                                      </p:cBhvr>
                                      <p:to>
                                        <p:strVal val="visible"/>
                                      </p:to>
                                    </p:set>
                                    <p:anim calcmode="lin" valueType="num">
                                      <p:cBhvr additive="base">
                                        <p:cTn id="257" dur="500" fill="hold"/>
                                        <p:tgtEl>
                                          <p:spTgt spid="69697"/>
                                        </p:tgtEl>
                                        <p:attrNameLst>
                                          <p:attrName>ppt_x</p:attrName>
                                        </p:attrNameLst>
                                      </p:cBhvr>
                                      <p:tavLst>
                                        <p:tav tm="0">
                                          <p:val>
                                            <p:strVal val="#ppt_x"/>
                                          </p:val>
                                        </p:tav>
                                        <p:tav tm="100000">
                                          <p:val>
                                            <p:strVal val="#ppt_x"/>
                                          </p:val>
                                        </p:tav>
                                      </p:tavLst>
                                    </p:anim>
                                    <p:anim calcmode="lin" valueType="num">
                                      <p:cBhvr additive="base">
                                        <p:cTn id="258" dur="500" fill="hold"/>
                                        <p:tgtEl>
                                          <p:spTgt spid="69697"/>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69698"/>
                                        </p:tgtEl>
                                        <p:attrNameLst>
                                          <p:attrName>style.visibility</p:attrName>
                                        </p:attrNameLst>
                                      </p:cBhvr>
                                      <p:to>
                                        <p:strVal val="visible"/>
                                      </p:to>
                                    </p:set>
                                    <p:anim calcmode="lin" valueType="num">
                                      <p:cBhvr additive="base">
                                        <p:cTn id="261" dur="500" fill="hold"/>
                                        <p:tgtEl>
                                          <p:spTgt spid="69698"/>
                                        </p:tgtEl>
                                        <p:attrNameLst>
                                          <p:attrName>ppt_x</p:attrName>
                                        </p:attrNameLst>
                                      </p:cBhvr>
                                      <p:tavLst>
                                        <p:tav tm="0">
                                          <p:val>
                                            <p:strVal val="#ppt_x"/>
                                          </p:val>
                                        </p:tav>
                                        <p:tav tm="100000">
                                          <p:val>
                                            <p:strVal val="#ppt_x"/>
                                          </p:val>
                                        </p:tav>
                                      </p:tavLst>
                                    </p:anim>
                                    <p:anim calcmode="lin" valueType="num">
                                      <p:cBhvr additive="base">
                                        <p:cTn id="262" dur="500" fill="hold"/>
                                        <p:tgtEl>
                                          <p:spTgt spid="69698"/>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69699"/>
                                        </p:tgtEl>
                                        <p:attrNameLst>
                                          <p:attrName>style.visibility</p:attrName>
                                        </p:attrNameLst>
                                      </p:cBhvr>
                                      <p:to>
                                        <p:strVal val="visible"/>
                                      </p:to>
                                    </p:set>
                                    <p:anim calcmode="lin" valueType="num">
                                      <p:cBhvr additive="base">
                                        <p:cTn id="265" dur="500" fill="hold"/>
                                        <p:tgtEl>
                                          <p:spTgt spid="69699"/>
                                        </p:tgtEl>
                                        <p:attrNameLst>
                                          <p:attrName>ppt_x</p:attrName>
                                        </p:attrNameLst>
                                      </p:cBhvr>
                                      <p:tavLst>
                                        <p:tav tm="0">
                                          <p:val>
                                            <p:strVal val="#ppt_x"/>
                                          </p:val>
                                        </p:tav>
                                        <p:tav tm="100000">
                                          <p:val>
                                            <p:strVal val="#ppt_x"/>
                                          </p:val>
                                        </p:tav>
                                      </p:tavLst>
                                    </p:anim>
                                    <p:anim calcmode="lin" valueType="num">
                                      <p:cBhvr additive="base">
                                        <p:cTn id="266" dur="500" fill="hold"/>
                                        <p:tgtEl>
                                          <p:spTgt spid="69699"/>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69700"/>
                                        </p:tgtEl>
                                        <p:attrNameLst>
                                          <p:attrName>style.visibility</p:attrName>
                                        </p:attrNameLst>
                                      </p:cBhvr>
                                      <p:to>
                                        <p:strVal val="visible"/>
                                      </p:to>
                                    </p:set>
                                    <p:anim calcmode="lin" valueType="num">
                                      <p:cBhvr additive="base">
                                        <p:cTn id="269" dur="500" fill="hold"/>
                                        <p:tgtEl>
                                          <p:spTgt spid="69700"/>
                                        </p:tgtEl>
                                        <p:attrNameLst>
                                          <p:attrName>ppt_x</p:attrName>
                                        </p:attrNameLst>
                                      </p:cBhvr>
                                      <p:tavLst>
                                        <p:tav tm="0">
                                          <p:val>
                                            <p:strVal val="#ppt_x"/>
                                          </p:val>
                                        </p:tav>
                                        <p:tav tm="100000">
                                          <p:val>
                                            <p:strVal val="#ppt_x"/>
                                          </p:val>
                                        </p:tav>
                                      </p:tavLst>
                                    </p:anim>
                                    <p:anim calcmode="lin" valueType="num">
                                      <p:cBhvr additive="base">
                                        <p:cTn id="270" dur="500" fill="hold"/>
                                        <p:tgtEl>
                                          <p:spTgt spid="69700"/>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69701"/>
                                        </p:tgtEl>
                                        <p:attrNameLst>
                                          <p:attrName>style.visibility</p:attrName>
                                        </p:attrNameLst>
                                      </p:cBhvr>
                                      <p:to>
                                        <p:strVal val="visible"/>
                                      </p:to>
                                    </p:set>
                                    <p:anim calcmode="lin" valueType="num">
                                      <p:cBhvr additive="base">
                                        <p:cTn id="273" dur="500" fill="hold"/>
                                        <p:tgtEl>
                                          <p:spTgt spid="69701"/>
                                        </p:tgtEl>
                                        <p:attrNameLst>
                                          <p:attrName>ppt_x</p:attrName>
                                        </p:attrNameLst>
                                      </p:cBhvr>
                                      <p:tavLst>
                                        <p:tav tm="0">
                                          <p:val>
                                            <p:strVal val="#ppt_x"/>
                                          </p:val>
                                        </p:tav>
                                        <p:tav tm="100000">
                                          <p:val>
                                            <p:strVal val="#ppt_x"/>
                                          </p:val>
                                        </p:tav>
                                      </p:tavLst>
                                    </p:anim>
                                    <p:anim calcmode="lin" valueType="num">
                                      <p:cBhvr additive="base">
                                        <p:cTn id="274" dur="500" fill="hold"/>
                                        <p:tgtEl>
                                          <p:spTgt spid="69701"/>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69702"/>
                                        </p:tgtEl>
                                        <p:attrNameLst>
                                          <p:attrName>style.visibility</p:attrName>
                                        </p:attrNameLst>
                                      </p:cBhvr>
                                      <p:to>
                                        <p:strVal val="visible"/>
                                      </p:to>
                                    </p:set>
                                    <p:anim calcmode="lin" valueType="num">
                                      <p:cBhvr additive="base">
                                        <p:cTn id="277" dur="500" fill="hold"/>
                                        <p:tgtEl>
                                          <p:spTgt spid="69702"/>
                                        </p:tgtEl>
                                        <p:attrNameLst>
                                          <p:attrName>ppt_x</p:attrName>
                                        </p:attrNameLst>
                                      </p:cBhvr>
                                      <p:tavLst>
                                        <p:tav tm="0">
                                          <p:val>
                                            <p:strVal val="#ppt_x"/>
                                          </p:val>
                                        </p:tav>
                                        <p:tav tm="100000">
                                          <p:val>
                                            <p:strVal val="#ppt_x"/>
                                          </p:val>
                                        </p:tav>
                                      </p:tavLst>
                                    </p:anim>
                                    <p:anim calcmode="lin" valueType="num">
                                      <p:cBhvr additive="base">
                                        <p:cTn id="278" dur="500" fill="hold"/>
                                        <p:tgtEl>
                                          <p:spTgt spid="69702"/>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69703"/>
                                        </p:tgtEl>
                                        <p:attrNameLst>
                                          <p:attrName>style.visibility</p:attrName>
                                        </p:attrNameLst>
                                      </p:cBhvr>
                                      <p:to>
                                        <p:strVal val="visible"/>
                                      </p:to>
                                    </p:set>
                                    <p:anim calcmode="lin" valueType="num">
                                      <p:cBhvr additive="base">
                                        <p:cTn id="281" dur="500" fill="hold"/>
                                        <p:tgtEl>
                                          <p:spTgt spid="69703"/>
                                        </p:tgtEl>
                                        <p:attrNameLst>
                                          <p:attrName>ppt_x</p:attrName>
                                        </p:attrNameLst>
                                      </p:cBhvr>
                                      <p:tavLst>
                                        <p:tav tm="0">
                                          <p:val>
                                            <p:strVal val="#ppt_x"/>
                                          </p:val>
                                        </p:tav>
                                        <p:tav tm="100000">
                                          <p:val>
                                            <p:strVal val="#ppt_x"/>
                                          </p:val>
                                        </p:tav>
                                      </p:tavLst>
                                    </p:anim>
                                    <p:anim calcmode="lin" valueType="num">
                                      <p:cBhvr additive="base">
                                        <p:cTn id="282" dur="500" fill="hold"/>
                                        <p:tgtEl>
                                          <p:spTgt spid="69703"/>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69704"/>
                                        </p:tgtEl>
                                        <p:attrNameLst>
                                          <p:attrName>style.visibility</p:attrName>
                                        </p:attrNameLst>
                                      </p:cBhvr>
                                      <p:to>
                                        <p:strVal val="visible"/>
                                      </p:to>
                                    </p:set>
                                    <p:anim calcmode="lin" valueType="num">
                                      <p:cBhvr additive="base">
                                        <p:cTn id="285" dur="500" fill="hold"/>
                                        <p:tgtEl>
                                          <p:spTgt spid="69704"/>
                                        </p:tgtEl>
                                        <p:attrNameLst>
                                          <p:attrName>ppt_x</p:attrName>
                                        </p:attrNameLst>
                                      </p:cBhvr>
                                      <p:tavLst>
                                        <p:tav tm="0">
                                          <p:val>
                                            <p:strVal val="#ppt_x"/>
                                          </p:val>
                                        </p:tav>
                                        <p:tav tm="100000">
                                          <p:val>
                                            <p:strVal val="#ppt_x"/>
                                          </p:val>
                                        </p:tav>
                                      </p:tavLst>
                                    </p:anim>
                                    <p:anim calcmode="lin" valueType="num">
                                      <p:cBhvr additive="base">
                                        <p:cTn id="286" dur="500" fill="hold"/>
                                        <p:tgtEl>
                                          <p:spTgt spid="69704"/>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69775"/>
                                        </p:tgtEl>
                                        <p:attrNameLst>
                                          <p:attrName>style.visibility</p:attrName>
                                        </p:attrNameLst>
                                      </p:cBhvr>
                                      <p:to>
                                        <p:strVal val="visible"/>
                                      </p:to>
                                    </p:set>
                                    <p:anim calcmode="lin" valueType="num">
                                      <p:cBhvr additive="base">
                                        <p:cTn id="289" dur="500" fill="hold"/>
                                        <p:tgtEl>
                                          <p:spTgt spid="69775"/>
                                        </p:tgtEl>
                                        <p:attrNameLst>
                                          <p:attrName>ppt_x</p:attrName>
                                        </p:attrNameLst>
                                      </p:cBhvr>
                                      <p:tavLst>
                                        <p:tav tm="0">
                                          <p:val>
                                            <p:strVal val="#ppt_x"/>
                                          </p:val>
                                        </p:tav>
                                        <p:tav tm="100000">
                                          <p:val>
                                            <p:strVal val="#ppt_x"/>
                                          </p:val>
                                        </p:tav>
                                      </p:tavLst>
                                    </p:anim>
                                    <p:anim calcmode="lin" valueType="num">
                                      <p:cBhvr additive="base">
                                        <p:cTn id="290" dur="500" fill="hold"/>
                                        <p:tgtEl>
                                          <p:spTgt spid="69775"/>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69776"/>
                                        </p:tgtEl>
                                        <p:attrNameLst>
                                          <p:attrName>style.visibility</p:attrName>
                                        </p:attrNameLst>
                                      </p:cBhvr>
                                      <p:to>
                                        <p:strVal val="visible"/>
                                      </p:to>
                                    </p:set>
                                    <p:anim calcmode="lin" valueType="num">
                                      <p:cBhvr additive="base">
                                        <p:cTn id="293" dur="500" fill="hold"/>
                                        <p:tgtEl>
                                          <p:spTgt spid="69776"/>
                                        </p:tgtEl>
                                        <p:attrNameLst>
                                          <p:attrName>ppt_x</p:attrName>
                                        </p:attrNameLst>
                                      </p:cBhvr>
                                      <p:tavLst>
                                        <p:tav tm="0">
                                          <p:val>
                                            <p:strVal val="#ppt_x"/>
                                          </p:val>
                                        </p:tav>
                                        <p:tav tm="100000">
                                          <p:val>
                                            <p:strVal val="#ppt_x"/>
                                          </p:val>
                                        </p:tav>
                                      </p:tavLst>
                                    </p:anim>
                                    <p:anim calcmode="lin" valueType="num">
                                      <p:cBhvr additive="base">
                                        <p:cTn id="294" dur="500" fill="hold"/>
                                        <p:tgtEl>
                                          <p:spTgt spid="69776"/>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69777"/>
                                        </p:tgtEl>
                                        <p:attrNameLst>
                                          <p:attrName>style.visibility</p:attrName>
                                        </p:attrNameLst>
                                      </p:cBhvr>
                                      <p:to>
                                        <p:strVal val="visible"/>
                                      </p:to>
                                    </p:set>
                                    <p:anim calcmode="lin" valueType="num">
                                      <p:cBhvr additive="base">
                                        <p:cTn id="297" dur="500" fill="hold"/>
                                        <p:tgtEl>
                                          <p:spTgt spid="69777"/>
                                        </p:tgtEl>
                                        <p:attrNameLst>
                                          <p:attrName>ppt_x</p:attrName>
                                        </p:attrNameLst>
                                      </p:cBhvr>
                                      <p:tavLst>
                                        <p:tav tm="0">
                                          <p:val>
                                            <p:strVal val="#ppt_x"/>
                                          </p:val>
                                        </p:tav>
                                        <p:tav tm="100000">
                                          <p:val>
                                            <p:strVal val="#ppt_x"/>
                                          </p:val>
                                        </p:tav>
                                      </p:tavLst>
                                    </p:anim>
                                    <p:anim calcmode="lin" valueType="num">
                                      <p:cBhvr additive="base">
                                        <p:cTn id="298" dur="500" fill="hold"/>
                                        <p:tgtEl>
                                          <p:spTgt spid="69777"/>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69778"/>
                                        </p:tgtEl>
                                        <p:attrNameLst>
                                          <p:attrName>style.visibility</p:attrName>
                                        </p:attrNameLst>
                                      </p:cBhvr>
                                      <p:to>
                                        <p:strVal val="visible"/>
                                      </p:to>
                                    </p:set>
                                    <p:anim calcmode="lin" valueType="num">
                                      <p:cBhvr additive="base">
                                        <p:cTn id="301" dur="500" fill="hold"/>
                                        <p:tgtEl>
                                          <p:spTgt spid="69778"/>
                                        </p:tgtEl>
                                        <p:attrNameLst>
                                          <p:attrName>ppt_x</p:attrName>
                                        </p:attrNameLst>
                                      </p:cBhvr>
                                      <p:tavLst>
                                        <p:tav tm="0">
                                          <p:val>
                                            <p:strVal val="#ppt_x"/>
                                          </p:val>
                                        </p:tav>
                                        <p:tav tm="100000">
                                          <p:val>
                                            <p:strVal val="#ppt_x"/>
                                          </p:val>
                                        </p:tav>
                                      </p:tavLst>
                                    </p:anim>
                                    <p:anim calcmode="lin" valueType="num">
                                      <p:cBhvr additive="base">
                                        <p:cTn id="302" dur="500" fill="hold"/>
                                        <p:tgtEl>
                                          <p:spTgt spid="69778"/>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69779"/>
                                        </p:tgtEl>
                                        <p:attrNameLst>
                                          <p:attrName>style.visibility</p:attrName>
                                        </p:attrNameLst>
                                      </p:cBhvr>
                                      <p:to>
                                        <p:strVal val="visible"/>
                                      </p:to>
                                    </p:set>
                                    <p:anim calcmode="lin" valueType="num">
                                      <p:cBhvr additive="base">
                                        <p:cTn id="305" dur="500" fill="hold"/>
                                        <p:tgtEl>
                                          <p:spTgt spid="69779"/>
                                        </p:tgtEl>
                                        <p:attrNameLst>
                                          <p:attrName>ppt_x</p:attrName>
                                        </p:attrNameLst>
                                      </p:cBhvr>
                                      <p:tavLst>
                                        <p:tav tm="0">
                                          <p:val>
                                            <p:strVal val="#ppt_x"/>
                                          </p:val>
                                        </p:tav>
                                        <p:tav tm="100000">
                                          <p:val>
                                            <p:strVal val="#ppt_x"/>
                                          </p:val>
                                        </p:tav>
                                      </p:tavLst>
                                    </p:anim>
                                    <p:anim calcmode="lin" valueType="num">
                                      <p:cBhvr additive="base">
                                        <p:cTn id="306" dur="500" fill="hold"/>
                                        <p:tgtEl>
                                          <p:spTgt spid="69779"/>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69780"/>
                                        </p:tgtEl>
                                        <p:attrNameLst>
                                          <p:attrName>style.visibility</p:attrName>
                                        </p:attrNameLst>
                                      </p:cBhvr>
                                      <p:to>
                                        <p:strVal val="visible"/>
                                      </p:to>
                                    </p:set>
                                    <p:anim calcmode="lin" valueType="num">
                                      <p:cBhvr additive="base">
                                        <p:cTn id="309" dur="500" fill="hold"/>
                                        <p:tgtEl>
                                          <p:spTgt spid="69780"/>
                                        </p:tgtEl>
                                        <p:attrNameLst>
                                          <p:attrName>ppt_x</p:attrName>
                                        </p:attrNameLst>
                                      </p:cBhvr>
                                      <p:tavLst>
                                        <p:tav tm="0">
                                          <p:val>
                                            <p:strVal val="#ppt_x"/>
                                          </p:val>
                                        </p:tav>
                                        <p:tav tm="100000">
                                          <p:val>
                                            <p:strVal val="#ppt_x"/>
                                          </p:val>
                                        </p:tav>
                                      </p:tavLst>
                                    </p:anim>
                                    <p:anim calcmode="lin" valueType="num">
                                      <p:cBhvr additive="base">
                                        <p:cTn id="310" dur="500" fill="hold"/>
                                        <p:tgtEl>
                                          <p:spTgt spid="69780"/>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4" fill="hold" grpId="0" nodeType="clickEffect">
                                  <p:stCondLst>
                                    <p:cond delay="0"/>
                                  </p:stCondLst>
                                  <p:childTnLst>
                                    <p:set>
                                      <p:cBhvr>
                                        <p:cTn id="314" dur="1" fill="hold">
                                          <p:stCondLst>
                                            <p:cond delay="0"/>
                                          </p:stCondLst>
                                        </p:cTn>
                                        <p:tgtEl>
                                          <p:spTgt spid="69787"/>
                                        </p:tgtEl>
                                        <p:attrNameLst>
                                          <p:attrName>style.visibility</p:attrName>
                                        </p:attrNameLst>
                                      </p:cBhvr>
                                      <p:to>
                                        <p:strVal val="visible"/>
                                      </p:to>
                                    </p:set>
                                    <p:anim calcmode="lin" valueType="num">
                                      <p:cBhvr additive="base">
                                        <p:cTn id="315" dur="500" fill="hold"/>
                                        <p:tgtEl>
                                          <p:spTgt spid="69787"/>
                                        </p:tgtEl>
                                        <p:attrNameLst>
                                          <p:attrName>ppt_x</p:attrName>
                                        </p:attrNameLst>
                                      </p:cBhvr>
                                      <p:tavLst>
                                        <p:tav tm="0">
                                          <p:val>
                                            <p:strVal val="#ppt_x"/>
                                          </p:val>
                                        </p:tav>
                                        <p:tav tm="100000">
                                          <p:val>
                                            <p:strVal val="#ppt_x"/>
                                          </p:val>
                                        </p:tav>
                                      </p:tavLst>
                                    </p:anim>
                                    <p:anim calcmode="lin" valueType="num">
                                      <p:cBhvr additive="base">
                                        <p:cTn id="316" dur="500" fill="hold"/>
                                        <p:tgtEl>
                                          <p:spTgt spid="69787"/>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69679"/>
                                        </p:tgtEl>
                                        <p:attrNameLst>
                                          <p:attrName>style.visibility</p:attrName>
                                        </p:attrNameLst>
                                      </p:cBhvr>
                                      <p:to>
                                        <p:strVal val="visible"/>
                                      </p:to>
                                    </p:set>
                                    <p:anim calcmode="lin" valueType="num">
                                      <p:cBhvr additive="base">
                                        <p:cTn id="319" dur="500" fill="hold"/>
                                        <p:tgtEl>
                                          <p:spTgt spid="69679"/>
                                        </p:tgtEl>
                                        <p:attrNameLst>
                                          <p:attrName>ppt_x</p:attrName>
                                        </p:attrNameLst>
                                      </p:cBhvr>
                                      <p:tavLst>
                                        <p:tav tm="0">
                                          <p:val>
                                            <p:strVal val="#ppt_x"/>
                                          </p:val>
                                        </p:tav>
                                        <p:tav tm="100000">
                                          <p:val>
                                            <p:strVal val="#ppt_x"/>
                                          </p:val>
                                        </p:tav>
                                      </p:tavLst>
                                    </p:anim>
                                    <p:anim calcmode="lin" valueType="num">
                                      <p:cBhvr additive="base">
                                        <p:cTn id="320" dur="500" fill="hold"/>
                                        <p:tgtEl>
                                          <p:spTgt spid="69679"/>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69680"/>
                                        </p:tgtEl>
                                        <p:attrNameLst>
                                          <p:attrName>style.visibility</p:attrName>
                                        </p:attrNameLst>
                                      </p:cBhvr>
                                      <p:to>
                                        <p:strVal val="visible"/>
                                      </p:to>
                                    </p:set>
                                    <p:anim calcmode="lin" valueType="num">
                                      <p:cBhvr additive="base">
                                        <p:cTn id="323" dur="500" fill="hold"/>
                                        <p:tgtEl>
                                          <p:spTgt spid="69680"/>
                                        </p:tgtEl>
                                        <p:attrNameLst>
                                          <p:attrName>ppt_x</p:attrName>
                                        </p:attrNameLst>
                                      </p:cBhvr>
                                      <p:tavLst>
                                        <p:tav tm="0">
                                          <p:val>
                                            <p:strVal val="#ppt_x"/>
                                          </p:val>
                                        </p:tav>
                                        <p:tav tm="100000">
                                          <p:val>
                                            <p:strVal val="#ppt_x"/>
                                          </p:val>
                                        </p:tav>
                                      </p:tavLst>
                                    </p:anim>
                                    <p:anim calcmode="lin" valueType="num">
                                      <p:cBhvr additive="base">
                                        <p:cTn id="324" dur="500" fill="hold"/>
                                        <p:tgtEl>
                                          <p:spTgt spid="69680"/>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69681"/>
                                        </p:tgtEl>
                                        <p:attrNameLst>
                                          <p:attrName>style.visibility</p:attrName>
                                        </p:attrNameLst>
                                      </p:cBhvr>
                                      <p:to>
                                        <p:strVal val="visible"/>
                                      </p:to>
                                    </p:set>
                                    <p:anim calcmode="lin" valueType="num">
                                      <p:cBhvr additive="base">
                                        <p:cTn id="327" dur="500" fill="hold"/>
                                        <p:tgtEl>
                                          <p:spTgt spid="69681"/>
                                        </p:tgtEl>
                                        <p:attrNameLst>
                                          <p:attrName>ppt_x</p:attrName>
                                        </p:attrNameLst>
                                      </p:cBhvr>
                                      <p:tavLst>
                                        <p:tav tm="0">
                                          <p:val>
                                            <p:strVal val="#ppt_x"/>
                                          </p:val>
                                        </p:tav>
                                        <p:tav tm="100000">
                                          <p:val>
                                            <p:strVal val="#ppt_x"/>
                                          </p:val>
                                        </p:tav>
                                      </p:tavLst>
                                    </p:anim>
                                    <p:anim calcmode="lin" valueType="num">
                                      <p:cBhvr additive="base">
                                        <p:cTn id="328" dur="500" fill="hold"/>
                                        <p:tgtEl>
                                          <p:spTgt spid="69681"/>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69682"/>
                                        </p:tgtEl>
                                        <p:attrNameLst>
                                          <p:attrName>style.visibility</p:attrName>
                                        </p:attrNameLst>
                                      </p:cBhvr>
                                      <p:to>
                                        <p:strVal val="visible"/>
                                      </p:to>
                                    </p:set>
                                    <p:anim calcmode="lin" valueType="num">
                                      <p:cBhvr additive="base">
                                        <p:cTn id="331" dur="500" fill="hold"/>
                                        <p:tgtEl>
                                          <p:spTgt spid="69682"/>
                                        </p:tgtEl>
                                        <p:attrNameLst>
                                          <p:attrName>ppt_x</p:attrName>
                                        </p:attrNameLst>
                                      </p:cBhvr>
                                      <p:tavLst>
                                        <p:tav tm="0">
                                          <p:val>
                                            <p:strVal val="#ppt_x"/>
                                          </p:val>
                                        </p:tav>
                                        <p:tav tm="100000">
                                          <p:val>
                                            <p:strVal val="#ppt_x"/>
                                          </p:val>
                                        </p:tav>
                                      </p:tavLst>
                                    </p:anim>
                                    <p:anim calcmode="lin" valueType="num">
                                      <p:cBhvr additive="base">
                                        <p:cTn id="332" dur="500" fill="hold"/>
                                        <p:tgtEl>
                                          <p:spTgt spid="69682"/>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69683"/>
                                        </p:tgtEl>
                                        <p:attrNameLst>
                                          <p:attrName>style.visibility</p:attrName>
                                        </p:attrNameLst>
                                      </p:cBhvr>
                                      <p:to>
                                        <p:strVal val="visible"/>
                                      </p:to>
                                    </p:set>
                                    <p:anim calcmode="lin" valueType="num">
                                      <p:cBhvr additive="base">
                                        <p:cTn id="335" dur="500" fill="hold"/>
                                        <p:tgtEl>
                                          <p:spTgt spid="69683"/>
                                        </p:tgtEl>
                                        <p:attrNameLst>
                                          <p:attrName>ppt_x</p:attrName>
                                        </p:attrNameLst>
                                      </p:cBhvr>
                                      <p:tavLst>
                                        <p:tav tm="0">
                                          <p:val>
                                            <p:strVal val="#ppt_x"/>
                                          </p:val>
                                        </p:tav>
                                        <p:tav tm="100000">
                                          <p:val>
                                            <p:strVal val="#ppt_x"/>
                                          </p:val>
                                        </p:tav>
                                      </p:tavLst>
                                    </p:anim>
                                    <p:anim calcmode="lin" valueType="num">
                                      <p:cBhvr additive="base">
                                        <p:cTn id="336" dur="500" fill="hold"/>
                                        <p:tgtEl>
                                          <p:spTgt spid="69683"/>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69684"/>
                                        </p:tgtEl>
                                        <p:attrNameLst>
                                          <p:attrName>style.visibility</p:attrName>
                                        </p:attrNameLst>
                                      </p:cBhvr>
                                      <p:to>
                                        <p:strVal val="visible"/>
                                      </p:to>
                                    </p:set>
                                    <p:anim calcmode="lin" valueType="num">
                                      <p:cBhvr additive="base">
                                        <p:cTn id="339" dur="500" fill="hold"/>
                                        <p:tgtEl>
                                          <p:spTgt spid="69684"/>
                                        </p:tgtEl>
                                        <p:attrNameLst>
                                          <p:attrName>ppt_x</p:attrName>
                                        </p:attrNameLst>
                                      </p:cBhvr>
                                      <p:tavLst>
                                        <p:tav tm="0">
                                          <p:val>
                                            <p:strVal val="#ppt_x"/>
                                          </p:val>
                                        </p:tav>
                                        <p:tav tm="100000">
                                          <p:val>
                                            <p:strVal val="#ppt_x"/>
                                          </p:val>
                                        </p:tav>
                                      </p:tavLst>
                                    </p:anim>
                                    <p:anim calcmode="lin" valueType="num">
                                      <p:cBhvr additive="base">
                                        <p:cTn id="340" dur="500" fill="hold"/>
                                        <p:tgtEl>
                                          <p:spTgt spid="69684"/>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69685"/>
                                        </p:tgtEl>
                                        <p:attrNameLst>
                                          <p:attrName>style.visibility</p:attrName>
                                        </p:attrNameLst>
                                      </p:cBhvr>
                                      <p:to>
                                        <p:strVal val="visible"/>
                                      </p:to>
                                    </p:set>
                                    <p:anim calcmode="lin" valueType="num">
                                      <p:cBhvr additive="base">
                                        <p:cTn id="343" dur="500" fill="hold"/>
                                        <p:tgtEl>
                                          <p:spTgt spid="69685"/>
                                        </p:tgtEl>
                                        <p:attrNameLst>
                                          <p:attrName>ppt_x</p:attrName>
                                        </p:attrNameLst>
                                      </p:cBhvr>
                                      <p:tavLst>
                                        <p:tav tm="0">
                                          <p:val>
                                            <p:strVal val="#ppt_x"/>
                                          </p:val>
                                        </p:tav>
                                        <p:tav tm="100000">
                                          <p:val>
                                            <p:strVal val="#ppt_x"/>
                                          </p:val>
                                        </p:tav>
                                      </p:tavLst>
                                    </p:anim>
                                    <p:anim calcmode="lin" valueType="num">
                                      <p:cBhvr additive="base">
                                        <p:cTn id="344" dur="500" fill="hold"/>
                                        <p:tgtEl>
                                          <p:spTgt spid="69685"/>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69686"/>
                                        </p:tgtEl>
                                        <p:attrNameLst>
                                          <p:attrName>style.visibility</p:attrName>
                                        </p:attrNameLst>
                                      </p:cBhvr>
                                      <p:to>
                                        <p:strVal val="visible"/>
                                      </p:to>
                                    </p:set>
                                    <p:anim calcmode="lin" valueType="num">
                                      <p:cBhvr additive="base">
                                        <p:cTn id="347" dur="500" fill="hold"/>
                                        <p:tgtEl>
                                          <p:spTgt spid="69686"/>
                                        </p:tgtEl>
                                        <p:attrNameLst>
                                          <p:attrName>ppt_x</p:attrName>
                                        </p:attrNameLst>
                                      </p:cBhvr>
                                      <p:tavLst>
                                        <p:tav tm="0">
                                          <p:val>
                                            <p:strVal val="#ppt_x"/>
                                          </p:val>
                                        </p:tav>
                                        <p:tav tm="100000">
                                          <p:val>
                                            <p:strVal val="#ppt_x"/>
                                          </p:val>
                                        </p:tav>
                                      </p:tavLst>
                                    </p:anim>
                                    <p:anim calcmode="lin" valueType="num">
                                      <p:cBhvr additive="base">
                                        <p:cTn id="348" dur="500" fill="hold"/>
                                        <p:tgtEl>
                                          <p:spTgt spid="69686"/>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69687"/>
                                        </p:tgtEl>
                                        <p:attrNameLst>
                                          <p:attrName>style.visibility</p:attrName>
                                        </p:attrNameLst>
                                      </p:cBhvr>
                                      <p:to>
                                        <p:strVal val="visible"/>
                                      </p:to>
                                    </p:set>
                                    <p:anim calcmode="lin" valueType="num">
                                      <p:cBhvr additive="base">
                                        <p:cTn id="351" dur="500" fill="hold"/>
                                        <p:tgtEl>
                                          <p:spTgt spid="69687"/>
                                        </p:tgtEl>
                                        <p:attrNameLst>
                                          <p:attrName>ppt_x</p:attrName>
                                        </p:attrNameLst>
                                      </p:cBhvr>
                                      <p:tavLst>
                                        <p:tav tm="0">
                                          <p:val>
                                            <p:strVal val="#ppt_x"/>
                                          </p:val>
                                        </p:tav>
                                        <p:tav tm="100000">
                                          <p:val>
                                            <p:strVal val="#ppt_x"/>
                                          </p:val>
                                        </p:tav>
                                      </p:tavLst>
                                    </p:anim>
                                    <p:anim calcmode="lin" valueType="num">
                                      <p:cBhvr additive="base">
                                        <p:cTn id="352" dur="500" fill="hold"/>
                                        <p:tgtEl>
                                          <p:spTgt spid="69687"/>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69688"/>
                                        </p:tgtEl>
                                        <p:attrNameLst>
                                          <p:attrName>style.visibility</p:attrName>
                                        </p:attrNameLst>
                                      </p:cBhvr>
                                      <p:to>
                                        <p:strVal val="visible"/>
                                      </p:to>
                                    </p:set>
                                    <p:anim calcmode="lin" valueType="num">
                                      <p:cBhvr additive="base">
                                        <p:cTn id="355" dur="500" fill="hold"/>
                                        <p:tgtEl>
                                          <p:spTgt spid="69688"/>
                                        </p:tgtEl>
                                        <p:attrNameLst>
                                          <p:attrName>ppt_x</p:attrName>
                                        </p:attrNameLst>
                                      </p:cBhvr>
                                      <p:tavLst>
                                        <p:tav tm="0">
                                          <p:val>
                                            <p:strVal val="#ppt_x"/>
                                          </p:val>
                                        </p:tav>
                                        <p:tav tm="100000">
                                          <p:val>
                                            <p:strVal val="#ppt_x"/>
                                          </p:val>
                                        </p:tav>
                                      </p:tavLst>
                                    </p:anim>
                                    <p:anim calcmode="lin" valueType="num">
                                      <p:cBhvr additive="base">
                                        <p:cTn id="356" dur="500" fill="hold"/>
                                        <p:tgtEl>
                                          <p:spTgt spid="69688"/>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69689"/>
                                        </p:tgtEl>
                                        <p:attrNameLst>
                                          <p:attrName>style.visibility</p:attrName>
                                        </p:attrNameLst>
                                      </p:cBhvr>
                                      <p:to>
                                        <p:strVal val="visible"/>
                                      </p:to>
                                    </p:set>
                                    <p:anim calcmode="lin" valueType="num">
                                      <p:cBhvr additive="base">
                                        <p:cTn id="359" dur="500" fill="hold"/>
                                        <p:tgtEl>
                                          <p:spTgt spid="69689"/>
                                        </p:tgtEl>
                                        <p:attrNameLst>
                                          <p:attrName>ppt_x</p:attrName>
                                        </p:attrNameLst>
                                      </p:cBhvr>
                                      <p:tavLst>
                                        <p:tav tm="0">
                                          <p:val>
                                            <p:strVal val="#ppt_x"/>
                                          </p:val>
                                        </p:tav>
                                        <p:tav tm="100000">
                                          <p:val>
                                            <p:strVal val="#ppt_x"/>
                                          </p:val>
                                        </p:tav>
                                      </p:tavLst>
                                    </p:anim>
                                    <p:anim calcmode="lin" valueType="num">
                                      <p:cBhvr additive="base">
                                        <p:cTn id="360" dur="500" fill="hold"/>
                                        <p:tgtEl>
                                          <p:spTgt spid="69689"/>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69690"/>
                                        </p:tgtEl>
                                        <p:attrNameLst>
                                          <p:attrName>style.visibility</p:attrName>
                                        </p:attrNameLst>
                                      </p:cBhvr>
                                      <p:to>
                                        <p:strVal val="visible"/>
                                      </p:to>
                                    </p:set>
                                    <p:anim calcmode="lin" valueType="num">
                                      <p:cBhvr additive="base">
                                        <p:cTn id="363" dur="500" fill="hold"/>
                                        <p:tgtEl>
                                          <p:spTgt spid="69690"/>
                                        </p:tgtEl>
                                        <p:attrNameLst>
                                          <p:attrName>ppt_x</p:attrName>
                                        </p:attrNameLst>
                                      </p:cBhvr>
                                      <p:tavLst>
                                        <p:tav tm="0">
                                          <p:val>
                                            <p:strVal val="#ppt_x"/>
                                          </p:val>
                                        </p:tav>
                                        <p:tav tm="100000">
                                          <p:val>
                                            <p:strVal val="#ppt_x"/>
                                          </p:val>
                                        </p:tav>
                                      </p:tavLst>
                                    </p:anim>
                                    <p:anim calcmode="lin" valueType="num">
                                      <p:cBhvr additive="base">
                                        <p:cTn id="364" dur="500" fill="hold"/>
                                        <p:tgtEl>
                                          <p:spTgt spid="69690"/>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69691"/>
                                        </p:tgtEl>
                                        <p:attrNameLst>
                                          <p:attrName>style.visibility</p:attrName>
                                        </p:attrNameLst>
                                      </p:cBhvr>
                                      <p:to>
                                        <p:strVal val="visible"/>
                                      </p:to>
                                    </p:set>
                                    <p:anim calcmode="lin" valueType="num">
                                      <p:cBhvr additive="base">
                                        <p:cTn id="367" dur="500" fill="hold"/>
                                        <p:tgtEl>
                                          <p:spTgt spid="69691"/>
                                        </p:tgtEl>
                                        <p:attrNameLst>
                                          <p:attrName>ppt_x</p:attrName>
                                        </p:attrNameLst>
                                      </p:cBhvr>
                                      <p:tavLst>
                                        <p:tav tm="0">
                                          <p:val>
                                            <p:strVal val="#ppt_x"/>
                                          </p:val>
                                        </p:tav>
                                        <p:tav tm="100000">
                                          <p:val>
                                            <p:strVal val="#ppt_x"/>
                                          </p:val>
                                        </p:tav>
                                      </p:tavLst>
                                    </p:anim>
                                    <p:anim calcmode="lin" valueType="num">
                                      <p:cBhvr additive="base">
                                        <p:cTn id="368" dur="500" fill="hold"/>
                                        <p:tgtEl>
                                          <p:spTgt spid="69691"/>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69781"/>
                                        </p:tgtEl>
                                        <p:attrNameLst>
                                          <p:attrName>style.visibility</p:attrName>
                                        </p:attrNameLst>
                                      </p:cBhvr>
                                      <p:to>
                                        <p:strVal val="visible"/>
                                      </p:to>
                                    </p:set>
                                    <p:anim calcmode="lin" valueType="num">
                                      <p:cBhvr additive="base">
                                        <p:cTn id="371" dur="500" fill="hold"/>
                                        <p:tgtEl>
                                          <p:spTgt spid="69781"/>
                                        </p:tgtEl>
                                        <p:attrNameLst>
                                          <p:attrName>ppt_x</p:attrName>
                                        </p:attrNameLst>
                                      </p:cBhvr>
                                      <p:tavLst>
                                        <p:tav tm="0">
                                          <p:val>
                                            <p:strVal val="#ppt_x"/>
                                          </p:val>
                                        </p:tav>
                                        <p:tav tm="100000">
                                          <p:val>
                                            <p:strVal val="#ppt_x"/>
                                          </p:val>
                                        </p:tav>
                                      </p:tavLst>
                                    </p:anim>
                                    <p:anim calcmode="lin" valueType="num">
                                      <p:cBhvr additive="base">
                                        <p:cTn id="372" dur="500" fill="hold"/>
                                        <p:tgtEl>
                                          <p:spTgt spid="69781"/>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69782"/>
                                        </p:tgtEl>
                                        <p:attrNameLst>
                                          <p:attrName>style.visibility</p:attrName>
                                        </p:attrNameLst>
                                      </p:cBhvr>
                                      <p:to>
                                        <p:strVal val="visible"/>
                                      </p:to>
                                    </p:set>
                                    <p:anim calcmode="lin" valueType="num">
                                      <p:cBhvr additive="base">
                                        <p:cTn id="375" dur="500" fill="hold"/>
                                        <p:tgtEl>
                                          <p:spTgt spid="69782"/>
                                        </p:tgtEl>
                                        <p:attrNameLst>
                                          <p:attrName>ppt_x</p:attrName>
                                        </p:attrNameLst>
                                      </p:cBhvr>
                                      <p:tavLst>
                                        <p:tav tm="0">
                                          <p:val>
                                            <p:strVal val="#ppt_x"/>
                                          </p:val>
                                        </p:tav>
                                        <p:tav tm="100000">
                                          <p:val>
                                            <p:strVal val="#ppt_x"/>
                                          </p:val>
                                        </p:tav>
                                      </p:tavLst>
                                    </p:anim>
                                    <p:anim calcmode="lin" valueType="num">
                                      <p:cBhvr additive="base">
                                        <p:cTn id="376" dur="500" fill="hold"/>
                                        <p:tgtEl>
                                          <p:spTgt spid="69782"/>
                                        </p:tgtEl>
                                        <p:attrNameLst>
                                          <p:attrName>ppt_y</p:attrName>
                                        </p:attrNameLst>
                                      </p:cBhvr>
                                      <p:tavLst>
                                        <p:tav tm="0">
                                          <p:val>
                                            <p:strVal val="1+#ppt_h/2"/>
                                          </p:val>
                                        </p:tav>
                                        <p:tav tm="100000">
                                          <p:val>
                                            <p:strVal val="#ppt_y"/>
                                          </p:val>
                                        </p:tav>
                                      </p:tavLst>
                                    </p:anim>
                                  </p:childTnLst>
                                </p:cTn>
                              </p:par>
                              <p:par>
                                <p:cTn id="377" presetID="2" presetClass="entr" presetSubtype="4" fill="hold" grpId="0" nodeType="withEffect">
                                  <p:stCondLst>
                                    <p:cond delay="0"/>
                                  </p:stCondLst>
                                  <p:childTnLst>
                                    <p:set>
                                      <p:cBhvr>
                                        <p:cTn id="378" dur="1" fill="hold">
                                          <p:stCondLst>
                                            <p:cond delay="0"/>
                                          </p:stCondLst>
                                        </p:cTn>
                                        <p:tgtEl>
                                          <p:spTgt spid="69783"/>
                                        </p:tgtEl>
                                        <p:attrNameLst>
                                          <p:attrName>style.visibility</p:attrName>
                                        </p:attrNameLst>
                                      </p:cBhvr>
                                      <p:to>
                                        <p:strVal val="visible"/>
                                      </p:to>
                                    </p:set>
                                    <p:anim calcmode="lin" valueType="num">
                                      <p:cBhvr additive="base">
                                        <p:cTn id="379" dur="500" fill="hold"/>
                                        <p:tgtEl>
                                          <p:spTgt spid="69783"/>
                                        </p:tgtEl>
                                        <p:attrNameLst>
                                          <p:attrName>ppt_x</p:attrName>
                                        </p:attrNameLst>
                                      </p:cBhvr>
                                      <p:tavLst>
                                        <p:tav tm="0">
                                          <p:val>
                                            <p:strVal val="#ppt_x"/>
                                          </p:val>
                                        </p:tav>
                                        <p:tav tm="100000">
                                          <p:val>
                                            <p:strVal val="#ppt_x"/>
                                          </p:val>
                                        </p:tav>
                                      </p:tavLst>
                                    </p:anim>
                                    <p:anim calcmode="lin" valueType="num">
                                      <p:cBhvr additive="base">
                                        <p:cTn id="380" dur="500" fill="hold"/>
                                        <p:tgtEl>
                                          <p:spTgt spid="69783"/>
                                        </p:tgtEl>
                                        <p:attrNameLst>
                                          <p:attrName>ppt_y</p:attrName>
                                        </p:attrNameLst>
                                      </p:cBhvr>
                                      <p:tavLst>
                                        <p:tav tm="0">
                                          <p:val>
                                            <p:strVal val="1+#ppt_h/2"/>
                                          </p:val>
                                        </p:tav>
                                        <p:tav tm="100000">
                                          <p:val>
                                            <p:strVal val="#ppt_y"/>
                                          </p:val>
                                        </p:tav>
                                      </p:tavLst>
                                    </p:anim>
                                  </p:childTnLst>
                                </p:cTn>
                              </p:par>
                              <p:par>
                                <p:cTn id="381" presetID="2" presetClass="entr" presetSubtype="4" fill="hold" grpId="0" nodeType="withEffect">
                                  <p:stCondLst>
                                    <p:cond delay="0"/>
                                  </p:stCondLst>
                                  <p:childTnLst>
                                    <p:set>
                                      <p:cBhvr>
                                        <p:cTn id="382" dur="1" fill="hold">
                                          <p:stCondLst>
                                            <p:cond delay="0"/>
                                          </p:stCondLst>
                                        </p:cTn>
                                        <p:tgtEl>
                                          <p:spTgt spid="69784"/>
                                        </p:tgtEl>
                                        <p:attrNameLst>
                                          <p:attrName>style.visibility</p:attrName>
                                        </p:attrNameLst>
                                      </p:cBhvr>
                                      <p:to>
                                        <p:strVal val="visible"/>
                                      </p:to>
                                    </p:set>
                                    <p:anim calcmode="lin" valueType="num">
                                      <p:cBhvr additive="base">
                                        <p:cTn id="383" dur="500" fill="hold"/>
                                        <p:tgtEl>
                                          <p:spTgt spid="69784"/>
                                        </p:tgtEl>
                                        <p:attrNameLst>
                                          <p:attrName>ppt_x</p:attrName>
                                        </p:attrNameLst>
                                      </p:cBhvr>
                                      <p:tavLst>
                                        <p:tav tm="0">
                                          <p:val>
                                            <p:strVal val="#ppt_x"/>
                                          </p:val>
                                        </p:tav>
                                        <p:tav tm="100000">
                                          <p:val>
                                            <p:strVal val="#ppt_x"/>
                                          </p:val>
                                        </p:tav>
                                      </p:tavLst>
                                    </p:anim>
                                    <p:anim calcmode="lin" valueType="num">
                                      <p:cBhvr additive="base">
                                        <p:cTn id="384" dur="500" fill="hold"/>
                                        <p:tgtEl>
                                          <p:spTgt spid="69784"/>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69785"/>
                                        </p:tgtEl>
                                        <p:attrNameLst>
                                          <p:attrName>style.visibility</p:attrName>
                                        </p:attrNameLst>
                                      </p:cBhvr>
                                      <p:to>
                                        <p:strVal val="visible"/>
                                      </p:to>
                                    </p:set>
                                    <p:anim calcmode="lin" valueType="num">
                                      <p:cBhvr additive="base">
                                        <p:cTn id="387" dur="500" fill="hold"/>
                                        <p:tgtEl>
                                          <p:spTgt spid="69785"/>
                                        </p:tgtEl>
                                        <p:attrNameLst>
                                          <p:attrName>ppt_x</p:attrName>
                                        </p:attrNameLst>
                                      </p:cBhvr>
                                      <p:tavLst>
                                        <p:tav tm="0">
                                          <p:val>
                                            <p:strVal val="#ppt_x"/>
                                          </p:val>
                                        </p:tav>
                                        <p:tav tm="100000">
                                          <p:val>
                                            <p:strVal val="#ppt_x"/>
                                          </p:val>
                                        </p:tav>
                                      </p:tavLst>
                                    </p:anim>
                                    <p:anim calcmode="lin" valueType="num">
                                      <p:cBhvr additive="base">
                                        <p:cTn id="388" dur="500" fill="hold"/>
                                        <p:tgtEl>
                                          <p:spTgt spid="69785"/>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69786"/>
                                        </p:tgtEl>
                                        <p:attrNameLst>
                                          <p:attrName>style.visibility</p:attrName>
                                        </p:attrNameLst>
                                      </p:cBhvr>
                                      <p:to>
                                        <p:strVal val="visible"/>
                                      </p:to>
                                    </p:set>
                                    <p:anim calcmode="lin" valueType="num">
                                      <p:cBhvr additive="base">
                                        <p:cTn id="391" dur="500" fill="hold"/>
                                        <p:tgtEl>
                                          <p:spTgt spid="69786"/>
                                        </p:tgtEl>
                                        <p:attrNameLst>
                                          <p:attrName>ppt_x</p:attrName>
                                        </p:attrNameLst>
                                      </p:cBhvr>
                                      <p:tavLst>
                                        <p:tav tm="0">
                                          <p:val>
                                            <p:strVal val="#ppt_x"/>
                                          </p:val>
                                        </p:tav>
                                        <p:tav tm="100000">
                                          <p:val>
                                            <p:strVal val="#ppt_x"/>
                                          </p:val>
                                        </p:tav>
                                      </p:tavLst>
                                    </p:anim>
                                    <p:anim calcmode="lin" valueType="num">
                                      <p:cBhvr additive="base">
                                        <p:cTn id="392" dur="500" fill="hold"/>
                                        <p:tgtEl>
                                          <p:spTgt spid="69786"/>
                                        </p:tgtEl>
                                        <p:attrNameLst>
                                          <p:attrName>ppt_y</p:attrName>
                                        </p:attrNameLst>
                                      </p:cBhvr>
                                      <p:tavLst>
                                        <p:tav tm="0">
                                          <p:val>
                                            <p:strVal val="1+#ppt_h/2"/>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4" fill="hold" grpId="0" nodeType="clickEffect">
                                  <p:stCondLst>
                                    <p:cond delay="0"/>
                                  </p:stCondLst>
                                  <p:childTnLst>
                                    <p:set>
                                      <p:cBhvr>
                                        <p:cTn id="396" dur="1" fill="hold">
                                          <p:stCondLst>
                                            <p:cond delay="0"/>
                                          </p:stCondLst>
                                        </p:cTn>
                                        <p:tgtEl>
                                          <p:spTgt spid="69794"/>
                                        </p:tgtEl>
                                        <p:attrNameLst>
                                          <p:attrName>style.visibility</p:attrName>
                                        </p:attrNameLst>
                                      </p:cBhvr>
                                      <p:to>
                                        <p:strVal val="visible"/>
                                      </p:to>
                                    </p:set>
                                    <p:anim calcmode="lin" valueType="num">
                                      <p:cBhvr additive="base">
                                        <p:cTn id="397" dur="500" fill="hold"/>
                                        <p:tgtEl>
                                          <p:spTgt spid="69794"/>
                                        </p:tgtEl>
                                        <p:attrNameLst>
                                          <p:attrName>ppt_x</p:attrName>
                                        </p:attrNameLst>
                                      </p:cBhvr>
                                      <p:tavLst>
                                        <p:tav tm="0">
                                          <p:val>
                                            <p:strVal val="#ppt_x"/>
                                          </p:val>
                                        </p:tav>
                                        <p:tav tm="100000">
                                          <p:val>
                                            <p:strVal val="#ppt_x"/>
                                          </p:val>
                                        </p:tav>
                                      </p:tavLst>
                                    </p:anim>
                                    <p:anim calcmode="lin" valueType="num">
                                      <p:cBhvr additive="base">
                                        <p:cTn id="398" dur="500" fill="hold"/>
                                        <p:tgtEl>
                                          <p:spTgt spid="69794"/>
                                        </p:tgtEl>
                                        <p:attrNameLst>
                                          <p:attrName>ppt_y</p:attrName>
                                        </p:attrNameLst>
                                      </p:cBhvr>
                                      <p:tavLst>
                                        <p:tav tm="0">
                                          <p:val>
                                            <p:strVal val="1+#ppt_h/2"/>
                                          </p:val>
                                        </p:tav>
                                        <p:tav tm="100000">
                                          <p:val>
                                            <p:strVal val="#ppt_y"/>
                                          </p:val>
                                        </p:tav>
                                      </p:tavLst>
                                    </p:anim>
                                  </p:childTnLst>
                                </p:cTn>
                              </p:par>
                              <p:par>
                                <p:cTn id="399" presetID="2" presetClass="entr" presetSubtype="4" fill="hold" grpId="0" nodeType="withEffect">
                                  <p:stCondLst>
                                    <p:cond delay="0"/>
                                  </p:stCondLst>
                                  <p:childTnLst>
                                    <p:set>
                                      <p:cBhvr>
                                        <p:cTn id="400" dur="1" fill="hold">
                                          <p:stCondLst>
                                            <p:cond delay="0"/>
                                          </p:stCondLst>
                                        </p:cTn>
                                        <p:tgtEl>
                                          <p:spTgt spid="69705"/>
                                        </p:tgtEl>
                                        <p:attrNameLst>
                                          <p:attrName>style.visibility</p:attrName>
                                        </p:attrNameLst>
                                      </p:cBhvr>
                                      <p:to>
                                        <p:strVal val="visible"/>
                                      </p:to>
                                    </p:set>
                                    <p:anim calcmode="lin" valueType="num">
                                      <p:cBhvr additive="base">
                                        <p:cTn id="401" dur="500" fill="hold"/>
                                        <p:tgtEl>
                                          <p:spTgt spid="69705"/>
                                        </p:tgtEl>
                                        <p:attrNameLst>
                                          <p:attrName>ppt_x</p:attrName>
                                        </p:attrNameLst>
                                      </p:cBhvr>
                                      <p:tavLst>
                                        <p:tav tm="0">
                                          <p:val>
                                            <p:strVal val="#ppt_x"/>
                                          </p:val>
                                        </p:tav>
                                        <p:tav tm="100000">
                                          <p:val>
                                            <p:strVal val="#ppt_x"/>
                                          </p:val>
                                        </p:tav>
                                      </p:tavLst>
                                    </p:anim>
                                    <p:anim calcmode="lin" valueType="num">
                                      <p:cBhvr additive="base">
                                        <p:cTn id="402" dur="500" fill="hold"/>
                                        <p:tgtEl>
                                          <p:spTgt spid="69705"/>
                                        </p:tgtEl>
                                        <p:attrNameLst>
                                          <p:attrName>ppt_y</p:attrName>
                                        </p:attrNameLst>
                                      </p:cBhvr>
                                      <p:tavLst>
                                        <p:tav tm="0">
                                          <p:val>
                                            <p:strVal val="1+#ppt_h/2"/>
                                          </p:val>
                                        </p:tav>
                                        <p:tav tm="100000">
                                          <p:val>
                                            <p:strVal val="#ppt_y"/>
                                          </p:val>
                                        </p:tav>
                                      </p:tavLst>
                                    </p:anim>
                                  </p:childTnLst>
                                </p:cTn>
                              </p:par>
                              <p:par>
                                <p:cTn id="403" presetID="2" presetClass="entr" presetSubtype="4" fill="hold" grpId="0" nodeType="withEffect">
                                  <p:stCondLst>
                                    <p:cond delay="0"/>
                                  </p:stCondLst>
                                  <p:childTnLst>
                                    <p:set>
                                      <p:cBhvr>
                                        <p:cTn id="404" dur="1" fill="hold">
                                          <p:stCondLst>
                                            <p:cond delay="0"/>
                                          </p:stCondLst>
                                        </p:cTn>
                                        <p:tgtEl>
                                          <p:spTgt spid="69706"/>
                                        </p:tgtEl>
                                        <p:attrNameLst>
                                          <p:attrName>style.visibility</p:attrName>
                                        </p:attrNameLst>
                                      </p:cBhvr>
                                      <p:to>
                                        <p:strVal val="visible"/>
                                      </p:to>
                                    </p:set>
                                    <p:anim calcmode="lin" valueType="num">
                                      <p:cBhvr additive="base">
                                        <p:cTn id="405" dur="500" fill="hold"/>
                                        <p:tgtEl>
                                          <p:spTgt spid="69706"/>
                                        </p:tgtEl>
                                        <p:attrNameLst>
                                          <p:attrName>ppt_x</p:attrName>
                                        </p:attrNameLst>
                                      </p:cBhvr>
                                      <p:tavLst>
                                        <p:tav tm="0">
                                          <p:val>
                                            <p:strVal val="#ppt_x"/>
                                          </p:val>
                                        </p:tav>
                                        <p:tav tm="100000">
                                          <p:val>
                                            <p:strVal val="#ppt_x"/>
                                          </p:val>
                                        </p:tav>
                                      </p:tavLst>
                                    </p:anim>
                                    <p:anim calcmode="lin" valueType="num">
                                      <p:cBhvr additive="base">
                                        <p:cTn id="406" dur="500" fill="hold"/>
                                        <p:tgtEl>
                                          <p:spTgt spid="69706"/>
                                        </p:tgtEl>
                                        <p:attrNameLst>
                                          <p:attrName>ppt_y</p:attrName>
                                        </p:attrNameLst>
                                      </p:cBhvr>
                                      <p:tavLst>
                                        <p:tav tm="0">
                                          <p:val>
                                            <p:strVal val="1+#ppt_h/2"/>
                                          </p:val>
                                        </p:tav>
                                        <p:tav tm="100000">
                                          <p:val>
                                            <p:strVal val="#ppt_y"/>
                                          </p:val>
                                        </p:tav>
                                      </p:tavLst>
                                    </p:anim>
                                  </p:childTnLst>
                                </p:cTn>
                              </p:par>
                              <p:par>
                                <p:cTn id="407" presetID="2" presetClass="entr" presetSubtype="4" fill="hold" grpId="0" nodeType="withEffect">
                                  <p:stCondLst>
                                    <p:cond delay="0"/>
                                  </p:stCondLst>
                                  <p:childTnLst>
                                    <p:set>
                                      <p:cBhvr>
                                        <p:cTn id="408" dur="1" fill="hold">
                                          <p:stCondLst>
                                            <p:cond delay="0"/>
                                          </p:stCondLst>
                                        </p:cTn>
                                        <p:tgtEl>
                                          <p:spTgt spid="69707"/>
                                        </p:tgtEl>
                                        <p:attrNameLst>
                                          <p:attrName>style.visibility</p:attrName>
                                        </p:attrNameLst>
                                      </p:cBhvr>
                                      <p:to>
                                        <p:strVal val="visible"/>
                                      </p:to>
                                    </p:set>
                                    <p:anim calcmode="lin" valueType="num">
                                      <p:cBhvr additive="base">
                                        <p:cTn id="409" dur="500" fill="hold"/>
                                        <p:tgtEl>
                                          <p:spTgt spid="69707"/>
                                        </p:tgtEl>
                                        <p:attrNameLst>
                                          <p:attrName>ppt_x</p:attrName>
                                        </p:attrNameLst>
                                      </p:cBhvr>
                                      <p:tavLst>
                                        <p:tav tm="0">
                                          <p:val>
                                            <p:strVal val="#ppt_x"/>
                                          </p:val>
                                        </p:tav>
                                        <p:tav tm="100000">
                                          <p:val>
                                            <p:strVal val="#ppt_x"/>
                                          </p:val>
                                        </p:tav>
                                      </p:tavLst>
                                    </p:anim>
                                    <p:anim calcmode="lin" valueType="num">
                                      <p:cBhvr additive="base">
                                        <p:cTn id="410" dur="500" fill="hold"/>
                                        <p:tgtEl>
                                          <p:spTgt spid="69707"/>
                                        </p:tgtEl>
                                        <p:attrNameLst>
                                          <p:attrName>ppt_y</p:attrName>
                                        </p:attrNameLst>
                                      </p:cBhvr>
                                      <p:tavLst>
                                        <p:tav tm="0">
                                          <p:val>
                                            <p:strVal val="1+#ppt_h/2"/>
                                          </p:val>
                                        </p:tav>
                                        <p:tav tm="100000">
                                          <p:val>
                                            <p:strVal val="#ppt_y"/>
                                          </p:val>
                                        </p:tav>
                                      </p:tavLst>
                                    </p:anim>
                                  </p:childTnLst>
                                </p:cTn>
                              </p:par>
                              <p:par>
                                <p:cTn id="411" presetID="2" presetClass="entr" presetSubtype="4" fill="hold" grpId="0" nodeType="withEffect">
                                  <p:stCondLst>
                                    <p:cond delay="0"/>
                                  </p:stCondLst>
                                  <p:childTnLst>
                                    <p:set>
                                      <p:cBhvr>
                                        <p:cTn id="412" dur="1" fill="hold">
                                          <p:stCondLst>
                                            <p:cond delay="0"/>
                                          </p:stCondLst>
                                        </p:cTn>
                                        <p:tgtEl>
                                          <p:spTgt spid="69708"/>
                                        </p:tgtEl>
                                        <p:attrNameLst>
                                          <p:attrName>style.visibility</p:attrName>
                                        </p:attrNameLst>
                                      </p:cBhvr>
                                      <p:to>
                                        <p:strVal val="visible"/>
                                      </p:to>
                                    </p:set>
                                    <p:anim calcmode="lin" valueType="num">
                                      <p:cBhvr additive="base">
                                        <p:cTn id="413" dur="500" fill="hold"/>
                                        <p:tgtEl>
                                          <p:spTgt spid="69708"/>
                                        </p:tgtEl>
                                        <p:attrNameLst>
                                          <p:attrName>ppt_x</p:attrName>
                                        </p:attrNameLst>
                                      </p:cBhvr>
                                      <p:tavLst>
                                        <p:tav tm="0">
                                          <p:val>
                                            <p:strVal val="#ppt_x"/>
                                          </p:val>
                                        </p:tav>
                                        <p:tav tm="100000">
                                          <p:val>
                                            <p:strVal val="#ppt_x"/>
                                          </p:val>
                                        </p:tav>
                                      </p:tavLst>
                                    </p:anim>
                                    <p:anim calcmode="lin" valueType="num">
                                      <p:cBhvr additive="base">
                                        <p:cTn id="414" dur="500" fill="hold"/>
                                        <p:tgtEl>
                                          <p:spTgt spid="69708"/>
                                        </p:tgtEl>
                                        <p:attrNameLst>
                                          <p:attrName>ppt_y</p:attrName>
                                        </p:attrNameLst>
                                      </p:cBhvr>
                                      <p:tavLst>
                                        <p:tav tm="0">
                                          <p:val>
                                            <p:strVal val="1+#ppt_h/2"/>
                                          </p:val>
                                        </p:tav>
                                        <p:tav tm="100000">
                                          <p:val>
                                            <p:strVal val="#ppt_y"/>
                                          </p:val>
                                        </p:tav>
                                      </p:tavLst>
                                    </p:anim>
                                  </p:childTnLst>
                                </p:cTn>
                              </p:par>
                              <p:par>
                                <p:cTn id="415" presetID="2" presetClass="entr" presetSubtype="4" fill="hold" grpId="0" nodeType="withEffect">
                                  <p:stCondLst>
                                    <p:cond delay="0"/>
                                  </p:stCondLst>
                                  <p:childTnLst>
                                    <p:set>
                                      <p:cBhvr>
                                        <p:cTn id="416" dur="1" fill="hold">
                                          <p:stCondLst>
                                            <p:cond delay="0"/>
                                          </p:stCondLst>
                                        </p:cTn>
                                        <p:tgtEl>
                                          <p:spTgt spid="69709"/>
                                        </p:tgtEl>
                                        <p:attrNameLst>
                                          <p:attrName>style.visibility</p:attrName>
                                        </p:attrNameLst>
                                      </p:cBhvr>
                                      <p:to>
                                        <p:strVal val="visible"/>
                                      </p:to>
                                    </p:set>
                                    <p:anim calcmode="lin" valueType="num">
                                      <p:cBhvr additive="base">
                                        <p:cTn id="417" dur="500" fill="hold"/>
                                        <p:tgtEl>
                                          <p:spTgt spid="69709"/>
                                        </p:tgtEl>
                                        <p:attrNameLst>
                                          <p:attrName>ppt_x</p:attrName>
                                        </p:attrNameLst>
                                      </p:cBhvr>
                                      <p:tavLst>
                                        <p:tav tm="0">
                                          <p:val>
                                            <p:strVal val="#ppt_x"/>
                                          </p:val>
                                        </p:tav>
                                        <p:tav tm="100000">
                                          <p:val>
                                            <p:strVal val="#ppt_x"/>
                                          </p:val>
                                        </p:tav>
                                      </p:tavLst>
                                    </p:anim>
                                    <p:anim calcmode="lin" valueType="num">
                                      <p:cBhvr additive="base">
                                        <p:cTn id="418" dur="500" fill="hold"/>
                                        <p:tgtEl>
                                          <p:spTgt spid="69709"/>
                                        </p:tgtEl>
                                        <p:attrNameLst>
                                          <p:attrName>ppt_y</p:attrName>
                                        </p:attrNameLst>
                                      </p:cBhvr>
                                      <p:tavLst>
                                        <p:tav tm="0">
                                          <p:val>
                                            <p:strVal val="1+#ppt_h/2"/>
                                          </p:val>
                                        </p:tav>
                                        <p:tav tm="100000">
                                          <p:val>
                                            <p:strVal val="#ppt_y"/>
                                          </p:val>
                                        </p:tav>
                                      </p:tavLst>
                                    </p:anim>
                                  </p:childTnLst>
                                </p:cTn>
                              </p:par>
                              <p:par>
                                <p:cTn id="419" presetID="2" presetClass="entr" presetSubtype="4" fill="hold" grpId="0" nodeType="withEffect">
                                  <p:stCondLst>
                                    <p:cond delay="0"/>
                                  </p:stCondLst>
                                  <p:childTnLst>
                                    <p:set>
                                      <p:cBhvr>
                                        <p:cTn id="420" dur="1" fill="hold">
                                          <p:stCondLst>
                                            <p:cond delay="0"/>
                                          </p:stCondLst>
                                        </p:cTn>
                                        <p:tgtEl>
                                          <p:spTgt spid="69710"/>
                                        </p:tgtEl>
                                        <p:attrNameLst>
                                          <p:attrName>style.visibility</p:attrName>
                                        </p:attrNameLst>
                                      </p:cBhvr>
                                      <p:to>
                                        <p:strVal val="visible"/>
                                      </p:to>
                                    </p:set>
                                    <p:anim calcmode="lin" valueType="num">
                                      <p:cBhvr additive="base">
                                        <p:cTn id="421" dur="500" fill="hold"/>
                                        <p:tgtEl>
                                          <p:spTgt spid="69710"/>
                                        </p:tgtEl>
                                        <p:attrNameLst>
                                          <p:attrName>ppt_x</p:attrName>
                                        </p:attrNameLst>
                                      </p:cBhvr>
                                      <p:tavLst>
                                        <p:tav tm="0">
                                          <p:val>
                                            <p:strVal val="#ppt_x"/>
                                          </p:val>
                                        </p:tav>
                                        <p:tav tm="100000">
                                          <p:val>
                                            <p:strVal val="#ppt_x"/>
                                          </p:val>
                                        </p:tav>
                                      </p:tavLst>
                                    </p:anim>
                                    <p:anim calcmode="lin" valueType="num">
                                      <p:cBhvr additive="base">
                                        <p:cTn id="422" dur="500" fill="hold"/>
                                        <p:tgtEl>
                                          <p:spTgt spid="69710"/>
                                        </p:tgtEl>
                                        <p:attrNameLst>
                                          <p:attrName>ppt_y</p:attrName>
                                        </p:attrNameLst>
                                      </p:cBhvr>
                                      <p:tavLst>
                                        <p:tav tm="0">
                                          <p:val>
                                            <p:strVal val="1+#ppt_h/2"/>
                                          </p:val>
                                        </p:tav>
                                        <p:tav tm="100000">
                                          <p:val>
                                            <p:strVal val="#ppt_y"/>
                                          </p:val>
                                        </p:tav>
                                      </p:tavLst>
                                    </p:anim>
                                  </p:childTnLst>
                                </p:cTn>
                              </p:par>
                              <p:par>
                                <p:cTn id="423" presetID="2" presetClass="entr" presetSubtype="4" fill="hold" grpId="0" nodeType="withEffect">
                                  <p:stCondLst>
                                    <p:cond delay="0"/>
                                  </p:stCondLst>
                                  <p:childTnLst>
                                    <p:set>
                                      <p:cBhvr>
                                        <p:cTn id="424" dur="1" fill="hold">
                                          <p:stCondLst>
                                            <p:cond delay="0"/>
                                          </p:stCondLst>
                                        </p:cTn>
                                        <p:tgtEl>
                                          <p:spTgt spid="69711"/>
                                        </p:tgtEl>
                                        <p:attrNameLst>
                                          <p:attrName>style.visibility</p:attrName>
                                        </p:attrNameLst>
                                      </p:cBhvr>
                                      <p:to>
                                        <p:strVal val="visible"/>
                                      </p:to>
                                    </p:set>
                                    <p:anim calcmode="lin" valueType="num">
                                      <p:cBhvr additive="base">
                                        <p:cTn id="425" dur="500" fill="hold"/>
                                        <p:tgtEl>
                                          <p:spTgt spid="69711"/>
                                        </p:tgtEl>
                                        <p:attrNameLst>
                                          <p:attrName>ppt_x</p:attrName>
                                        </p:attrNameLst>
                                      </p:cBhvr>
                                      <p:tavLst>
                                        <p:tav tm="0">
                                          <p:val>
                                            <p:strVal val="#ppt_x"/>
                                          </p:val>
                                        </p:tav>
                                        <p:tav tm="100000">
                                          <p:val>
                                            <p:strVal val="#ppt_x"/>
                                          </p:val>
                                        </p:tav>
                                      </p:tavLst>
                                    </p:anim>
                                    <p:anim calcmode="lin" valueType="num">
                                      <p:cBhvr additive="base">
                                        <p:cTn id="426" dur="500" fill="hold"/>
                                        <p:tgtEl>
                                          <p:spTgt spid="69711"/>
                                        </p:tgtEl>
                                        <p:attrNameLst>
                                          <p:attrName>ppt_y</p:attrName>
                                        </p:attrNameLst>
                                      </p:cBhvr>
                                      <p:tavLst>
                                        <p:tav tm="0">
                                          <p:val>
                                            <p:strVal val="1+#ppt_h/2"/>
                                          </p:val>
                                        </p:tav>
                                        <p:tav tm="100000">
                                          <p:val>
                                            <p:strVal val="#ppt_y"/>
                                          </p:val>
                                        </p:tav>
                                      </p:tavLst>
                                    </p:anim>
                                  </p:childTnLst>
                                </p:cTn>
                              </p:par>
                              <p:par>
                                <p:cTn id="427" presetID="2" presetClass="entr" presetSubtype="4" fill="hold" grpId="0" nodeType="withEffect">
                                  <p:stCondLst>
                                    <p:cond delay="0"/>
                                  </p:stCondLst>
                                  <p:childTnLst>
                                    <p:set>
                                      <p:cBhvr>
                                        <p:cTn id="428" dur="1" fill="hold">
                                          <p:stCondLst>
                                            <p:cond delay="0"/>
                                          </p:stCondLst>
                                        </p:cTn>
                                        <p:tgtEl>
                                          <p:spTgt spid="69712"/>
                                        </p:tgtEl>
                                        <p:attrNameLst>
                                          <p:attrName>style.visibility</p:attrName>
                                        </p:attrNameLst>
                                      </p:cBhvr>
                                      <p:to>
                                        <p:strVal val="visible"/>
                                      </p:to>
                                    </p:set>
                                    <p:anim calcmode="lin" valueType="num">
                                      <p:cBhvr additive="base">
                                        <p:cTn id="429" dur="500" fill="hold"/>
                                        <p:tgtEl>
                                          <p:spTgt spid="69712"/>
                                        </p:tgtEl>
                                        <p:attrNameLst>
                                          <p:attrName>ppt_x</p:attrName>
                                        </p:attrNameLst>
                                      </p:cBhvr>
                                      <p:tavLst>
                                        <p:tav tm="0">
                                          <p:val>
                                            <p:strVal val="#ppt_x"/>
                                          </p:val>
                                        </p:tav>
                                        <p:tav tm="100000">
                                          <p:val>
                                            <p:strVal val="#ppt_x"/>
                                          </p:val>
                                        </p:tav>
                                      </p:tavLst>
                                    </p:anim>
                                    <p:anim calcmode="lin" valueType="num">
                                      <p:cBhvr additive="base">
                                        <p:cTn id="430" dur="500" fill="hold"/>
                                        <p:tgtEl>
                                          <p:spTgt spid="69712"/>
                                        </p:tgtEl>
                                        <p:attrNameLst>
                                          <p:attrName>ppt_y</p:attrName>
                                        </p:attrNameLst>
                                      </p:cBhvr>
                                      <p:tavLst>
                                        <p:tav tm="0">
                                          <p:val>
                                            <p:strVal val="1+#ppt_h/2"/>
                                          </p:val>
                                        </p:tav>
                                        <p:tav tm="100000">
                                          <p:val>
                                            <p:strVal val="#ppt_y"/>
                                          </p:val>
                                        </p:tav>
                                      </p:tavLst>
                                    </p:anim>
                                  </p:childTnLst>
                                </p:cTn>
                              </p:par>
                              <p:par>
                                <p:cTn id="431" presetID="2" presetClass="entr" presetSubtype="4" fill="hold" grpId="0" nodeType="withEffect">
                                  <p:stCondLst>
                                    <p:cond delay="0"/>
                                  </p:stCondLst>
                                  <p:childTnLst>
                                    <p:set>
                                      <p:cBhvr>
                                        <p:cTn id="432" dur="1" fill="hold">
                                          <p:stCondLst>
                                            <p:cond delay="0"/>
                                          </p:stCondLst>
                                        </p:cTn>
                                        <p:tgtEl>
                                          <p:spTgt spid="69713"/>
                                        </p:tgtEl>
                                        <p:attrNameLst>
                                          <p:attrName>style.visibility</p:attrName>
                                        </p:attrNameLst>
                                      </p:cBhvr>
                                      <p:to>
                                        <p:strVal val="visible"/>
                                      </p:to>
                                    </p:set>
                                    <p:anim calcmode="lin" valueType="num">
                                      <p:cBhvr additive="base">
                                        <p:cTn id="433" dur="500" fill="hold"/>
                                        <p:tgtEl>
                                          <p:spTgt spid="69713"/>
                                        </p:tgtEl>
                                        <p:attrNameLst>
                                          <p:attrName>ppt_x</p:attrName>
                                        </p:attrNameLst>
                                      </p:cBhvr>
                                      <p:tavLst>
                                        <p:tav tm="0">
                                          <p:val>
                                            <p:strVal val="#ppt_x"/>
                                          </p:val>
                                        </p:tav>
                                        <p:tav tm="100000">
                                          <p:val>
                                            <p:strVal val="#ppt_x"/>
                                          </p:val>
                                        </p:tav>
                                      </p:tavLst>
                                    </p:anim>
                                    <p:anim calcmode="lin" valueType="num">
                                      <p:cBhvr additive="base">
                                        <p:cTn id="434" dur="500" fill="hold"/>
                                        <p:tgtEl>
                                          <p:spTgt spid="69713"/>
                                        </p:tgtEl>
                                        <p:attrNameLst>
                                          <p:attrName>ppt_y</p:attrName>
                                        </p:attrNameLst>
                                      </p:cBhvr>
                                      <p:tavLst>
                                        <p:tav tm="0">
                                          <p:val>
                                            <p:strVal val="1+#ppt_h/2"/>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69714"/>
                                        </p:tgtEl>
                                        <p:attrNameLst>
                                          <p:attrName>style.visibility</p:attrName>
                                        </p:attrNameLst>
                                      </p:cBhvr>
                                      <p:to>
                                        <p:strVal val="visible"/>
                                      </p:to>
                                    </p:set>
                                    <p:anim calcmode="lin" valueType="num">
                                      <p:cBhvr additive="base">
                                        <p:cTn id="437" dur="500" fill="hold"/>
                                        <p:tgtEl>
                                          <p:spTgt spid="69714"/>
                                        </p:tgtEl>
                                        <p:attrNameLst>
                                          <p:attrName>ppt_x</p:attrName>
                                        </p:attrNameLst>
                                      </p:cBhvr>
                                      <p:tavLst>
                                        <p:tav tm="0">
                                          <p:val>
                                            <p:strVal val="#ppt_x"/>
                                          </p:val>
                                        </p:tav>
                                        <p:tav tm="100000">
                                          <p:val>
                                            <p:strVal val="#ppt_x"/>
                                          </p:val>
                                        </p:tav>
                                      </p:tavLst>
                                    </p:anim>
                                    <p:anim calcmode="lin" valueType="num">
                                      <p:cBhvr additive="base">
                                        <p:cTn id="438" dur="500" fill="hold"/>
                                        <p:tgtEl>
                                          <p:spTgt spid="69714"/>
                                        </p:tgtEl>
                                        <p:attrNameLst>
                                          <p:attrName>ppt_y</p:attrName>
                                        </p:attrNameLst>
                                      </p:cBhvr>
                                      <p:tavLst>
                                        <p:tav tm="0">
                                          <p:val>
                                            <p:strVal val="1+#ppt_h/2"/>
                                          </p:val>
                                        </p:tav>
                                        <p:tav tm="100000">
                                          <p:val>
                                            <p:strVal val="#ppt_y"/>
                                          </p:val>
                                        </p:tav>
                                      </p:tavLst>
                                    </p:anim>
                                  </p:childTnLst>
                                </p:cTn>
                              </p:par>
                              <p:par>
                                <p:cTn id="439" presetID="2" presetClass="entr" presetSubtype="4" fill="hold" grpId="0" nodeType="withEffect">
                                  <p:stCondLst>
                                    <p:cond delay="0"/>
                                  </p:stCondLst>
                                  <p:childTnLst>
                                    <p:set>
                                      <p:cBhvr>
                                        <p:cTn id="440" dur="1" fill="hold">
                                          <p:stCondLst>
                                            <p:cond delay="0"/>
                                          </p:stCondLst>
                                        </p:cTn>
                                        <p:tgtEl>
                                          <p:spTgt spid="69715"/>
                                        </p:tgtEl>
                                        <p:attrNameLst>
                                          <p:attrName>style.visibility</p:attrName>
                                        </p:attrNameLst>
                                      </p:cBhvr>
                                      <p:to>
                                        <p:strVal val="visible"/>
                                      </p:to>
                                    </p:set>
                                    <p:anim calcmode="lin" valueType="num">
                                      <p:cBhvr additive="base">
                                        <p:cTn id="441" dur="500" fill="hold"/>
                                        <p:tgtEl>
                                          <p:spTgt spid="69715"/>
                                        </p:tgtEl>
                                        <p:attrNameLst>
                                          <p:attrName>ppt_x</p:attrName>
                                        </p:attrNameLst>
                                      </p:cBhvr>
                                      <p:tavLst>
                                        <p:tav tm="0">
                                          <p:val>
                                            <p:strVal val="#ppt_x"/>
                                          </p:val>
                                        </p:tav>
                                        <p:tav tm="100000">
                                          <p:val>
                                            <p:strVal val="#ppt_x"/>
                                          </p:val>
                                        </p:tav>
                                      </p:tavLst>
                                    </p:anim>
                                    <p:anim calcmode="lin" valueType="num">
                                      <p:cBhvr additive="base">
                                        <p:cTn id="442" dur="500" fill="hold"/>
                                        <p:tgtEl>
                                          <p:spTgt spid="69715"/>
                                        </p:tgtEl>
                                        <p:attrNameLst>
                                          <p:attrName>ppt_y</p:attrName>
                                        </p:attrNameLst>
                                      </p:cBhvr>
                                      <p:tavLst>
                                        <p:tav tm="0">
                                          <p:val>
                                            <p:strVal val="1+#ppt_h/2"/>
                                          </p:val>
                                        </p:tav>
                                        <p:tav tm="100000">
                                          <p:val>
                                            <p:strVal val="#ppt_y"/>
                                          </p:val>
                                        </p:tav>
                                      </p:tavLst>
                                    </p:anim>
                                  </p:childTnLst>
                                </p:cTn>
                              </p:par>
                              <p:par>
                                <p:cTn id="443" presetID="2" presetClass="entr" presetSubtype="4" fill="hold" grpId="0" nodeType="withEffect">
                                  <p:stCondLst>
                                    <p:cond delay="0"/>
                                  </p:stCondLst>
                                  <p:childTnLst>
                                    <p:set>
                                      <p:cBhvr>
                                        <p:cTn id="444" dur="1" fill="hold">
                                          <p:stCondLst>
                                            <p:cond delay="0"/>
                                          </p:stCondLst>
                                        </p:cTn>
                                        <p:tgtEl>
                                          <p:spTgt spid="69716"/>
                                        </p:tgtEl>
                                        <p:attrNameLst>
                                          <p:attrName>style.visibility</p:attrName>
                                        </p:attrNameLst>
                                      </p:cBhvr>
                                      <p:to>
                                        <p:strVal val="visible"/>
                                      </p:to>
                                    </p:set>
                                    <p:anim calcmode="lin" valueType="num">
                                      <p:cBhvr additive="base">
                                        <p:cTn id="445" dur="500" fill="hold"/>
                                        <p:tgtEl>
                                          <p:spTgt spid="69716"/>
                                        </p:tgtEl>
                                        <p:attrNameLst>
                                          <p:attrName>ppt_x</p:attrName>
                                        </p:attrNameLst>
                                      </p:cBhvr>
                                      <p:tavLst>
                                        <p:tav tm="0">
                                          <p:val>
                                            <p:strVal val="#ppt_x"/>
                                          </p:val>
                                        </p:tav>
                                        <p:tav tm="100000">
                                          <p:val>
                                            <p:strVal val="#ppt_x"/>
                                          </p:val>
                                        </p:tav>
                                      </p:tavLst>
                                    </p:anim>
                                    <p:anim calcmode="lin" valueType="num">
                                      <p:cBhvr additive="base">
                                        <p:cTn id="446" dur="500" fill="hold"/>
                                        <p:tgtEl>
                                          <p:spTgt spid="69716"/>
                                        </p:tgtEl>
                                        <p:attrNameLst>
                                          <p:attrName>ppt_y</p:attrName>
                                        </p:attrNameLst>
                                      </p:cBhvr>
                                      <p:tavLst>
                                        <p:tav tm="0">
                                          <p:val>
                                            <p:strVal val="1+#ppt_h/2"/>
                                          </p:val>
                                        </p:tav>
                                        <p:tav tm="100000">
                                          <p:val>
                                            <p:strVal val="#ppt_y"/>
                                          </p:val>
                                        </p:tav>
                                      </p:tavLst>
                                    </p:anim>
                                  </p:childTnLst>
                                </p:cTn>
                              </p:par>
                              <p:par>
                                <p:cTn id="447" presetID="2" presetClass="entr" presetSubtype="4" fill="hold" grpId="0" nodeType="withEffect">
                                  <p:stCondLst>
                                    <p:cond delay="0"/>
                                  </p:stCondLst>
                                  <p:childTnLst>
                                    <p:set>
                                      <p:cBhvr>
                                        <p:cTn id="448" dur="1" fill="hold">
                                          <p:stCondLst>
                                            <p:cond delay="0"/>
                                          </p:stCondLst>
                                        </p:cTn>
                                        <p:tgtEl>
                                          <p:spTgt spid="69717"/>
                                        </p:tgtEl>
                                        <p:attrNameLst>
                                          <p:attrName>style.visibility</p:attrName>
                                        </p:attrNameLst>
                                      </p:cBhvr>
                                      <p:to>
                                        <p:strVal val="visible"/>
                                      </p:to>
                                    </p:set>
                                    <p:anim calcmode="lin" valueType="num">
                                      <p:cBhvr additive="base">
                                        <p:cTn id="449" dur="500" fill="hold"/>
                                        <p:tgtEl>
                                          <p:spTgt spid="69717"/>
                                        </p:tgtEl>
                                        <p:attrNameLst>
                                          <p:attrName>ppt_x</p:attrName>
                                        </p:attrNameLst>
                                      </p:cBhvr>
                                      <p:tavLst>
                                        <p:tav tm="0">
                                          <p:val>
                                            <p:strVal val="#ppt_x"/>
                                          </p:val>
                                        </p:tav>
                                        <p:tav tm="100000">
                                          <p:val>
                                            <p:strVal val="#ppt_x"/>
                                          </p:val>
                                        </p:tav>
                                      </p:tavLst>
                                    </p:anim>
                                    <p:anim calcmode="lin" valueType="num">
                                      <p:cBhvr additive="base">
                                        <p:cTn id="450" dur="500" fill="hold"/>
                                        <p:tgtEl>
                                          <p:spTgt spid="69717"/>
                                        </p:tgtEl>
                                        <p:attrNameLst>
                                          <p:attrName>ppt_y</p:attrName>
                                        </p:attrNameLst>
                                      </p:cBhvr>
                                      <p:tavLst>
                                        <p:tav tm="0">
                                          <p:val>
                                            <p:strVal val="1+#ppt_h/2"/>
                                          </p:val>
                                        </p:tav>
                                        <p:tav tm="100000">
                                          <p:val>
                                            <p:strVal val="#ppt_y"/>
                                          </p:val>
                                        </p:tav>
                                      </p:tavLst>
                                    </p:anim>
                                  </p:childTnLst>
                                </p:cTn>
                              </p:par>
                              <p:par>
                                <p:cTn id="451" presetID="2" presetClass="entr" presetSubtype="4" fill="hold" grpId="0" nodeType="withEffect">
                                  <p:stCondLst>
                                    <p:cond delay="0"/>
                                  </p:stCondLst>
                                  <p:childTnLst>
                                    <p:set>
                                      <p:cBhvr>
                                        <p:cTn id="452" dur="1" fill="hold">
                                          <p:stCondLst>
                                            <p:cond delay="0"/>
                                          </p:stCondLst>
                                        </p:cTn>
                                        <p:tgtEl>
                                          <p:spTgt spid="69788"/>
                                        </p:tgtEl>
                                        <p:attrNameLst>
                                          <p:attrName>style.visibility</p:attrName>
                                        </p:attrNameLst>
                                      </p:cBhvr>
                                      <p:to>
                                        <p:strVal val="visible"/>
                                      </p:to>
                                    </p:set>
                                    <p:anim calcmode="lin" valueType="num">
                                      <p:cBhvr additive="base">
                                        <p:cTn id="453" dur="500" fill="hold"/>
                                        <p:tgtEl>
                                          <p:spTgt spid="69788"/>
                                        </p:tgtEl>
                                        <p:attrNameLst>
                                          <p:attrName>ppt_x</p:attrName>
                                        </p:attrNameLst>
                                      </p:cBhvr>
                                      <p:tavLst>
                                        <p:tav tm="0">
                                          <p:val>
                                            <p:strVal val="#ppt_x"/>
                                          </p:val>
                                        </p:tav>
                                        <p:tav tm="100000">
                                          <p:val>
                                            <p:strVal val="#ppt_x"/>
                                          </p:val>
                                        </p:tav>
                                      </p:tavLst>
                                    </p:anim>
                                    <p:anim calcmode="lin" valueType="num">
                                      <p:cBhvr additive="base">
                                        <p:cTn id="454" dur="500" fill="hold"/>
                                        <p:tgtEl>
                                          <p:spTgt spid="69788"/>
                                        </p:tgtEl>
                                        <p:attrNameLst>
                                          <p:attrName>ppt_y</p:attrName>
                                        </p:attrNameLst>
                                      </p:cBhvr>
                                      <p:tavLst>
                                        <p:tav tm="0">
                                          <p:val>
                                            <p:strVal val="1+#ppt_h/2"/>
                                          </p:val>
                                        </p:tav>
                                        <p:tav tm="100000">
                                          <p:val>
                                            <p:strVal val="#ppt_y"/>
                                          </p:val>
                                        </p:tav>
                                      </p:tavLst>
                                    </p:anim>
                                  </p:childTnLst>
                                </p:cTn>
                              </p:par>
                              <p:par>
                                <p:cTn id="455" presetID="2" presetClass="entr" presetSubtype="4" fill="hold" grpId="0" nodeType="withEffect">
                                  <p:stCondLst>
                                    <p:cond delay="0"/>
                                  </p:stCondLst>
                                  <p:childTnLst>
                                    <p:set>
                                      <p:cBhvr>
                                        <p:cTn id="456" dur="1" fill="hold">
                                          <p:stCondLst>
                                            <p:cond delay="0"/>
                                          </p:stCondLst>
                                        </p:cTn>
                                        <p:tgtEl>
                                          <p:spTgt spid="69789"/>
                                        </p:tgtEl>
                                        <p:attrNameLst>
                                          <p:attrName>style.visibility</p:attrName>
                                        </p:attrNameLst>
                                      </p:cBhvr>
                                      <p:to>
                                        <p:strVal val="visible"/>
                                      </p:to>
                                    </p:set>
                                    <p:anim calcmode="lin" valueType="num">
                                      <p:cBhvr additive="base">
                                        <p:cTn id="457" dur="500" fill="hold"/>
                                        <p:tgtEl>
                                          <p:spTgt spid="69789"/>
                                        </p:tgtEl>
                                        <p:attrNameLst>
                                          <p:attrName>ppt_x</p:attrName>
                                        </p:attrNameLst>
                                      </p:cBhvr>
                                      <p:tavLst>
                                        <p:tav tm="0">
                                          <p:val>
                                            <p:strVal val="#ppt_x"/>
                                          </p:val>
                                        </p:tav>
                                        <p:tav tm="100000">
                                          <p:val>
                                            <p:strVal val="#ppt_x"/>
                                          </p:val>
                                        </p:tav>
                                      </p:tavLst>
                                    </p:anim>
                                    <p:anim calcmode="lin" valueType="num">
                                      <p:cBhvr additive="base">
                                        <p:cTn id="458" dur="500" fill="hold"/>
                                        <p:tgtEl>
                                          <p:spTgt spid="69789"/>
                                        </p:tgtEl>
                                        <p:attrNameLst>
                                          <p:attrName>ppt_y</p:attrName>
                                        </p:attrNameLst>
                                      </p:cBhvr>
                                      <p:tavLst>
                                        <p:tav tm="0">
                                          <p:val>
                                            <p:strVal val="1+#ppt_h/2"/>
                                          </p:val>
                                        </p:tav>
                                        <p:tav tm="100000">
                                          <p:val>
                                            <p:strVal val="#ppt_y"/>
                                          </p:val>
                                        </p:tav>
                                      </p:tavLst>
                                    </p:anim>
                                  </p:childTnLst>
                                </p:cTn>
                              </p:par>
                              <p:par>
                                <p:cTn id="459" presetID="2" presetClass="entr" presetSubtype="4" fill="hold" grpId="0" nodeType="withEffect">
                                  <p:stCondLst>
                                    <p:cond delay="0"/>
                                  </p:stCondLst>
                                  <p:childTnLst>
                                    <p:set>
                                      <p:cBhvr>
                                        <p:cTn id="460" dur="1" fill="hold">
                                          <p:stCondLst>
                                            <p:cond delay="0"/>
                                          </p:stCondLst>
                                        </p:cTn>
                                        <p:tgtEl>
                                          <p:spTgt spid="69790"/>
                                        </p:tgtEl>
                                        <p:attrNameLst>
                                          <p:attrName>style.visibility</p:attrName>
                                        </p:attrNameLst>
                                      </p:cBhvr>
                                      <p:to>
                                        <p:strVal val="visible"/>
                                      </p:to>
                                    </p:set>
                                    <p:anim calcmode="lin" valueType="num">
                                      <p:cBhvr additive="base">
                                        <p:cTn id="461" dur="500" fill="hold"/>
                                        <p:tgtEl>
                                          <p:spTgt spid="69790"/>
                                        </p:tgtEl>
                                        <p:attrNameLst>
                                          <p:attrName>ppt_x</p:attrName>
                                        </p:attrNameLst>
                                      </p:cBhvr>
                                      <p:tavLst>
                                        <p:tav tm="0">
                                          <p:val>
                                            <p:strVal val="#ppt_x"/>
                                          </p:val>
                                        </p:tav>
                                        <p:tav tm="100000">
                                          <p:val>
                                            <p:strVal val="#ppt_x"/>
                                          </p:val>
                                        </p:tav>
                                      </p:tavLst>
                                    </p:anim>
                                    <p:anim calcmode="lin" valueType="num">
                                      <p:cBhvr additive="base">
                                        <p:cTn id="462" dur="500" fill="hold"/>
                                        <p:tgtEl>
                                          <p:spTgt spid="69790"/>
                                        </p:tgtEl>
                                        <p:attrNameLst>
                                          <p:attrName>ppt_y</p:attrName>
                                        </p:attrNameLst>
                                      </p:cBhvr>
                                      <p:tavLst>
                                        <p:tav tm="0">
                                          <p:val>
                                            <p:strVal val="1+#ppt_h/2"/>
                                          </p:val>
                                        </p:tav>
                                        <p:tav tm="100000">
                                          <p:val>
                                            <p:strVal val="#ppt_y"/>
                                          </p:val>
                                        </p:tav>
                                      </p:tavLst>
                                    </p:anim>
                                  </p:childTnLst>
                                </p:cTn>
                              </p:par>
                              <p:par>
                                <p:cTn id="463" presetID="2" presetClass="entr" presetSubtype="4" fill="hold" grpId="0" nodeType="withEffect">
                                  <p:stCondLst>
                                    <p:cond delay="0"/>
                                  </p:stCondLst>
                                  <p:childTnLst>
                                    <p:set>
                                      <p:cBhvr>
                                        <p:cTn id="464" dur="1" fill="hold">
                                          <p:stCondLst>
                                            <p:cond delay="0"/>
                                          </p:stCondLst>
                                        </p:cTn>
                                        <p:tgtEl>
                                          <p:spTgt spid="69791"/>
                                        </p:tgtEl>
                                        <p:attrNameLst>
                                          <p:attrName>style.visibility</p:attrName>
                                        </p:attrNameLst>
                                      </p:cBhvr>
                                      <p:to>
                                        <p:strVal val="visible"/>
                                      </p:to>
                                    </p:set>
                                    <p:anim calcmode="lin" valueType="num">
                                      <p:cBhvr additive="base">
                                        <p:cTn id="465" dur="500" fill="hold"/>
                                        <p:tgtEl>
                                          <p:spTgt spid="69791"/>
                                        </p:tgtEl>
                                        <p:attrNameLst>
                                          <p:attrName>ppt_x</p:attrName>
                                        </p:attrNameLst>
                                      </p:cBhvr>
                                      <p:tavLst>
                                        <p:tav tm="0">
                                          <p:val>
                                            <p:strVal val="#ppt_x"/>
                                          </p:val>
                                        </p:tav>
                                        <p:tav tm="100000">
                                          <p:val>
                                            <p:strVal val="#ppt_x"/>
                                          </p:val>
                                        </p:tav>
                                      </p:tavLst>
                                    </p:anim>
                                    <p:anim calcmode="lin" valueType="num">
                                      <p:cBhvr additive="base">
                                        <p:cTn id="466" dur="500" fill="hold"/>
                                        <p:tgtEl>
                                          <p:spTgt spid="69791"/>
                                        </p:tgtEl>
                                        <p:attrNameLst>
                                          <p:attrName>ppt_y</p:attrName>
                                        </p:attrNameLst>
                                      </p:cBhvr>
                                      <p:tavLst>
                                        <p:tav tm="0">
                                          <p:val>
                                            <p:strVal val="1+#ppt_h/2"/>
                                          </p:val>
                                        </p:tav>
                                        <p:tav tm="100000">
                                          <p:val>
                                            <p:strVal val="#ppt_y"/>
                                          </p:val>
                                        </p:tav>
                                      </p:tavLst>
                                    </p:anim>
                                  </p:childTnLst>
                                </p:cTn>
                              </p:par>
                              <p:par>
                                <p:cTn id="467" presetID="2" presetClass="entr" presetSubtype="4" fill="hold" grpId="0" nodeType="withEffect">
                                  <p:stCondLst>
                                    <p:cond delay="0"/>
                                  </p:stCondLst>
                                  <p:childTnLst>
                                    <p:set>
                                      <p:cBhvr>
                                        <p:cTn id="468" dur="1" fill="hold">
                                          <p:stCondLst>
                                            <p:cond delay="0"/>
                                          </p:stCondLst>
                                        </p:cTn>
                                        <p:tgtEl>
                                          <p:spTgt spid="69792"/>
                                        </p:tgtEl>
                                        <p:attrNameLst>
                                          <p:attrName>style.visibility</p:attrName>
                                        </p:attrNameLst>
                                      </p:cBhvr>
                                      <p:to>
                                        <p:strVal val="visible"/>
                                      </p:to>
                                    </p:set>
                                    <p:anim calcmode="lin" valueType="num">
                                      <p:cBhvr additive="base">
                                        <p:cTn id="469" dur="500" fill="hold"/>
                                        <p:tgtEl>
                                          <p:spTgt spid="69792"/>
                                        </p:tgtEl>
                                        <p:attrNameLst>
                                          <p:attrName>ppt_x</p:attrName>
                                        </p:attrNameLst>
                                      </p:cBhvr>
                                      <p:tavLst>
                                        <p:tav tm="0">
                                          <p:val>
                                            <p:strVal val="#ppt_x"/>
                                          </p:val>
                                        </p:tav>
                                        <p:tav tm="100000">
                                          <p:val>
                                            <p:strVal val="#ppt_x"/>
                                          </p:val>
                                        </p:tav>
                                      </p:tavLst>
                                    </p:anim>
                                    <p:anim calcmode="lin" valueType="num">
                                      <p:cBhvr additive="base">
                                        <p:cTn id="470" dur="500" fill="hold"/>
                                        <p:tgtEl>
                                          <p:spTgt spid="69792"/>
                                        </p:tgtEl>
                                        <p:attrNameLst>
                                          <p:attrName>ppt_y</p:attrName>
                                        </p:attrNameLst>
                                      </p:cBhvr>
                                      <p:tavLst>
                                        <p:tav tm="0">
                                          <p:val>
                                            <p:strVal val="1+#ppt_h/2"/>
                                          </p:val>
                                        </p:tav>
                                        <p:tav tm="100000">
                                          <p:val>
                                            <p:strVal val="#ppt_y"/>
                                          </p:val>
                                        </p:tav>
                                      </p:tavLst>
                                    </p:anim>
                                  </p:childTnLst>
                                </p:cTn>
                              </p:par>
                              <p:par>
                                <p:cTn id="471" presetID="2" presetClass="entr" presetSubtype="4" fill="hold" grpId="0" nodeType="withEffect">
                                  <p:stCondLst>
                                    <p:cond delay="0"/>
                                  </p:stCondLst>
                                  <p:childTnLst>
                                    <p:set>
                                      <p:cBhvr>
                                        <p:cTn id="472" dur="1" fill="hold">
                                          <p:stCondLst>
                                            <p:cond delay="0"/>
                                          </p:stCondLst>
                                        </p:cTn>
                                        <p:tgtEl>
                                          <p:spTgt spid="69793"/>
                                        </p:tgtEl>
                                        <p:attrNameLst>
                                          <p:attrName>style.visibility</p:attrName>
                                        </p:attrNameLst>
                                      </p:cBhvr>
                                      <p:to>
                                        <p:strVal val="visible"/>
                                      </p:to>
                                    </p:set>
                                    <p:anim calcmode="lin" valueType="num">
                                      <p:cBhvr additive="base">
                                        <p:cTn id="473" dur="500" fill="hold"/>
                                        <p:tgtEl>
                                          <p:spTgt spid="69793"/>
                                        </p:tgtEl>
                                        <p:attrNameLst>
                                          <p:attrName>ppt_x</p:attrName>
                                        </p:attrNameLst>
                                      </p:cBhvr>
                                      <p:tavLst>
                                        <p:tav tm="0">
                                          <p:val>
                                            <p:strVal val="#ppt_x"/>
                                          </p:val>
                                        </p:tav>
                                        <p:tav tm="100000">
                                          <p:val>
                                            <p:strVal val="#ppt_x"/>
                                          </p:val>
                                        </p:tav>
                                      </p:tavLst>
                                    </p:anim>
                                    <p:anim calcmode="lin" valueType="num">
                                      <p:cBhvr additive="base">
                                        <p:cTn id="474" dur="500" fill="hold"/>
                                        <p:tgtEl>
                                          <p:spTgt spid="69793"/>
                                        </p:tgtEl>
                                        <p:attrNameLst>
                                          <p:attrName>ppt_y</p:attrName>
                                        </p:attrNameLst>
                                      </p:cBhvr>
                                      <p:tavLst>
                                        <p:tav tm="0">
                                          <p:val>
                                            <p:strVal val="1+#ppt_h/2"/>
                                          </p:val>
                                        </p:tav>
                                        <p:tav tm="100000">
                                          <p:val>
                                            <p:strVal val="#ppt_y"/>
                                          </p:val>
                                        </p:tav>
                                      </p:tavLst>
                                    </p:anim>
                                  </p:childTnLst>
                                </p:cTn>
                              </p:par>
                            </p:childTnLst>
                          </p:cTn>
                        </p:par>
                      </p:childTnLst>
                    </p:cTn>
                  </p:par>
                  <p:par>
                    <p:cTn id="475" fill="hold">
                      <p:stCondLst>
                        <p:cond delay="indefinite"/>
                      </p:stCondLst>
                      <p:childTnLst>
                        <p:par>
                          <p:cTn id="476" fill="hold">
                            <p:stCondLst>
                              <p:cond delay="0"/>
                            </p:stCondLst>
                            <p:childTnLst>
                              <p:par>
                                <p:cTn id="477" presetID="2" presetClass="entr" presetSubtype="4" fill="hold" grpId="0" nodeType="clickEffect">
                                  <p:stCondLst>
                                    <p:cond delay="0"/>
                                  </p:stCondLst>
                                  <p:childTnLst>
                                    <p:set>
                                      <p:cBhvr>
                                        <p:cTn id="478" dur="1" fill="hold">
                                          <p:stCondLst>
                                            <p:cond delay="0"/>
                                          </p:stCondLst>
                                        </p:cTn>
                                        <p:tgtEl>
                                          <p:spTgt spid="69800"/>
                                        </p:tgtEl>
                                        <p:attrNameLst>
                                          <p:attrName>style.visibility</p:attrName>
                                        </p:attrNameLst>
                                      </p:cBhvr>
                                      <p:to>
                                        <p:strVal val="visible"/>
                                      </p:to>
                                    </p:set>
                                    <p:anim calcmode="lin" valueType="num">
                                      <p:cBhvr additive="base">
                                        <p:cTn id="479" dur="500" fill="hold"/>
                                        <p:tgtEl>
                                          <p:spTgt spid="69800"/>
                                        </p:tgtEl>
                                        <p:attrNameLst>
                                          <p:attrName>ppt_x</p:attrName>
                                        </p:attrNameLst>
                                      </p:cBhvr>
                                      <p:tavLst>
                                        <p:tav tm="0">
                                          <p:val>
                                            <p:strVal val="#ppt_x"/>
                                          </p:val>
                                        </p:tav>
                                        <p:tav tm="100000">
                                          <p:val>
                                            <p:strVal val="#ppt_x"/>
                                          </p:val>
                                        </p:tav>
                                      </p:tavLst>
                                    </p:anim>
                                    <p:anim calcmode="lin" valueType="num">
                                      <p:cBhvr additive="base">
                                        <p:cTn id="480" dur="500" fill="hold"/>
                                        <p:tgtEl>
                                          <p:spTgt spid="69800"/>
                                        </p:tgtEl>
                                        <p:attrNameLst>
                                          <p:attrName>ppt_y</p:attrName>
                                        </p:attrNameLst>
                                      </p:cBhvr>
                                      <p:tavLst>
                                        <p:tav tm="0">
                                          <p:val>
                                            <p:strVal val="1+#ppt_h/2"/>
                                          </p:val>
                                        </p:tav>
                                        <p:tav tm="100000">
                                          <p:val>
                                            <p:strVal val="#ppt_y"/>
                                          </p:val>
                                        </p:tav>
                                      </p:tavLst>
                                    </p:anim>
                                  </p:childTnLst>
                                </p:cTn>
                              </p:par>
                              <p:par>
                                <p:cTn id="481" presetID="2" presetClass="entr" presetSubtype="4" fill="hold" grpId="0" nodeType="withEffect">
                                  <p:stCondLst>
                                    <p:cond delay="0"/>
                                  </p:stCondLst>
                                  <p:childTnLst>
                                    <p:set>
                                      <p:cBhvr>
                                        <p:cTn id="482" dur="1" fill="hold">
                                          <p:stCondLst>
                                            <p:cond delay="0"/>
                                          </p:stCondLst>
                                        </p:cTn>
                                        <p:tgtEl>
                                          <p:spTgt spid="69731"/>
                                        </p:tgtEl>
                                        <p:attrNameLst>
                                          <p:attrName>style.visibility</p:attrName>
                                        </p:attrNameLst>
                                      </p:cBhvr>
                                      <p:to>
                                        <p:strVal val="visible"/>
                                      </p:to>
                                    </p:set>
                                    <p:anim calcmode="lin" valueType="num">
                                      <p:cBhvr additive="base">
                                        <p:cTn id="483" dur="500" fill="hold"/>
                                        <p:tgtEl>
                                          <p:spTgt spid="69731"/>
                                        </p:tgtEl>
                                        <p:attrNameLst>
                                          <p:attrName>ppt_x</p:attrName>
                                        </p:attrNameLst>
                                      </p:cBhvr>
                                      <p:tavLst>
                                        <p:tav tm="0">
                                          <p:val>
                                            <p:strVal val="#ppt_x"/>
                                          </p:val>
                                        </p:tav>
                                        <p:tav tm="100000">
                                          <p:val>
                                            <p:strVal val="#ppt_x"/>
                                          </p:val>
                                        </p:tav>
                                      </p:tavLst>
                                    </p:anim>
                                    <p:anim calcmode="lin" valueType="num">
                                      <p:cBhvr additive="base">
                                        <p:cTn id="484" dur="500" fill="hold"/>
                                        <p:tgtEl>
                                          <p:spTgt spid="69731"/>
                                        </p:tgtEl>
                                        <p:attrNameLst>
                                          <p:attrName>ppt_y</p:attrName>
                                        </p:attrNameLst>
                                      </p:cBhvr>
                                      <p:tavLst>
                                        <p:tav tm="0">
                                          <p:val>
                                            <p:strVal val="1+#ppt_h/2"/>
                                          </p:val>
                                        </p:tav>
                                        <p:tav tm="100000">
                                          <p:val>
                                            <p:strVal val="#ppt_y"/>
                                          </p:val>
                                        </p:tav>
                                      </p:tavLst>
                                    </p:anim>
                                  </p:childTnLst>
                                </p:cTn>
                              </p:par>
                              <p:par>
                                <p:cTn id="485" presetID="2" presetClass="entr" presetSubtype="4" fill="hold" grpId="0" nodeType="withEffect">
                                  <p:stCondLst>
                                    <p:cond delay="0"/>
                                  </p:stCondLst>
                                  <p:childTnLst>
                                    <p:set>
                                      <p:cBhvr>
                                        <p:cTn id="486" dur="1" fill="hold">
                                          <p:stCondLst>
                                            <p:cond delay="0"/>
                                          </p:stCondLst>
                                        </p:cTn>
                                        <p:tgtEl>
                                          <p:spTgt spid="69732"/>
                                        </p:tgtEl>
                                        <p:attrNameLst>
                                          <p:attrName>style.visibility</p:attrName>
                                        </p:attrNameLst>
                                      </p:cBhvr>
                                      <p:to>
                                        <p:strVal val="visible"/>
                                      </p:to>
                                    </p:set>
                                    <p:anim calcmode="lin" valueType="num">
                                      <p:cBhvr additive="base">
                                        <p:cTn id="487" dur="500" fill="hold"/>
                                        <p:tgtEl>
                                          <p:spTgt spid="69732"/>
                                        </p:tgtEl>
                                        <p:attrNameLst>
                                          <p:attrName>ppt_x</p:attrName>
                                        </p:attrNameLst>
                                      </p:cBhvr>
                                      <p:tavLst>
                                        <p:tav tm="0">
                                          <p:val>
                                            <p:strVal val="#ppt_x"/>
                                          </p:val>
                                        </p:tav>
                                        <p:tav tm="100000">
                                          <p:val>
                                            <p:strVal val="#ppt_x"/>
                                          </p:val>
                                        </p:tav>
                                      </p:tavLst>
                                    </p:anim>
                                    <p:anim calcmode="lin" valueType="num">
                                      <p:cBhvr additive="base">
                                        <p:cTn id="488" dur="500" fill="hold"/>
                                        <p:tgtEl>
                                          <p:spTgt spid="69732"/>
                                        </p:tgtEl>
                                        <p:attrNameLst>
                                          <p:attrName>ppt_y</p:attrName>
                                        </p:attrNameLst>
                                      </p:cBhvr>
                                      <p:tavLst>
                                        <p:tav tm="0">
                                          <p:val>
                                            <p:strVal val="1+#ppt_h/2"/>
                                          </p:val>
                                        </p:tav>
                                        <p:tav tm="100000">
                                          <p:val>
                                            <p:strVal val="#ppt_y"/>
                                          </p:val>
                                        </p:tav>
                                      </p:tavLst>
                                    </p:anim>
                                  </p:childTnLst>
                                </p:cTn>
                              </p:par>
                              <p:par>
                                <p:cTn id="489" presetID="2" presetClass="entr" presetSubtype="4" fill="hold" grpId="0" nodeType="withEffect">
                                  <p:stCondLst>
                                    <p:cond delay="0"/>
                                  </p:stCondLst>
                                  <p:childTnLst>
                                    <p:set>
                                      <p:cBhvr>
                                        <p:cTn id="490" dur="1" fill="hold">
                                          <p:stCondLst>
                                            <p:cond delay="0"/>
                                          </p:stCondLst>
                                        </p:cTn>
                                        <p:tgtEl>
                                          <p:spTgt spid="69733"/>
                                        </p:tgtEl>
                                        <p:attrNameLst>
                                          <p:attrName>style.visibility</p:attrName>
                                        </p:attrNameLst>
                                      </p:cBhvr>
                                      <p:to>
                                        <p:strVal val="visible"/>
                                      </p:to>
                                    </p:set>
                                    <p:anim calcmode="lin" valueType="num">
                                      <p:cBhvr additive="base">
                                        <p:cTn id="491" dur="500" fill="hold"/>
                                        <p:tgtEl>
                                          <p:spTgt spid="69733"/>
                                        </p:tgtEl>
                                        <p:attrNameLst>
                                          <p:attrName>ppt_x</p:attrName>
                                        </p:attrNameLst>
                                      </p:cBhvr>
                                      <p:tavLst>
                                        <p:tav tm="0">
                                          <p:val>
                                            <p:strVal val="#ppt_x"/>
                                          </p:val>
                                        </p:tav>
                                        <p:tav tm="100000">
                                          <p:val>
                                            <p:strVal val="#ppt_x"/>
                                          </p:val>
                                        </p:tav>
                                      </p:tavLst>
                                    </p:anim>
                                    <p:anim calcmode="lin" valueType="num">
                                      <p:cBhvr additive="base">
                                        <p:cTn id="492" dur="500" fill="hold"/>
                                        <p:tgtEl>
                                          <p:spTgt spid="69733"/>
                                        </p:tgtEl>
                                        <p:attrNameLst>
                                          <p:attrName>ppt_y</p:attrName>
                                        </p:attrNameLst>
                                      </p:cBhvr>
                                      <p:tavLst>
                                        <p:tav tm="0">
                                          <p:val>
                                            <p:strVal val="1+#ppt_h/2"/>
                                          </p:val>
                                        </p:tav>
                                        <p:tav tm="100000">
                                          <p:val>
                                            <p:strVal val="#ppt_y"/>
                                          </p:val>
                                        </p:tav>
                                      </p:tavLst>
                                    </p:anim>
                                  </p:childTnLst>
                                </p:cTn>
                              </p:par>
                              <p:par>
                                <p:cTn id="493" presetID="2" presetClass="entr" presetSubtype="4" fill="hold" grpId="0" nodeType="withEffect">
                                  <p:stCondLst>
                                    <p:cond delay="0"/>
                                  </p:stCondLst>
                                  <p:childTnLst>
                                    <p:set>
                                      <p:cBhvr>
                                        <p:cTn id="494" dur="1" fill="hold">
                                          <p:stCondLst>
                                            <p:cond delay="0"/>
                                          </p:stCondLst>
                                        </p:cTn>
                                        <p:tgtEl>
                                          <p:spTgt spid="69734"/>
                                        </p:tgtEl>
                                        <p:attrNameLst>
                                          <p:attrName>style.visibility</p:attrName>
                                        </p:attrNameLst>
                                      </p:cBhvr>
                                      <p:to>
                                        <p:strVal val="visible"/>
                                      </p:to>
                                    </p:set>
                                    <p:anim calcmode="lin" valueType="num">
                                      <p:cBhvr additive="base">
                                        <p:cTn id="495" dur="500" fill="hold"/>
                                        <p:tgtEl>
                                          <p:spTgt spid="69734"/>
                                        </p:tgtEl>
                                        <p:attrNameLst>
                                          <p:attrName>ppt_x</p:attrName>
                                        </p:attrNameLst>
                                      </p:cBhvr>
                                      <p:tavLst>
                                        <p:tav tm="0">
                                          <p:val>
                                            <p:strVal val="#ppt_x"/>
                                          </p:val>
                                        </p:tav>
                                        <p:tav tm="100000">
                                          <p:val>
                                            <p:strVal val="#ppt_x"/>
                                          </p:val>
                                        </p:tav>
                                      </p:tavLst>
                                    </p:anim>
                                    <p:anim calcmode="lin" valueType="num">
                                      <p:cBhvr additive="base">
                                        <p:cTn id="496" dur="500" fill="hold"/>
                                        <p:tgtEl>
                                          <p:spTgt spid="69734"/>
                                        </p:tgtEl>
                                        <p:attrNameLst>
                                          <p:attrName>ppt_y</p:attrName>
                                        </p:attrNameLst>
                                      </p:cBhvr>
                                      <p:tavLst>
                                        <p:tav tm="0">
                                          <p:val>
                                            <p:strVal val="1+#ppt_h/2"/>
                                          </p:val>
                                        </p:tav>
                                        <p:tav tm="100000">
                                          <p:val>
                                            <p:strVal val="#ppt_y"/>
                                          </p:val>
                                        </p:tav>
                                      </p:tavLst>
                                    </p:anim>
                                  </p:childTnLst>
                                </p:cTn>
                              </p:par>
                              <p:par>
                                <p:cTn id="497" presetID="2" presetClass="entr" presetSubtype="4" fill="hold" grpId="0" nodeType="withEffect">
                                  <p:stCondLst>
                                    <p:cond delay="0"/>
                                  </p:stCondLst>
                                  <p:childTnLst>
                                    <p:set>
                                      <p:cBhvr>
                                        <p:cTn id="498" dur="1" fill="hold">
                                          <p:stCondLst>
                                            <p:cond delay="0"/>
                                          </p:stCondLst>
                                        </p:cTn>
                                        <p:tgtEl>
                                          <p:spTgt spid="69735"/>
                                        </p:tgtEl>
                                        <p:attrNameLst>
                                          <p:attrName>style.visibility</p:attrName>
                                        </p:attrNameLst>
                                      </p:cBhvr>
                                      <p:to>
                                        <p:strVal val="visible"/>
                                      </p:to>
                                    </p:set>
                                    <p:anim calcmode="lin" valueType="num">
                                      <p:cBhvr additive="base">
                                        <p:cTn id="499" dur="500" fill="hold"/>
                                        <p:tgtEl>
                                          <p:spTgt spid="69735"/>
                                        </p:tgtEl>
                                        <p:attrNameLst>
                                          <p:attrName>ppt_x</p:attrName>
                                        </p:attrNameLst>
                                      </p:cBhvr>
                                      <p:tavLst>
                                        <p:tav tm="0">
                                          <p:val>
                                            <p:strVal val="#ppt_x"/>
                                          </p:val>
                                        </p:tav>
                                        <p:tav tm="100000">
                                          <p:val>
                                            <p:strVal val="#ppt_x"/>
                                          </p:val>
                                        </p:tav>
                                      </p:tavLst>
                                    </p:anim>
                                    <p:anim calcmode="lin" valueType="num">
                                      <p:cBhvr additive="base">
                                        <p:cTn id="500" dur="500" fill="hold"/>
                                        <p:tgtEl>
                                          <p:spTgt spid="69735"/>
                                        </p:tgtEl>
                                        <p:attrNameLst>
                                          <p:attrName>ppt_y</p:attrName>
                                        </p:attrNameLst>
                                      </p:cBhvr>
                                      <p:tavLst>
                                        <p:tav tm="0">
                                          <p:val>
                                            <p:strVal val="1+#ppt_h/2"/>
                                          </p:val>
                                        </p:tav>
                                        <p:tav tm="100000">
                                          <p:val>
                                            <p:strVal val="#ppt_y"/>
                                          </p:val>
                                        </p:tav>
                                      </p:tavLst>
                                    </p:anim>
                                  </p:childTnLst>
                                </p:cTn>
                              </p:par>
                              <p:par>
                                <p:cTn id="501" presetID="2" presetClass="entr" presetSubtype="4" fill="hold" grpId="0" nodeType="withEffect">
                                  <p:stCondLst>
                                    <p:cond delay="0"/>
                                  </p:stCondLst>
                                  <p:childTnLst>
                                    <p:set>
                                      <p:cBhvr>
                                        <p:cTn id="502" dur="1" fill="hold">
                                          <p:stCondLst>
                                            <p:cond delay="0"/>
                                          </p:stCondLst>
                                        </p:cTn>
                                        <p:tgtEl>
                                          <p:spTgt spid="69736"/>
                                        </p:tgtEl>
                                        <p:attrNameLst>
                                          <p:attrName>style.visibility</p:attrName>
                                        </p:attrNameLst>
                                      </p:cBhvr>
                                      <p:to>
                                        <p:strVal val="visible"/>
                                      </p:to>
                                    </p:set>
                                    <p:anim calcmode="lin" valueType="num">
                                      <p:cBhvr additive="base">
                                        <p:cTn id="503" dur="500" fill="hold"/>
                                        <p:tgtEl>
                                          <p:spTgt spid="69736"/>
                                        </p:tgtEl>
                                        <p:attrNameLst>
                                          <p:attrName>ppt_x</p:attrName>
                                        </p:attrNameLst>
                                      </p:cBhvr>
                                      <p:tavLst>
                                        <p:tav tm="0">
                                          <p:val>
                                            <p:strVal val="#ppt_x"/>
                                          </p:val>
                                        </p:tav>
                                        <p:tav tm="100000">
                                          <p:val>
                                            <p:strVal val="#ppt_x"/>
                                          </p:val>
                                        </p:tav>
                                      </p:tavLst>
                                    </p:anim>
                                    <p:anim calcmode="lin" valueType="num">
                                      <p:cBhvr additive="base">
                                        <p:cTn id="504" dur="500" fill="hold"/>
                                        <p:tgtEl>
                                          <p:spTgt spid="69736"/>
                                        </p:tgtEl>
                                        <p:attrNameLst>
                                          <p:attrName>ppt_y</p:attrName>
                                        </p:attrNameLst>
                                      </p:cBhvr>
                                      <p:tavLst>
                                        <p:tav tm="0">
                                          <p:val>
                                            <p:strVal val="1+#ppt_h/2"/>
                                          </p:val>
                                        </p:tav>
                                        <p:tav tm="100000">
                                          <p:val>
                                            <p:strVal val="#ppt_y"/>
                                          </p:val>
                                        </p:tav>
                                      </p:tavLst>
                                    </p:anim>
                                  </p:childTnLst>
                                </p:cTn>
                              </p:par>
                              <p:par>
                                <p:cTn id="505" presetID="2" presetClass="entr" presetSubtype="4" fill="hold" grpId="0" nodeType="withEffect">
                                  <p:stCondLst>
                                    <p:cond delay="0"/>
                                  </p:stCondLst>
                                  <p:childTnLst>
                                    <p:set>
                                      <p:cBhvr>
                                        <p:cTn id="506" dur="1" fill="hold">
                                          <p:stCondLst>
                                            <p:cond delay="0"/>
                                          </p:stCondLst>
                                        </p:cTn>
                                        <p:tgtEl>
                                          <p:spTgt spid="69737"/>
                                        </p:tgtEl>
                                        <p:attrNameLst>
                                          <p:attrName>style.visibility</p:attrName>
                                        </p:attrNameLst>
                                      </p:cBhvr>
                                      <p:to>
                                        <p:strVal val="visible"/>
                                      </p:to>
                                    </p:set>
                                    <p:anim calcmode="lin" valueType="num">
                                      <p:cBhvr additive="base">
                                        <p:cTn id="507" dur="500" fill="hold"/>
                                        <p:tgtEl>
                                          <p:spTgt spid="69737"/>
                                        </p:tgtEl>
                                        <p:attrNameLst>
                                          <p:attrName>ppt_x</p:attrName>
                                        </p:attrNameLst>
                                      </p:cBhvr>
                                      <p:tavLst>
                                        <p:tav tm="0">
                                          <p:val>
                                            <p:strVal val="#ppt_x"/>
                                          </p:val>
                                        </p:tav>
                                        <p:tav tm="100000">
                                          <p:val>
                                            <p:strVal val="#ppt_x"/>
                                          </p:val>
                                        </p:tav>
                                      </p:tavLst>
                                    </p:anim>
                                    <p:anim calcmode="lin" valueType="num">
                                      <p:cBhvr additive="base">
                                        <p:cTn id="508" dur="500" fill="hold"/>
                                        <p:tgtEl>
                                          <p:spTgt spid="69737"/>
                                        </p:tgtEl>
                                        <p:attrNameLst>
                                          <p:attrName>ppt_y</p:attrName>
                                        </p:attrNameLst>
                                      </p:cBhvr>
                                      <p:tavLst>
                                        <p:tav tm="0">
                                          <p:val>
                                            <p:strVal val="1+#ppt_h/2"/>
                                          </p:val>
                                        </p:tav>
                                        <p:tav tm="100000">
                                          <p:val>
                                            <p:strVal val="#ppt_y"/>
                                          </p:val>
                                        </p:tav>
                                      </p:tavLst>
                                    </p:anim>
                                  </p:childTnLst>
                                </p:cTn>
                              </p:par>
                              <p:par>
                                <p:cTn id="509" presetID="2" presetClass="entr" presetSubtype="4" fill="hold" grpId="0" nodeType="withEffect">
                                  <p:stCondLst>
                                    <p:cond delay="0"/>
                                  </p:stCondLst>
                                  <p:childTnLst>
                                    <p:set>
                                      <p:cBhvr>
                                        <p:cTn id="510" dur="1" fill="hold">
                                          <p:stCondLst>
                                            <p:cond delay="0"/>
                                          </p:stCondLst>
                                        </p:cTn>
                                        <p:tgtEl>
                                          <p:spTgt spid="69738"/>
                                        </p:tgtEl>
                                        <p:attrNameLst>
                                          <p:attrName>style.visibility</p:attrName>
                                        </p:attrNameLst>
                                      </p:cBhvr>
                                      <p:to>
                                        <p:strVal val="visible"/>
                                      </p:to>
                                    </p:set>
                                    <p:anim calcmode="lin" valueType="num">
                                      <p:cBhvr additive="base">
                                        <p:cTn id="511" dur="500" fill="hold"/>
                                        <p:tgtEl>
                                          <p:spTgt spid="69738"/>
                                        </p:tgtEl>
                                        <p:attrNameLst>
                                          <p:attrName>ppt_x</p:attrName>
                                        </p:attrNameLst>
                                      </p:cBhvr>
                                      <p:tavLst>
                                        <p:tav tm="0">
                                          <p:val>
                                            <p:strVal val="#ppt_x"/>
                                          </p:val>
                                        </p:tav>
                                        <p:tav tm="100000">
                                          <p:val>
                                            <p:strVal val="#ppt_x"/>
                                          </p:val>
                                        </p:tav>
                                      </p:tavLst>
                                    </p:anim>
                                    <p:anim calcmode="lin" valueType="num">
                                      <p:cBhvr additive="base">
                                        <p:cTn id="512" dur="500" fill="hold"/>
                                        <p:tgtEl>
                                          <p:spTgt spid="69738"/>
                                        </p:tgtEl>
                                        <p:attrNameLst>
                                          <p:attrName>ppt_y</p:attrName>
                                        </p:attrNameLst>
                                      </p:cBhvr>
                                      <p:tavLst>
                                        <p:tav tm="0">
                                          <p:val>
                                            <p:strVal val="1+#ppt_h/2"/>
                                          </p:val>
                                        </p:tav>
                                        <p:tav tm="100000">
                                          <p:val>
                                            <p:strVal val="#ppt_y"/>
                                          </p:val>
                                        </p:tav>
                                      </p:tavLst>
                                    </p:anim>
                                  </p:childTnLst>
                                </p:cTn>
                              </p:par>
                              <p:par>
                                <p:cTn id="513" presetID="2" presetClass="entr" presetSubtype="4" fill="hold" grpId="0" nodeType="withEffect">
                                  <p:stCondLst>
                                    <p:cond delay="0"/>
                                  </p:stCondLst>
                                  <p:childTnLst>
                                    <p:set>
                                      <p:cBhvr>
                                        <p:cTn id="514" dur="1" fill="hold">
                                          <p:stCondLst>
                                            <p:cond delay="0"/>
                                          </p:stCondLst>
                                        </p:cTn>
                                        <p:tgtEl>
                                          <p:spTgt spid="69739"/>
                                        </p:tgtEl>
                                        <p:attrNameLst>
                                          <p:attrName>style.visibility</p:attrName>
                                        </p:attrNameLst>
                                      </p:cBhvr>
                                      <p:to>
                                        <p:strVal val="visible"/>
                                      </p:to>
                                    </p:set>
                                    <p:anim calcmode="lin" valueType="num">
                                      <p:cBhvr additive="base">
                                        <p:cTn id="515" dur="500" fill="hold"/>
                                        <p:tgtEl>
                                          <p:spTgt spid="69739"/>
                                        </p:tgtEl>
                                        <p:attrNameLst>
                                          <p:attrName>ppt_x</p:attrName>
                                        </p:attrNameLst>
                                      </p:cBhvr>
                                      <p:tavLst>
                                        <p:tav tm="0">
                                          <p:val>
                                            <p:strVal val="#ppt_x"/>
                                          </p:val>
                                        </p:tav>
                                        <p:tav tm="100000">
                                          <p:val>
                                            <p:strVal val="#ppt_x"/>
                                          </p:val>
                                        </p:tav>
                                      </p:tavLst>
                                    </p:anim>
                                    <p:anim calcmode="lin" valueType="num">
                                      <p:cBhvr additive="base">
                                        <p:cTn id="516" dur="500" fill="hold"/>
                                        <p:tgtEl>
                                          <p:spTgt spid="69739"/>
                                        </p:tgtEl>
                                        <p:attrNameLst>
                                          <p:attrName>ppt_y</p:attrName>
                                        </p:attrNameLst>
                                      </p:cBhvr>
                                      <p:tavLst>
                                        <p:tav tm="0">
                                          <p:val>
                                            <p:strVal val="1+#ppt_h/2"/>
                                          </p:val>
                                        </p:tav>
                                        <p:tav tm="100000">
                                          <p:val>
                                            <p:strVal val="#ppt_y"/>
                                          </p:val>
                                        </p:tav>
                                      </p:tavLst>
                                    </p:anim>
                                  </p:childTnLst>
                                </p:cTn>
                              </p:par>
                              <p:par>
                                <p:cTn id="517" presetID="2" presetClass="entr" presetSubtype="4" fill="hold" grpId="0" nodeType="withEffect">
                                  <p:stCondLst>
                                    <p:cond delay="0"/>
                                  </p:stCondLst>
                                  <p:childTnLst>
                                    <p:set>
                                      <p:cBhvr>
                                        <p:cTn id="518" dur="1" fill="hold">
                                          <p:stCondLst>
                                            <p:cond delay="0"/>
                                          </p:stCondLst>
                                        </p:cTn>
                                        <p:tgtEl>
                                          <p:spTgt spid="69740"/>
                                        </p:tgtEl>
                                        <p:attrNameLst>
                                          <p:attrName>style.visibility</p:attrName>
                                        </p:attrNameLst>
                                      </p:cBhvr>
                                      <p:to>
                                        <p:strVal val="visible"/>
                                      </p:to>
                                    </p:set>
                                    <p:anim calcmode="lin" valueType="num">
                                      <p:cBhvr additive="base">
                                        <p:cTn id="519" dur="500" fill="hold"/>
                                        <p:tgtEl>
                                          <p:spTgt spid="69740"/>
                                        </p:tgtEl>
                                        <p:attrNameLst>
                                          <p:attrName>ppt_x</p:attrName>
                                        </p:attrNameLst>
                                      </p:cBhvr>
                                      <p:tavLst>
                                        <p:tav tm="0">
                                          <p:val>
                                            <p:strVal val="#ppt_x"/>
                                          </p:val>
                                        </p:tav>
                                        <p:tav tm="100000">
                                          <p:val>
                                            <p:strVal val="#ppt_x"/>
                                          </p:val>
                                        </p:tav>
                                      </p:tavLst>
                                    </p:anim>
                                    <p:anim calcmode="lin" valueType="num">
                                      <p:cBhvr additive="base">
                                        <p:cTn id="520" dur="500" fill="hold"/>
                                        <p:tgtEl>
                                          <p:spTgt spid="69740"/>
                                        </p:tgtEl>
                                        <p:attrNameLst>
                                          <p:attrName>ppt_y</p:attrName>
                                        </p:attrNameLst>
                                      </p:cBhvr>
                                      <p:tavLst>
                                        <p:tav tm="0">
                                          <p:val>
                                            <p:strVal val="1+#ppt_h/2"/>
                                          </p:val>
                                        </p:tav>
                                        <p:tav tm="100000">
                                          <p:val>
                                            <p:strVal val="#ppt_y"/>
                                          </p:val>
                                        </p:tav>
                                      </p:tavLst>
                                    </p:anim>
                                  </p:childTnLst>
                                </p:cTn>
                              </p:par>
                              <p:par>
                                <p:cTn id="521" presetID="2" presetClass="entr" presetSubtype="4" fill="hold" grpId="0" nodeType="withEffect">
                                  <p:stCondLst>
                                    <p:cond delay="0"/>
                                  </p:stCondLst>
                                  <p:childTnLst>
                                    <p:set>
                                      <p:cBhvr>
                                        <p:cTn id="522" dur="1" fill="hold">
                                          <p:stCondLst>
                                            <p:cond delay="0"/>
                                          </p:stCondLst>
                                        </p:cTn>
                                        <p:tgtEl>
                                          <p:spTgt spid="69741"/>
                                        </p:tgtEl>
                                        <p:attrNameLst>
                                          <p:attrName>style.visibility</p:attrName>
                                        </p:attrNameLst>
                                      </p:cBhvr>
                                      <p:to>
                                        <p:strVal val="visible"/>
                                      </p:to>
                                    </p:set>
                                    <p:anim calcmode="lin" valueType="num">
                                      <p:cBhvr additive="base">
                                        <p:cTn id="523" dur="500" fill="hold"/>
                                        <p:tgtEl>
                                          <p:spTgt spid="69741"/>
                                        </p:tgtEl>
                                        <p:attrNameLst>
                                          <p:attrName>ppt_x</p:attrName>
                                        </p:attrNameLst>
                                      </p:cBhvr>
                                      <p:tavLst>
                                        <p:tav tm="0">
                                          <p:val>
                                            <p:strVal val="#ppt_x"/>
                                          </p:val>
                                        </p:tav>
                                        <p:tav tm="100000">
                                          <p:val>
                                            <p:strVal val="#ppt_x"/>
                                          </p:val>
                                        </p:tav>
                                      </p:tavLst>
                                    </p:anim>
                                    <p:anim calcmode="lin" valueType="num">
                                      <p:cBhvr additive="base">
                                        <p:cTn id="524" dur="500" fill="hold"/>
                                        <p:tgtEl>
                                          <p:spTgt spid="69741"/>
                                        </p:tgtEl>
                                        <p:attrNameLst>
                                          <p:attrName>ppt_y</p:attrName>
                                        </p:attrNameLst>
                                      </p:cBhvr>
                                      <p:tavLst>
                                        <p:tav tm="0">
                                          <p:val>
                                            <p:strVal val="1+#ppt_h/2"/>
                                          </p:val>
                                        </p:tav>
                                        <p:tav tm="100000">
                                          <p:val>
                                            <p:strVal val="#ppt_y"/>
                                          </p:val>
                                        </p:tav>
                                      </p:tavLst>
                                    </p:anim>
                                  </p:childTnLst>
                                </p:cTn>
                              </p:par>
                              <p:par>
                                <p:cTn id="525" presetID="2" presetClass="entr" presetSubtype="4" fill="hold" grpId="0" nodeType="withEffect">
                                  <p:stCondLst>
                                    <p:cond delay="0"/>
                                  </p:stCondLst>
                                  <p:childTnLst>
                                    <p:set>
                                      <p:cBhvr>
                                        <p:cTn id="526" dur="1" fill="hold">
                                          <p:stCondLst>
                                            <p:cond delay="0"/>
                                          </p:stCondLst>
                                        </p:cTn>
                                        <p:tgtEl>
                                          <p:spTgt spid="69742"/>
                                        </p:tgtEl>
                                        <p:attrNameLst>
                                          <p:attrName>style.visibility</p:attrName>
                                        </p:attrNameLst>
                                      </p:cBhvr>
                                      <p:to>
                                        <p:strVal val="visible"/>
                                      </p:to>
                                    </p:set>
                                    <p:anim calcmode="lin" valueType="num">
                                      <p:cBhvr additive="base">
                                        <p:cTn id="527" dur="500" fill="hold"/>
                                        <p:tgtEl>
                                          <p:spTgt spid="69742"/>
                                        </p:tgtEl>
                                        <p:attrNameLst>
                                          <p:attrName>ppt_x</p:attrName>
                                        </p:attrNameLst>
                                      </p:cBhvr>
                                      <p:tavLst>
                                        <p:tav tm="0">
                                          <p:val>
                                            <p:strVal val="#ppt_x"/>
                                          </p:val>
                                        </p:tav>
                                        <p:tav tm="100000">
                                          <p:val>
                                            <p:strVal val="#ppt_x"/>
                                          </p:val>
                                        </p:tav>
                                      </p:tavLst>
                                    </p:anim>
                                    <p:anim calcmode="lin" valueType="num">
                                      <p:cBhvr additive="base">
                                        <p:cTn id="528" dur="500" fill="hold"/>
                                        <p:tgtEl>
                                          <p:spTgt spid="69742"/>
                                        </p:tgtEl>
                                        <p:attrNameLst>
                                          <p:attrName>ppt_y</p:attrName>
                                        </p:attrNameLst>
                                      </p:cBhvr>
                                      <p:tavLst>
                                        <p:tav tm="0">
                                          <p:val>
                                            <p:strVal val="1+#ppt_h/2"/>
                                          </p:val>
                                        </p:tav>
                                        <p:tav tm="100000">
                                          <p:val>
                                            <p:strVal val="#ppt_y"/>
                                          </p:val>
                                        </p:tav>
                                      </p:tavLst>
                                    </p:anim>
                                  </p:childTnLst>
                                </p:cTn>
                              </p:par>
                              <p:par>
                                <p:cTn id="529" presetID="2" presetClass="entr" presetSubtype="4" fill="hold" grpId="0" nodeType="withEffect">
                                  <p:stCondLst>
                                    <p:cond delay="0"/>
                                  </p:stCondLst>
                                  <p:childTnLst>
                                    <p:set>
                                      <p:cBhvr>
                                        <p:cTn id="530" dur="1" fill="hold">
                                          <p:stCondLst>
                                            <p:cond delay="0"/>
                                          </p:stCondLst>
                                        </p:cTn>
                                        <p:tgtEl>
                                          <p:spTgt spid="69743"/>
                                        </p:tgtEl>
                                        <p:attrNameLst>
                                          <p:attrName>style.visibility</p:attrName>
                                        </p:attrNameLst>
                                      </p:cBhvr>
                                      <p:to>
                                        <p:strVal val="visible"/>
                                      </p:to>
                                    </p:set>
                                    <p:anim calcmode="lin" valueType="num">
                                      <p:cBhvr additive="base">
                                        <p:cTn id="531" dur="500" fill="hold"/>
                                        <p:tgtEl>
                                          <p:spTgt spid="69743"/>
                                        </p:tgtEl>
                                        <p:attrNameLst>
                                          <p:attrName>ppt_x</p:attrName>
                                        </p:attrNameLst>
                                      </p:cBhvr>
                                      <p:tavLst>
                                        <p:tav tm="0">
                                          <p:val>
                                            <p:strVal val="#ppt_x"/>
                                          </p:val>
                                        </p:tav>
                                        <p:tav tm="100000">
                                          <p:val>
                                            <p:strVal val="#ppt_x"/>
                                          </p:val>
                                        </p:tav>
                                      </p:tavLst>
                                    </p:anim>
                                    <p:anim calcmode="lin" valueType="num">
                                      <p:cBhvr additive="base">
                                        <p:cTn id="532" dur="500" fill="hold"/>
                                        <p:tgtEl>
                                          <p:spTgt spid="69743"/>
                                        </p:tgtEl>
                                        <p:attrNameLst>
                                          <p:attrName>ppt_y</p:attrName>
                                        </p:attrNameLst>
                                      </p:cBhvr>
                                      <p:tavLst>
                                        <p:tav tm="0">
                                          <p:val>
                                            <p:strVal val="1+#ppt_h/2"/>
                                          </p:val>
                                        </p:tav>
                                        <p:tav tm="100000">
                                          <p:val>
                                            <p:strVal val="#ppt_y"/>
                                          </p:val>
                                        </p:tav>
                                      </p:tavLst>
                                    </p:anim>
                                  </p:childTnLst>
                                </p:cTn>
                              </p:par>
                              <p:par>
                                <p:cTn id="533" presetID="2" presetClass="entr" presetSubtype="4" fill="hold" grpId="0" nodeType="withEffect">
                                  <p:stCondLst>
                                    <p:cond delay="0"/>
                                  </p:stCondLst>
                                  <p:childTnLst>
                                    <p:set>
                                      <p:cBhvr>
                                        <p:cTn id="534" dur="1" fill="hold">
                                          <p:stCondLst>
                                            <p:cond delay="0"/>
                                          </p:stCondLst>
                                        </p:cTn>
                                        <p:tgtEl>
                                          <p:spTgt spid="69795"/>
                                        </p:tgtEl>
                                        <p:attrNameLst>
                                          <p:attrName>style.visibility</p:attrName>
                                        </p:attrNameLst>
                                      </p:cBhvr>
                                      <p:to>
                                        <p:strVal val="visible"/>
                                      </p:to>
                                    </p:set>
                                    <p:anim calcmode="lin" valueType="num">
                                      <p:cBhvr additive="base">
                                        <p:cTn id="535" dur="500" fill="hold"/>
                                        <p:tgtEl>
                                          <p:spTgt spid="69795"/>
                                        </p:tgtEl>
                                        <p:attrNameLst>
                                          <p:attrName>ppt_x</p:attrName>
                                        </p:attrNameLst>
                                      </p:cBhvr>
                                      <p:tavLst>
                                        <p:tav tm="0">
                                          <p:val>
                                            <p:strVal val="#ppt_x"/>
                                          </p:val>
                                        </p:tav>
                                        <p:tav tm="100000">
                                          <p:val>
                                            <p:strVal val="#ppt_x"/>
                                          </p:val>
                                        </p:tav>
                                      </p:tavLst>
                                    </p:anim>
                                    <p:anim calcmode="lin" valueType="num">
                                      <p:cBhvr additive="base">
                                        <p:cTn id="536" dur="500" fill="hold"/>
                                        <p:tgtEl>
                                          <p:spTgt spid="69795"/>
                                        </p:tgtEl>
                                        <p:attrNameLst>
                                          <p:attrName>ppt_y</p:attrName>
                                        </p:attrNameLst>
                                      </p:cBhvr>
                                      <p:tavLst>
                                        <p:tav tm="0">
                                          <p:val>
                                            <p:strVal val="1+#ppt_h/2"/>
                                          </p:val>
                                        </p:tav>
                                        <p:tav tm="100000">
                                          <p:val>
                                            <p:strVal val="#ppt_y"/>
                                          </p:val>
                                        </p:tav>
                                      </p:tavLst>
                                    </p:anim>
                                  </p:childTnLst>
                                </p:cTn>
                              </p:par>
                              <p:par>
                                <p:cTn id="537" presetID="2" presetClass="entr" presetSubtype="4" fill="hold" grpId="0" nodeType="withEffect">
                                  <p:stCondLst>
                                    <p:cond delay="0"/>
                                  </p:stCondLst>
                                  <p:childTnLst>
                                    <p:set>
                                      <p:cBhvr>
                                        <p:cTn id="538" dur="1" fill="hold">
                                          <p:stCondLst>
                                            <p:cond delay="0"/>
                                          </p:stCondLst>
                                        </p:cTn>
                                        <p:tgtEl>
                                          <p:spTgt spid="69796"/>
                                        </p:tgtEl>
                                        <p:attrNameLst>
                                          <p:attrName>style.visibility</p:attrName>
                                        </p:attrNameLst>
                                      </p:cBhvr>
                                      <p:to>
                                        <p:strVal val="visible"/>
                                      </p:to>
                                    </p:set>
                                    <p:anim calcmode="lin" valueType="num">
                                      <p:cBhvr additive="base">
                                        <p:cTn id="539" dur="500" fill="hold"/>
                                        <p:tgtEl>
                                          <p:spTgt spid="69796"/>
                                        </p:tgtEl>
                                        <p:attrNameLst>
                                          <p:attrName>ppt_x</p:attrName>
                                        </p:attrNameLst>
                                      </p:cBhvr>
                                      <p:tavLst>
                                        <p:tav tm="0">
                                          <p:val>
                                            <p:strVal val="#ppt_x"/>
                                          </p:val>
                                        </p:tav>
                                        <p:tav tm="100000">
                                          <p:val>
                                            <p:strVal val="#ppt_x"/>
                                          </p:val>
                                        </p:tav>
                                      </p:tavLst>
                                    </p:anim>
                                    <p:anim calcmode="lin" valueType="num">
                                      <p:cBhvr additive="base">
                                        <p:cTn id="540" dur="500" fill="hold"/>
                                        <p:tgtEl>
                                          <p:spTgt spid="69796"/>
                                        </p:tgtEl>
                                        <p:attrNameLst>
                                          <p:attrName>ppt_y</p:attrName>
                                        </p:attrNameLst>
                                      </p:cBhvr>
                                      <p:tavLst>
                                        <p:tav tm="0">
                                          <p:val>
                                            <p:strVal val="1+#ppt_h/2"/>
                                          </p:val>
                                        </p:tav>
                                        <p:tav tm="100000">
                                          <p:val>
                                            <p:strVal val="#ppt_y"/>
                                          </p:val>
                                        </p:tav>
                                      </p:tavLst>
                                    </p:anim>
                                  </p:childTnLst>
                                </p:cTn>
                              </p:par>
                              <p:par>
                                <p:cTn id="541" presetID="2" presetClass="entr" presetSubtype="4" fill="hold" grpId="0" nodeType="withEffect">
                                  <p:stCondLst>
                                    <p:cond delay="0"/>
                                  </p:stCondLst>
                                  <p:childTnLst>
                                    <p:set>
                                      <p:cBhvr>
                                        <p:cTn id="542" dur="1" fill="hold">
                                          <p:stCondLst>
                                            <p:cond delay="0"/>
                                          </p:stCondLst>
                                        </p:cTn>
                                        <p:tgtEl>
                                          <p:spTgt spid="69797"/>
                                        </p:tgtEl>
                                        <p:attrNameLst>
                                          <p:attrName>style.visibility</p:attrName>
                                        </p:attrNameLst>
                                      </p:cBhvr>
                                      <p:to>
                                        <p:strVal val="visible"/>
                                      </p:to>
                                    </p:set>
                                    <p:anim calcmode="lin" valueType="num">
                                      <p:cBhvr additive="base">
                                        <p:cTn id="543" dur="500" fill="hold"/>
                                        <p:tgtEl>
                                          <p:spTgt spid="69797"/>
                                        </p:tgtEl>
                                        <p:attrNameLst>
                                          <p:attrName>ppt_x</p:attrName>
                                        </p:attrNameLst>
                                      </p:cBhvr>
                                      <p:tavLst>
                                        <p:tav tm="0">
                                          <p:val>
                                            <p:strVal val="#ppt_x"/>
                                          </p:val>
                                        </p:tav>
                                        <p:tav tm="100000">
                                          <p:val>
                                            <p:strVal val="#ppt_x"/>
                                          </p:val>
                                        </p:tav>
                                      </p:tavLst>
                                    </p:anim>
                                    <p:anim calcmode="lin" valueType="num">
                                      <p:cBhvr additive="base">
                                        <p:cTn id="544" dur="500" fill="hold"/>
                                        <p:tgtEl>
                                          <p:spTgt spid="69797"/>
                                        </p:tgtEl>
                                        <p:attrNameLst>
                                          <p:attrName>ppt_y</p:attrName>
                                        </p:attrNameLst>
                                      </p:cBhvr>
                                      <p:tavLst>
                                        <p:tav tm="0">
                                          <p:val>
                                            <p:strVal val="1+#ppt_h/2"/>
                                          </p:val>
                                        </p:tav>
                                        <p:tav tm="100000">
                                          <p:val>
                                            <p:strVal val="#ppt_y"/>
                                          </p:val>
                                        </p:tav>
                                      </p:tavLst>
                                    </p:anim>
                                  </p:childTnLst>
                                </p:cTn>
                              </p:par>
                              <p:par>
                                <p:cTn id="545" presetID="2" presetClass="entr" presetSubtype="4" fill="hold" grpId="0" nodeType="withEffect">
                                  <p:stCondLst>
                                    <p:cond delay="0"/>
                                  </p:stCondLst>
                                  <p:childTnLst>
                                    <p:set>
                                      <p:cBhvr>
                                        <p:cTn id="546" dur="1" fill="hold">
                                          <p:stCondLst>
                                            <p:cond delay="0"/>
                                          </p:stCondLst>
                                        </p:cTn>
                                        <p:tgtEl>
                                          <p:spTgt spid="69798"/>
                                        </p:tgtEl>
                                        <p:attrNameLst>
                                          <p:attrName>style.visibility</p:attrName>
                                        </p:attrNameLst>
                                      </p:cBhvr>
                                      <p:to>
                                        <p:strVal val="visible"/>
                                      </p:to>
                                    </p:set>
                                    <p:anim calcmode="lin" valueType="num">
                                      <p:cBhvr additive="base">
                                        <p:cTn id="547" dur="500" fill="hold"/>
                                        <p:tgtEl>
                                          <p:spTgt spid="69798"/>
                                        </p:tgtEl>
                                        <p:attrNameLst>
                                          <p:attrName>ppt_x</p:attrName>
                                        </p:attrNameLst>
                                      </p:cBhvr>
                                      <p:tavLst>
                                        <p:tav tm="0">
                                          <p:val>
                                            <p:strVal val="#ppt_x"/>
                                          </p:val>
                                        </p:tav>
                                        <p:tav tm="100000">
                                          <p:val>
                                            <p:strVal val="#ppt_x"/>
                                          </p:val>
                                        </p:tav>
                                      </p:tavLst>
                                    </p:anim>
                                    <p:anim calcmode="lin" valueType="num">
                                      <p:cBhvr additive="base">
                                        <p:cTn id="548" dur="500" fill="hold"/>
                                        <p:tgtEl>
                                          <p:spTgt spid="69798"/>
                                        </p:tgtEl>
                                        <p:attrNameLst>
                                          <p:attrName>ppt_y</p:attrName>
                                        </p:attrNameLst>
                                      </p:cBhvr>
                                      <p:tavLst>
                                        <p:tav tm="0">
                                          <p:val>
                                            <p:strVal val="1+#ppt_h/2"/>
                                          </p:val>
                                        </p:tav>
                                        <p:tav tm="100000">
                                          <p:val>
                                            <p:strVal val="#ppt_y"/>
                                          </p:val>
                                        </p:tav>
                                      </p:tavLst>
                                    </p:anim>
                                  </p:childTnLst>
                                </p:cTn>
                              </p:par>
                              <p:par>
                                <p:cTn id="549" presetID="2" presetClass="entr" presetSubtype="4" fill="hold" grpId="0" nodeType="withEffect">
                                  <p:stCondLst>
                                    <p:cond delay="0"/>
                                  </p:stCondLst>
                                  <p:childTnLst>
                                    <p:set>
                                      <p:cBhvr>
                                        <p:cTn id="550" dur="1" fill="hold">
                                          <p:stCondLst>
                                            <p:cond delay="0"/>
                                          </p:stCondLst>
                                        </p:cTn>
                                        <p:tgtEl>
                                          <p:spTgt spid="69799"/>
                                        </p:tgtEl>
                                        <p:attrNameLst>
                                          <p:attrName>style.visibility</p:attrName>
                                        </p:attrNameLst>
                                      </p:cBhvr>
                                      <p:to>
                                        <p:strVal val="visible"/>
                                      </p:to>
                                    </p:set>
                                    <p:anim calcmode="lin" valueType="num">
                                      <p:cBhvr additive="base">
                                        <p:cTn id="551" dur="500" fill="hold"/>
                                        <p:tgtEl>
                                          <p:spTgt spid="69799"/>
                                        </p:tgtEl>
                                        <p:attrNameLst>
                                          <p:attrName>ppt_x</p:attrName>
                                        </p:attrNameLst>
                                      </p:cBhvr>
                                      <p:tavLst>
                                        <p:tav tm="0">
                                          <p:val>
                                            <p:strVal val="#ppt_x"/>
                                          </p:val>
                                        </p:tav>
                                        <p:tav tm="100000">
                                          <p:val>
                                            <p:strVal val="#ppt_x"/>
                                          </p:val>
                                        </p:tav>
                                      </p:tavLst>
                                    </p:anim>
                                    <p:anim calcmode="lin" valueType="num">
                                      <p:cBhvr additive="base">
                                        <p:cTn id="552" dur="500" fill="hold"/>
                                        <p:tgtEl>
                                          <p:spTgt spid="69799"/>
                                        </p:tgtEl>
                                        <p:attrNameLst>
                                          <p:attrName>ppt_y</p:attrName>
                                        </p:attrNameLst>
                                      </p:cBhvr>
                                      <p:tavLst>
                                        <p:tav tm="0">
                                          <p:val>
                                            <p:strVal val="1+#ppt_h/2"/>
                                          </p:val>
                                        </p:tav>
                                        <p:tav tm="100000">
                                          <p:val>
                                            <p:strVal val="#ppt_y"/>
                                          </p:val>
                                        </p:tav>
                                      </p:tavLst>
                                    </p:anim>
                                  </p:childTnLst>
                                </p:cTn>
                              </p:par>
                              <p:par>
                                <p:cTn id="553" presetID="2" presetClass="entr" presetSubtype="4" fill="hold" grpId="0" nodeType="withEffect">
                                  <p:stCondLst>
                                    <p:cond delay="0"/>
                                  </p:stCondLst>
                                  <p:childTnLst>
                                    <p:set>
                                      <p:cBhvr>
                                        <p:cTn id="554" dur="1" fill="hold">
                                          <p:stCondLst>
                                            <p:cond delay="0"/>
                                          </p:stCondLst>
                                        </p:cTn>
                                        <p:tgtEl>
                                          <p:spTgt spid="69801"/>
                                        </p:tgtEl>
                                        <p:attrNameLst>
                                          <p:attrName>style.visibility</p:attrName>
                                        </p:attrNameLst>
                                      </p:cBhvr>
                                      <p:to>
                                        <p:strVal val="visible"/>
                                      </p:to>
                                    </p:set>
                                    <p:anim calcmode="lin" valueType="num">
                                      <p:cBhvr additive="base">
                                        <p:cTn id="555" dur="500" fill="hold"/>
                                        <p:tgtEl>
                                          <p:spTgt spid="69801"/>
                                        </p:tgtEl>
                                        <p:attrNameLst>
                                          <p:attrName>ppt_x</p:attrName>
                                        </p:attrNameLst>
                                      </p:cBhvr>
                                      <p:tavLst>
                                        <p:tav tm="0">
                                          <p:val>
                                            <p:strVal val="#ppt_x"/>
                                          </p:val>
                                        </p:tav>
                                        <p:tav tm="100000">
                                          <p:val>
                                            <p:strVal val="#ppt_x"/>
                                          </p:val>
                                        </p:tav>
                                      </p:tavLst>
                                    </p:anim>
                                    <p:anim calcmode="lin" valueType="num">
                                      <p:cBhvr additive="base">
                                        <p:cTn id="556" dur="500" fill="hold"/>
                                        <p:tgtEl>
                                          <p:spTgt spid="69801"/>
                                        </p:tgtEl>
                                        <p:attrNameLst>
                                          <p:attrName>ppt_y</p:attrName>
                                        </p:attrNameLst>
                                      </p:cBhvr>
                                      <p:tavLst>
                                        <p:tav tm="0">
                                          <p:val>
                                            <p:strVal val="1+#ppt_h/2"/>
                                          </p:val>
                                        </p:tav>
                                        <p:tav tm="100000">
                                          <p:val>
                                            <p:strVal val="#ppt_y"/>
                                          </p:val>
                                        </p:tav>
                                      </p:tavLst>
                                    </p:anim>
                                  </p:childTnLst>
                                </p:cTn>
                              </p:par>
                            </p:childTnLst>
                          </p:cTn>
                        </p:par>
                      </p:childTnLst>
                    </p:cTn>
                  </p:par>
                  <p:par>
                    <p:cTn id="557" fill="hold">
                      <p:stCondLst>
                        <p:cond delay="indefinite"/>
                      </p:stCondLst>
                      <p:childTnLst>
                        <p:par>
                          <p:cTn id="558" fill="hold">
                            <p:stCondLst>
                              <p:cond delay="0"/>
                            </p:stCondLst>
                            <p:childTnLst>
                              <p:par>
                                <p:cTn id="559" presetID="2" presetClass="entr" presetSubtype="4" fill="hold" grpId="0" nodeType="clickEffect">
                                  <p:stCondLst>
                                    <p:cond delay="0"/>
                                  </p:stCondLst>
                                  <p:childTnLst>
                                    <p:set>
                                      <p:cBhvr>
                                        <p:cTn id="560" dur="1" fill="hold">
                                          <p:stCondLst>
                                            <p:cond delay="0"/>
                                          </p:stCondLst>
                                        </p:cTn>
                                        <p:tgtEl>
                                          <p:spTgt spid="69802"/>
                                        </p:tgtEl>
                                        <p:attrNameLst>
                                          <p:attrName>style.visibility</p:attrName>
                                        </p:attrNameLst>
                                      </p:cBhvr>
                                      <p:to>
                                        <p:strVal val="visible"/>
                                      </p:to>
                                    </p:set>
                                    <p:anim calcmode="lin" valueType="num">
                                      <p:cBhvr additive="base">
                                        <p:cTn id="561" dur="500" fill="hold"/>
                                        <p:tgtEl>
                                          <p:spTgt spid="69802"/>
                                        </p:tgtEl>
                                        <p:attrNameLst>
                                          <p:attrName>ppt_x</p:attrName>
                                        </p:attrNameLst>
                                      </p:cBhvr>
                                      <p:tavLst>
                                        <p:tav tm="0">
                                          <p:val>
                                            <p:strVal val="#ppt_x"/>
                                          </p:val>
                                        </p:tav>
                                        <p:tav tm="100000">
                                          <p:val>
                                            <p:strVal val="#ppt_x"/>
                                          </p:val>
                                        </p:tav>
                                      </p:tavLst>
                                    </p:anim>
                                    <p:anim calcmode="lin" valueType="num">
                                      <p:cBhvr additive="base">
                                        <p:cTn id="562" dur="500" fill="hold"/>
                                        <p:tgtEl>
                                          <p:spTgt spid="69802"/>
                                        </p:tgtEl>
                                        <p:attrNameLst>
                                          <p:attrName>ppt_y</p:attrName>
                                        </p:attrNameLst>
                                      </p:cBhvr>
                                      <p:tavLst>
                                        <p:tav tm="0">
                                          <p:val>
                                            <p:strVal val="1+#ppt_h/2"/>
                                          </p:val>
                                        </p:tav>
                                        <p:tav tm="100000">
                                          <p:val>
                                            <p:strVal val="#ppt_y"/>
                                          </p:val>
                                        </p:tav>
                                      </p:tavLst>
                                    </p:anim>
                                  </p:childTnLst>
                                </p:cTn>
                              </p:par>
                              <p:par>
                                <p:cTn id="563" presetID="2" presetClass="entr" presetSubtype="4" fill="hold" grpId="0" nodeType="withEffect">
                                  <p:stCondLst>
                                    <p:cond delay="0"/>
                                  </p:stCondLst>
                                  <p:childTnLst>
                                    <p:set>
                                      <p:cBhvr>
                                        <p:cTn id="564" dur="1" fill="hold">
                                          <p:stCondLst>
                                            <p:cond delay="0"/>
                                          </p:stCondLst>
                                        </p:cTn>
                                        <p:tgtEl>
                                          <p:spTgt spid="69718"/>
                                        </p:tgtEl>
                                        <p:attrNameLst>
                                          <p:attrName>style.visibility</p:attrName>
                                        </p:attrNameLst>
                                      </p:cBhvr>
                                      <p:to>
                                        <p:strVal val="visible"/>
                                      </p:to>
                                    </p:set>
                                    <p:anim calcmode="lin" valueType="num">
                                      <p:cBhvr additive="base">
                                        <p:cTn id="565" dur="500" fill="hold"/>
                                        <p:tgtEl>
                                          <p:spTgt spid="69718"/>
                                        </p:tgtEl>
                                        <p:attrNameLst>
                                          <p:attrName>ppt_x</p:attrName>
                                        </p:attrNameLst>
                                      </p:cBhvr>
                                      <p:tavLst>
                                        <p:tav tm="0">
                                          <p:val>
                                            <p:strVal val="#ppt_x"/>
                                          </p:val>
                                        </p:tav>
                                        <p:tav tm="100000">
                                          <p:val>
                                            <p:strVal val="#ppt_x"/>
                                          </p:val>
                                        </p:tav>
                                      </p:tavLst>
                                    </p:anim>
                                    <p:anim calcmode="lin" valueType="num">
                                      <p:cBhvr additive="base">
                                        <p:cTn id="566" dur="500" fill="hold"/>
                                        <p:tgtEl>
                                          <p:spTgt spid="69718"/>
                                        </p:tgtEl>
                                        <p:attrNameLst>
                                          <p:attrName>ppt_y</p:attrName>
                                        </p:attrNameLst>
                                      </p:cBhvr>
                                      <p:tavLst>
                                        <p:tav tm="0">
                                          <p:val>
                                            <p:strVal val="1+#ppt_h/2"/>
                                          </p:val>
                                        </p:tav>
                                        <p:tav tm="100000">
                                          <p:val>
                                            <p:strVal val="#ppt_y"/>
                                          </p:val>
                                        </p:tav>
                                      </p:tavLst>
                                    </p:anim>
                                  </p:childTnLst>
                                </p:cTn>
                              </p:par>
                              <p:par>
                                <p:cTn id="567" presetID="2" presetClass="entr" presetSubtype="4" fill="hold" grpId="0" nodeType="withEffect">
                                  <p:stCondLst>
                                    <p:cond delay="0"/>
                                  </p:stCondLst>
                                  <p:childTnLst>
                                    <p:set>
                                      <p:cBhvr>
                                        <p:cTn id="568" dur="1" fill="hold">
                                          <p:stCondLst>
                                            <p:cond delay="0"/>
                                          </p:stCondLst>
                                        </p:cTn>
                                        <p:tgtEl>
                                          <p:spTgt spid="69719"/>
                                        </p:tgtEl>
                                        <p:attrNameLst>
                                          <p:attrName>style.visibility</p:attrName>
                                        </p:attrNameLst>
                                      </p:cBhvr>
                                      <p:to>
                                        <p:strVal val="visible"/>
                                      </p:to>
                                    </p:set>
                                    <p:anim calcmode="lin" valueType="num">
                                      <p:cBhvr additive="base">
                                        <p:cTn id="569" dur="500" fill="hold"/>
                                        <p:tgtEl>
                                          <p:spTgt spid="69719"/>
                                        </p:tgtEl>
                                        <p:attrNameLst>
                                          <p:attrName>ppt_x</p:attrName>
                                        </p:attrNameLst>
                                      </p:cBhvr>
                                      <p:tavLst>
                                        <p:tav tm="0">
                                          <p:val>
                                            <p:strVal val="#ppt_x"/>
                                          </p:val>
                                        </p:tav>
                                        <p:tav tm="100000">
                                          <p:val>
                                            <p:strVal val="#ppt_x"/>
                                          </p:val>
                                        </p:tav>
                                      </p:tavLst>
                                    </p:anim>
                                    <p:anim calcmode="lin" valueType="num">
                                      <p:cBhvr additive="base">
                                        <p:cTn id="570" dur="500" fill="hold"/>
                                        <p:tgtEl>
                                          <p:spTgt spid="69719"/>
                                        </p:tgtEl>
                                        <p:attrNameLst>
                                          <p:attrName>ppt_y</p:attrName>
                                        </p:attrNameLst>
                                      </p:cBhvr>
                                      <p:tavLst>
                                        <p:tav tm="0">
                                          <p:val>
                                            <p:strVal val="1+#ppt_h/2"/>
                                          </p:val>
                                        </p:tav>
                                        <p:tav tm="100000">
                                          <p:val>
                                            <p:strVal val="#ppt_y"/>
                                          </p:val>
                                        </p:tav>
                                      </p:tavLst>
                                    </p:anim>
                                  </p:childTnLst>
                                </p:cTn>
                              </p:par>
                              <p:par>
                                <p:cTn id="571" presetID="2" presetClass="entr" presetSubtype="4" fill="hold" grpId="0" nodeType="withEffect">
                                  <p:stCondLst>
                                    <p:cond delay="0"/>
                                  </p:stCondLst>
                                  <p:childTnLst>
                                    <p:set>
                                      <p:cBhvr>
                                        <p:cTn id="572" dur="1" fill="hold">
                                          <p:stCondLst>
                                            <p:cond delay="0"/>
                                          </p:stCondLst>
                                        </p:cTn>
                                        <p:tgtEl>
                                          <p:spTgt spid="69720"/>
                                        </p:tgtEl>
                                        <p:attrNameLst>
                                          <p:attrName>style.visibility</p:attrName>
                                        </p:attrNameLst>
                                      </p:cBhvr>
                                      <p:to>
                                        <p:strVal val="visible"/>
                                      </p:to>
                                    </p:set>
                                    <p:anim calcmode="lin" valueType="num">
                                      <p:cBhvr additive="base">
                                        <p:cTn id="573" dur="500" fill="hold"/>
                                        <p:tgtEl>
                                          <p:spTgt spid="69720"/>
                                        </p:tgtEl>
                                        <p:attrNameLst>
                                          <p:attrName>ppt_x</p:attrName>
                                        </p:attrNameLst>
                                      </p:cBhvr>
                                      <p:tavLst>
                                        <p:tav tm="0">
                                          <p:val>
                                            <p:strVal val="#ppt_x"/>
                                          </p:val>
                                        </p:tav>
                                        <p:tav tm="100000">
                                          <p:val>
                                            <p:strVal val="#ppt_x"/>
                                          </p:val>
                                        </p:tav>
                                      </p:tavLst>
                                    </p:anim>
                                    <p:anim calcmode="lin" valueType="num">
                                      <p:cBhvr additive="base">
                                        <p:cTn id="574" dur="500" fill="hold"/>
                                        <p:tgtEl>
                                          <p:spTgt spid="69720"/>
                                        </p:tgtEl>
                                        <p:attrNameLst>
                                          <p:attrName>ppt_y</p:attrName>
                                        </p:attrNameLst>
                                      </p:cBhvr>
                                      <p:tavLst>
                                        <p:tav tm="0">
                                          <p:val>
                                            <p:strVal val="1+#ppt_h/2"/>
                                          </p:val>
                                        </p:tav>
                                        <p:tav tm="100000">
                                          <p:val>
                                            <p:strVal val="#ppt_y"/>
                                          </p:val>
                                        </p:tav>
                                      </p:tavLst>
                                    </p:anim>
                                  </p:childTnLst>
                                </p:cTn>
                              </p:par>
                              <p:par>
                                <p:cTn id="575" presetID="2" presetClass="entr" presetSubtype="4" fill="hold" grpId="0" nodeType="withEffect">
                                  <p:stCondLst>
                                    <p:cond delay="0"/>
                                  </p:stCondLst>
                                  <p:childTnLst>
                                    <p:set>
                                      <p:cBhvr>
                                        <p:cTn id="576" dur="1" fill="hold">
                                          <p:stCondLst>
                                            <p:cond delay="0"/>
                                          </p:stCondLst>
                                        </p:cTn>
                                        <p:tgtEl>
                                          <p:spTgt spid="69721"/>
                                        </p:tgtEl>
                                        <p:attrNameLst>
                                          <p:attrName>style.visibility</p:attrName>
                                        </p:attrNameLst>
                                      </p:cBhvr>
                                      <p:to>
                                        <p:strVal val="visible"/>
                                      </p:to>
                                    </p:set>
                                    <p:anim calcmode="lin" valueType="num">
                                      <p:cBhvr additive="base">
                                        <p:cTn id="577" dur="500" fill="hold"/>
                                        <p:tgtEl>
                                          <p:spTgt spid="69721"/>
                                        </p:tgtEl>
                                        <p:attrNameLst>
                                          <p:attrName>ppt_x</p:attrName>
                                        </p:attrNameLst>
                                      </p:cBhvr>
                                      <p:tavLst>
                                        <p:tav tm="0">
                                          <p:val>
                                            <p:strVal val="#ppt_x"/>
                                          </p:val>
                                        </p:tav>
                                        <p:tav tm="100000">
                                          <p:val>
                                            <p:strVal val="#ppt_x"/>
                                          </p:val>
                                        </p:tav>
                                      </p:tavLst>
                                    </p:anim>
                                    <p:anim calcmode="lin" valueType="num">
                                      <p:cBhvr additive="base">
                                        <p:cTn id="578" dur="500" fill="hold"/>
                                        <p:tgtEl>
                                          <p:spTgt spid="69721"/>
                                        </p:tgtEl>
                                        <p:attrNameLst>
                                          <p:attrName>ppt_y</p:attrName>
                                        </p:attrNameLst>
                                      </p:cBhvr>
                                      <p:tavLst>
                                        <p:tav tm="0">
                                          <p:val>
                                            <p:strVal val="1+#ppt_h/2"/>
                                          </p:val>
                                        </p:tav>
                                        <p:tav tm="100000">
                                          <p:val>
                                            <p:strVal val="#ppt_y"/>
                                          </p:val>
                                        </p:tav>
                                      </p:tavLst>
                                    </p:anim>
                                  </p:childTnLst>
                                </p:cTn>
                              </p:par>
                              <p:par>
                                <p:cTn id="579" presetID="2" presetClass="entr" presetSubtype="4" fill="hold" grpId="0" nodeType="withEffect">
                                  <p:stCondLst>
                                    <p:cond delay="0"/>
                                  </p:stCondLst>
                                  <p:childTnLst>
                                    <p:set>
                                      <p:cBhvr>
                                        <p:cTn id="580" dur="1" fill="hold">
                                          <p:stCondLst>
                                            <p:cond delay="0"/>
                                          </p:stCondLst>
                                        </p:cTn>
                                        <p:tgtEl>
                                          <p:spTgt spid="69722"/>
                                        </p:tgtEl>
                                        <p:attrNameLst>
                                          <p:attrName>style.visibility</p:attrName>
                                        </p:attrNameLst>
                                      </p:cBhvr>
                                      <p:to>
                                        <p:strVal val="visible"/>
                                      </p:to>
                                    </p:set>
                                    <p:anim calcmode="lin" valueType="num">
                                      <p:cBhvr additive="base">
                                        <p:cTn id="581" dur="500" fill="hold"/>
                                        <p:tgtEl>
                                          <p:spTgt spid="69722"/>
                                        </p:tgtEl>
                                        <p:attrNameLst>
                                          <p:attrName>ppt_x</p:attrName>
                                        </p:attrNameLst>
                                      </p:cBhvr>
                                      <p:tavLst>
                                        <p:tav tm="0">
                                          <p:val>
                                            <p:strVal val="#ppt_x"/>
                                          </p:val>
                                        </p:tav>
                                        <p:tav tm="100000">
                                          <p:val>
                                            <p:strVal val="#ppt_x"/>
                                          </p:val>
                                        </p:tav>
                                      </p:tavLst>
                                    </p:anim>
                                    <p:anim calcmode="lin" valueType="num">
                                      <p:cBhvr additive="base">
                                        <p:cTn id="582" dur="500" fill="hold"/>
                                        <p:tgtEl>
                                          <p:spTgt spid="69722"/>
                                        </p:tgtEl>
                                        <p:attrNameLst>
                                          <p:attrName>ppt_y</p:attrName>
                                        </p:attrNameLst>
                                      </p:cBhvr>
                                      <p:tavLst>
                                        <p:tav tm="0">
                                          <p:val>
                                            <p:strVal val="1+#ppt_h/2"/>
                                          </p:val>
                                        </p:tav>
                                        <p:tav tm="100000">
                                          <p:val>
                                            <p:strVal val="#ppt_y"/>
                                          </p:val>
                                        </p:tav>
                                      </p:tavLst>
                                    </p:anim>
                                  </p:childTnLst>
                                </p:cTn>
                              </p:par>
                              <p:par>
                                <p:cTn id="583" presetID="2" presetClass="entr" presetSubtype="4" fill="hold" grpId="0" nodeType="withEffect">
                                  <p:stCondLst>
                                    <p:cond delay="0"/>
                                  </p:stCondLst>
                                  <p:childTnLst>
                                    <p:set>
                                      <p:cBhvr>
                                        <p:cTn id="584" dur="1" fill="hold">
                                          <p:stCondLst>
                                            <p:cond delay="0"/>
                                          </p:stCondLst>
                                        </p:cTn>
                                        <p:tgtEl>
                                          <p:spTgt spid="69723"/>
                                        </p:tgtEl>
                                        <p:attrNameLst>
                                          <p:attrName>style.visibility</p:attrName>
                                        </p:attrNameLst>
                                      </p:cBhvr>
                                      <p:to>
                                        <p:strVal val="visible"/>
                                      </p:to>
                                    </p:set>
                                    <p:anim calcmode="lin" valueType="num">
                                      <p:cBhvr additive="base">
                                        <p:cTn id="585" dur="500" fill="hold"/>
                                        <p:tgtEl>
                                          <p:spTgt spid="69723"/>
                                        </p:tgtEl>
                                        <p:attrNameLst>
                                          <p:attrName>ppt_x</p:attrName>
                                        </p:attrNameLst>
                                      </p:cBhvr>
                                      <p:tavLst>
                                        <p:tav tm="0">
                                          <p:val>
                                            <p:strVal val="#ppt_x"/>
                                          </p:val>
                                        </p:tav>
                                        <p:tav tm="100000">
                                          <p:val>
                                            <p:strVal val="#ppt_x"/>
                                          </p:val>
                                        </p:tav>
                                      </p:tavLst>
                                    </p:anim>
                                    <p:anim calcmode="lin" valueType="num">
                                      <p:cBhvr additive="base">
                                        <p:cTn id="586" dur="500" fill="hold"/>
                                        <p:tgtEl>
                                          <p:spTgt spid="69723"/>
                                        </p:tgtEl>
                                        <p:attrNameLst>
                                          <p:attrName>ppt_y</p:attrName>
                                        </p:attrNameLst>
                                      </p:cBhvr>
                                      <p:tavLst>
                                        <p:tav tm="0">
                                          <p:val>
                                            <p:strVal val="1+#ppt_h/2"/>
                                          </p:val>
                                        </p:tav>
                                        <p:tav tm="100000">
                                          <p:val>
                                            <p:strVal val="#ppt_y"/>
                                          </p:val>
                                        </p:tav>
                                      </p:tavLst>
                                    </p:anim>
                                  </p:childTnLst>
                                </p:cTn>
                              </p:par>
                              <p:par>
                                <p:cTn id="587" presetID="2" presetClass="entr" presetSubtype="4" fill="hold" grpId="0" nodeType="withEffect">
                                  <p:stCondLst>
                                    <p:cond delay="0"/>
                                  </p:stCondLst>
                                  <p:childTnLst>
                                    <p:set>
                                      <p:cBhvr>
                                        <p:cTn id="588" dur="1" fill="hold">
                                          <p:stCondLst>
                                            <p:cond delay="0"/>
                                          </p:stCondLst>
                                        </p:cTn>
                                        <p:tgtEl>
                                          <p:spTgt spid="69724"/>
                                        </p:tgtEl>
                                        <p:attrNameLst>
                                          <p:attrName>style.visibility</p:attrName>
                                        </p:attrNameLst>
                                      </p:cBhvr>
                                      <p:to>
                                        <p:strVal val="visible"/>
                                      </p:to>
                                    </p:set>
                                    <p:anim calcmode="lin" valueType="num">
                                      <p:cBhvr additive="base">
                                        <p:cTn id="589" dur="500" fill="hold"/>
                                        <p:tgtEl>
                                          <p:spTgt spid="69724"/>
                                        </p:tgtEl>
                                        <p:attrNameLst>
                                          <p:attrName>ppt_x</p:attrName>
                                        </p:attrNameLst>
                                      </p:cBhvr>
                                      <p:tavLst>
                                        <p:tav tm="0">
                                          <p:val>
                                            <p:strVal val="#ppt_x"/>
                                          </p:val>
                                        </p:tav>
                                        <p:tav tm="100000">
                                          <p:val>
                                            <p:strVal val="#ppt_x"/>
                                          </p:val>
                                        </p:tav>
                                      </p:tavLst>
                                    </p:anim>
                                    <p:anim calcmode="lin" valueType="num">
                                      <p:cBhvr additive="base">
                                        <p:cTn id="590" dur="500" fill="hold"/>
                                        <p:tgtEl>
                                          <p:spTgt spid="69724"/>
                                        </p:tgtEl>
                                        <p:attrNameLst>
                                          <p:attrName>ppt_y</p:attrName>
                                        </p:attrNameLst>
                                      </p:cBhvr>
                                      <p:tavLst>
                                        <p:tav tm="0">
                                          <p:val>
                                            <p:strVal val="1+#ppt_h/2"/>
                                          </p:val>
                                        </p:tav>
                                        <p:tav tm="100000">
                                          <p:val>
                                            <p:strVal val="#ppt_y"/>
                                          </p:val>
                                        </p:tav>
                                      </p:tavLst>
                                    </p:anim>
                                  </p:childTnLst>
                                </p:cTn>
                              </p:par>
                              <p:par>
                                <p:cTn id="591" presetID="2" presetClass="entr" presetSubtype="4" fill="hold" grpId="0" nodeType="withEffect">
                                  <p:stCondLst>
                                    <p:cond delay="0"/>
                                  </p:stCondLst>
                                  <p:childTnLst>
                                    <p:set>
                                      <p:cBhvr>
                                        <p:cTn id="592" dur="1" fill="hold">
                                          <p:stCondLst>
                                            <p:cond delay="0"/>
                                          </p:stCondLst>
                                        </p:cTn>
                                        <p:tgtEl>
                                          <p:spTgt spid="69725"/>
                                        </p:tgtEl>
                                        <p:attrNameLst>
                                          <p:attrName>style.visibility</p:attrName>
                                        </p:attrNameLst>
                                      </p:cBhvr>
                                      <p:to>
                                        <p:strVal val="visible"/>
                                      </p:to>
                                    </p:set>
                                    <p:anim calcmode="lin" valueType="num">
                                      <p:cBhvr additive="base">
                                        <p:cTn id="593" dur="500" fill="hold"/>
                                        <p:tgtEl>
                                          <p:spTgt spid="69725"/>
                                        </p:tgtEl>
                                        <p:attrNameLst>
                                          <p:attrName>ppt_x</p:attrName>
                                        </p:attrNameLst>
                                      </p:cBhvr>
                                      <p:tavLst>
                                        <p:tav tm="0">
                                          <p:val>
                                            <p:strVal val="#ppt_x"/>
                                          </p:val>
                                        </p:tav>
                                        <p:tav tm="100000">
                                          <p:val>
                                            <p:strVal val="#ppt_x"/>
                                          </p:val>
                                        </p:tav>
                                      </p:tavLst>
                                    </p:anim>
                                    <p:anim calcmode="lin" valueType="num">
                                      <p:cBhvr additive="base">
                                        <p:cTn id="594" dur="500" fill="hold"/>
                                        <p:tgtEl>
                                          <p:spTgt spid="69725"/>
                                        </p:tgtEl>
                                        <p:attrNameLst>
                                          <p:attrName>ppt_y</p:attrName>
                                        </p:attrNameLst>
                                      </p:cBhvr>
                                      <p:tavLst>
                                        <p:tav tm="0">
                                          <p:val>
                                            <p:strVal val="1+#ppt_h/2"/>
                                          </p:val>
                                        </p:tav>
                                        <p:tav tm="100000">
                                          <p:val>
                                            <p:strVal val="#ppt_y"/>
                                          </p:val>
                                        </p:tav>
                                      </p:tavLst>
                                    </p:anim>
                                  </p:childTnLst>
                                </p:cTn>
                              </p:par>
                              <p:par>
                                <p:cTn id="595" presetID="2" presetClass="entr" presetSubtype="4" fill="hold" grpId="0" nodeType="withEffect">
                                  <p:stCondLst>
                                    <p:cond delay="0"/>
                                  </p:stCondLst>
                                  <p:childTnLst>
                                    <p:set>
                                      <p:cBhvr>
                                        <p:cTn id="596" dur="1" fill="hold">
                                          <p:stCondLst>
                                            <p:cond delay="0"/>
                                          </p:stCondLst>
                                        </p:cTn>
                                        <p:tgtEl>
                                          <p:spTgt spid="69726"/>
                                        </p:tgtEl>
                                        <p:attrNameLst>
                                          <p:attrName>style.visibility</p:attrName>
                                        </p:attrNameLst>
                                      </p:cBhvr>
                                      <p:to>
                                        <p:strVal val="visible"/>
                                      </p:to>
                                    </p:set>
                                    <p:anim calcmode="lin" valueType="num">
                                      <p:cBhvr additive="base">
                                        <p:cTn id="597" dur="500" fill="hold"/>
                                        <p:tgtEl>
                                          <p:spTgt spid="69726"/>
                                        </p:tgtEl>
                                        <p:attrNameLst>
                                          <p:attrName>ppt_x</p:attrName>
                                        </p:attrNameLst>
                                      </p:cBhvr>
                                      <p:tavLst>
                                        <p:tav tm="0">
                                          <p:val>
                                            <p:strVal val="#ppt_x"/>
                                          </p:val>
                                        </p:tav>
                                        <p:tav tm="100000">
                                          <p:val>
                                            <p:strVal val="#ppt_x"/>
                                          </p:val>
                                        </p:tav>
                                      </p:tavLst>
                                    </p:anim>
                                    <p:anim calcmode="lin" valueType="num">
                                      <p:cBhvr additive="base">
                                        <p:cTn id="598" dur="500" fill="hold"/>
                                        <p:tgtEl>
                                          <p:spTgt spid="69726"/>
                                        </p:tgtEl>
                                        <p:attrNameLst>
                                          <p:attrName>ppt_y</p:attrName>
                                        </p:attrNameLst>
                                      </p:cBhvr>
                                      <p:tavLst>
                                        <p:tav tm="0">
                                          <p:val>
                                            <p:strVal val="1+#ppt_h/2"/>
                                          </p:val>
                                        </p:tav>
                                        <p:tav tm="100000">
                                          <p:val>
                                            <p:strVal val="#ppt_y"/>
                                          </p:val>
                                        </p:tav>
                                      </p:tavLst>
                                    </p:anim>
                                  </p:childTnLst>
                                </p:cTn>
                              </p:par>
                              <p:par>
                                <p:cTn id="599" presetID="2" presetClass="entr" presetSubtype="4" fill="hold" grpId="0" nodeType="withEffect">
                                  <p:stCondLst>
                                    <p:cond delay="0"/>
                                  </p:stCondLst>
                                  <p:childTnLst>
                                    <p:set>
                                      <p:cBhvr>
                                        <p:cTn id="600" dur="1" fill="hold">
                                          <p:stCondLst>
                                            <p:cond delay="0"/>
                                          </p:stCondLst>
                                        </p:cTn>
                                        <p:tgtEl>
                                          <p:spTgt spid="69727"/>
                                        </p:tgtEl>
                                        <p:attrNameLst>
                                          <p:attrName>style.visibility</p:attrName>
                                        </p:attrNameLst>
                                      </p:cBhvr>
                                      <p:to>
                                        <p:strVal val="visible"/>
                                      </p:to>
                                    </p:set>
                                    <p:anim calcmode="lin" valueType="num">
                                      <p:cBhvr additive="base">
                                        <p:cTn id="601" dur="500" fill="hold"/>
                                        <p:tgtEl>
                                          <p:spTgt spid="69727"/>
                                        </p:tgtEl>
                                        <p:attrNameLst>
                                          <p:attrName>ppt_x</p:attrName>
                                        </p:attrNameLst>
                                      </p:cBhvr>
                                      <p:tavLst>
                                        <p:tav tm="0">
                                          <p:val>
                                            <p:strVal val="#ppt_x"/>
                                          </p:val>
                                        </p:tav>
                                        <p:tav tm="100000">
                                          <p:val>
                                            <p:strVal val="#ppt_x"/>
                                          </p:val>
                                        </p:tav>
                                      </p:tavLst>
                                    </p:anim>
                                    <p:anim calcmode="lin" valueType="num">
                                      <p:cBhvr additive="base">
                                        <p:cTn id="602" dur="500" fill="hold"/>
                                        <p:tgtEl>
                                          <p:spTgt spid="69727"/>
                                        </p:tgtEl>
                                        <p:attrNameLst>
                                          <p:attrName>ppt_y</p:attrName>
                                        </p:attrNameLst>
                                      </p:cBhvr>
                                      <p:tavLst>
                                        <p:tav tm="0">
                                          <p:val>
                                            <p:strVal val="1+#ppt_h/2"/>
                                          </p:val>
                                        </p:tav>
                                        <p:tav tm="100000">
                                          <p:val>
                                            <p:strVal val="#ppt_y"/>
                                          </p:val>
                                        </p:tav>
                                      </p:tavLst>
                                    </p:anim>
                                  </p:childTnLst>
                                </p:cTn>
                              </p:par>
                              <p:par>
                                <p:cTn id="603" presetID="2" presetClass="entr" presetSubtype="4" fill="hold" grpId="0" nodeType="withEffect">
                                  <p:stCondLst>
                                    <p:cond delay="0"/>
                                  </p:stCondLst>
                                  <p:childTnLst>
                                    <p:set>
                                      <p:cBhvr>
                                        <p:cTn id="604" dur="1" fill="hold">
                                          <p:stCondLst>
                                            <p:cond delay="0"/>
                                          </p:stCondLst>
                                        </p:cTn>
                                        <p:tgtEl>
                                          <p:spTgt spid="69728"/>
                                        </p:tgtEl>
                                        <p:attrNameLst>
                                          <p:attrName>style.visibility</p:attrName>
                                        </p:attrNameLst>
                                      </p:cBhvr>
                                      <p:to>
                                        <p:strVal val="visible"/>
                                      </p:to>
                                    </p:set>
                                    <p:anim calcmode="lin" valueType="num">
                                      <p:cBhvr additive="base">
                                        <p:cTn id="605" dur="500" fill="hold"/>
                                        <p:tgtEl>
                                          <p:spTgt spid="69728"/>
                                        </p:tgtEl>
                                        <p:attrNameLst>
                                          <p:attrName>ppt_x</p:attrName>
                                        </p:attrNameLst>
                                      </p:cBhvr>
                                      <p:tavLst>
                                        <p:tav tm="0">
                                          <p:val>
                                            <p:strVal val="#ppt_x"/>
                                          </p:val>
                                        </p:tav>
                                        <p:tav tm="100000">
                                          <p:val>
                                            <p:strVal val="#ppt_x"/>
                                          </p:val>
                                        </p:tav>
                                      </p:tavLst>
                                    </p:anim>
                                    <p:anim calcmode="lin" valueType="num">
                                      <p:cBhvr additive="base">
                                        <p:cTn id="606" dur="500" fill="hold"/>
                                        <p:tgtEl>
                                          <p:spTgt spid="69728"/>
                                        </p:tgtEl>
                                        <p:attrNameLst>
                                          <p:attrName>ppt_y</p:attrName>
                                        </p:attrNameLst>
                                      </p:cBhvr>
                                      <p:tavLst>
                                        <p:tav tm="0">
                                          <p:val>
                                            <p:strVal val="1+#ppt_h/2"/>
                                          </p:val>
                                        </p:tav>
                                        <p:tav tm="100000">
                                          <p:val>
                                            <p:strVal val="#ppt_y"/>
                                          </p:val>
                                        </p:tav>
                                      </p:tavLst>
                                    </p:anim>
                                  </p:childTnLst>
                                </p:cTn>
                              </p:par>
                              <p:par>
                                <p:cTn id="607" presetID="2" presetClass="entr" presetSubtype="4" fill="hold" grpId="0" nodeType="withEffect">
                                  <p:stCondLst>
                                    <p:cond delay="0"/>
                                  </p:stCondLst>
                                  <p:childTnLst>
                                    <p:set>
                                      <p:cBhvr>
                                        <p:cTn id="608" dur="1" fill="hold">
                                          <p:stCondLst>
                                            <p:cond delay="0"/>
                                          </p:stCondLst>
                                        </p:cTn>
                                        <p:tgtEl>
                                          <p:spTgt spid="69729"/>
                                        </p:tgtEl>
                                        <p:attrNameLst>
                                          <p:attrName>style.visibility</p:attrName>
                                        </p:attrNameLst>
                                      </p:cBhvr>
                                      <p:to>
                                        <p:strVal val="visible"/>
                                      </p:to>
                                    </p:set>
                                    <p:anim calcmode="lin" valueType="num">
                                      <p:cBhvr additive="base">
                                        <p:cTn id="609" dur="500" fill="hold"/>
                                        <p:tgtEl>
                                          <p:spTgt spid="69729"/>
                                        </p:tgtEl>
                                        <p:attrNameLst>
                                          <p:attrName>ppt_x</p:attrName>
                                        </p:attrNameLst>
                                      </p:cBhvr>
                                      <p:tavLst>
                                        <p:tav tm="0">
                                          <p:val>
                                            <p:strVal val="#ppt_x"/>
                                          </p:val>
                                        </p:tav>
                                        <p:tav tm="100000">
                                          <p:val>
                                            <p:strVal val="#ppt_x"/>
                                          </p:val>
                                        </p:tav>
                                      </p:tavLst>
                                    </p:anim>
                                    <p:anim calcmode="lin" valueType="num">
                                      <p:cBhvr additive="base">
                                        <p:cTn id="610" dur="500" fill="hold"/>
                                        <p:tgtEl>
                                          <p:spTgt spid="69729"/>
                                        </p:tgtEl>
                                        <p:attrNameLst>
                                          <p:attrName>ppt_y</p:attrName>
                                        </p:attrNameLst>
                                      </p:cBhvr>
                                      <p:tavLst>
                                        <p:tav tm="0">
                                          <p:val>
                                            <p:strVal val="1+#ppt_h/2"/>
                                          </p:val>
                                        </p:tav>
                                        <p:tav tm="100000">
                                          <p:val>
                                            <p:strVal val="#ppt_y"/>
                                          </p:val>
                                        </p:tav>
                                      </p:tavLst>
                                    </p:anim>
                                  </p:childTnLst>
                                </p:cTn>
                              </p:par>
                              <p:par>
                                <p:cTn id="611" presetID="2" presetClass="entr" presetSubtype="4" fill="hold" grpId="0" nodeType="withEffect">
                                  <p:stCondLst>
                                    <p:cond delay="0"/>
                                  </p:stCondLst>
                                  <p:childTnLst>
                                    <p:set>
                                      <p:cBhvr>
                                        <p:cTn id="612" dur="1" fill="hold">
                                          <p:stCondLst>
                                            <p:cond delay="0"/>
                                          </p:stCondLst>
                                        </p:cTn>
                                        <p:tgtEl>
                                          <p:spTgt spid="69730"/>
                                        </p:tgtEl>
                                        <p:attrNameLst>
                                          <p:attrName>style.visibility</p:attrName>
                                        </p:attrNameLst>
                                      </p:cBhvr>
                                      <p:to>
                                        <p:strVal val="visible"/>
                                      </p:to>
                                    </p:set>
                                    <p:anim calcmode="lin" valueType="num">
                                      <p:cBhvr additive="base">
                                        <p:cTn id="613" dur="500" fill="hold"/>
                                        <p:tgtEl>
                                          <p:spTgt spid="69730"/>
                                        </p:tgtEl>
                                        <p:attrNameLst>
                                          <p:attrName>ppt_x</p:attrName>
                                        </p:attrNameLst>
                                      </p:cBhvr>
                                      <p:tavLst>
                                        <p:tav tm="0">
                                          <p:val>
                                            <p:strVal val="#ppt_x"/>
                                          </p:val>
                                        </p:tav>
                                        <p:tav tm="100000">
                                          <p:val>
                                            <p:strVal val="#ppt_x"/>
                                          </p:val>
                                        </p:tav>
                                      </p:tavLst>
                                    </p:anim>
                                    <p:anim calcmode="lin" valueType="num">
                                      <p:cBhvr additive="base">
                                        <p:cTn id="614" dur="500" fill="hold"/>
                                        <p:tgtEl>
                                          <p:spTgt spid="69730"/>
                                        </p:tgtEl>
                                        <p:attrNameLst>
                                          <p:attrName>ppt_y</p:attrName>
                                        </p:attrNameLst>
                                      </p:cBhvr>
                                      <p:tavLst>
                                        <p:tav tm="0">
                                          <p:val>
                                            <p:strVal val="1+#ppt_h/2"/>
                                          </p:val>
                                        </p:tav>
                                        <p:tav tm="100000">
                                          <p:val>
                                            <p:strVal val="#ppt_y"/>
                                          </p:val>
                                        </p:tav>
                                      </p:tavLst>
                                    </p:anim>
                                  </p:childTnLst>
                                </p:cTn>
                              </p:par>
                              <p:par>
                                <p:cTn id="615" presetID="2" presetClass="entr" presetSubtype="4" fill="hold" grpId="0" nodeType="withEffect">
                                  <p:stCondLst>
                                    <p:cond delay="0"/>
                                  </p:stCondLst>
                                  <p:childTnLst>
                                    <p:set>
                                      <p:cBhvr>
                                        <p:cTn id="616" dur="1" fill="hold">
                                          <p:stCondLst>
                                            <p:cond delay="0"/>
                                          </p:stCondLst>
                                        </p:cTn>
                                        <p:tgtEl>
                                          <p:spTgt spid="69803"/>
                                        </p:tgtEl>
                                        <p:attrNameLst>
                                          <p:attrName>style.visibility</p:attrName>
                                        </p:attrNameLst>
                                      </p:cBhvr>
                                      <p:to>
                                        <p:strVal val="visible"/>
                                      </p:to>
                                    </p:set>
                                    <p:anim calcmode="lin" valueType="num">
                                      <p:cBhvr additive="base">
                                        <p:cTn id="617" dur="500" fill="hold"/>
                                        <p:tgtEl>
                                          <p:spTgt spid="69803"/>
                                        </p:tgtEl>
                                        <p:attrNameLst>
                                          <p:attrName>ppt_x</p:attrName>
                                        </p:attrNameLst>
                                      </p:cBhvr>
                                      <p:tavLst>
                                        <p:tav tm="0">
                                          <p:val>
                                            <p:strVal val="#ppt_x"/>
                                          </p:val>
                                        </p:tav>
                                        <p:tav tm="100000">
                                          <p:val>
                                            <p:strVal val="#ppt_x"/>
                                          </p:val>
                                        </p:tav>
                                      </p:tavLst>
                                    </p:anim>
                                    <p:anim calcmode="lin" valueType="num">
                                      <p:cBhvr additive="base">
                                        <p:cTn id="618" dur="500" fill="hold"/>
                                        <p:tgtEl>
                                          <p:spTgt spid="69803"/>
                                        </p:tgtEl>
                                        <p:attrNameLst>
                                          <p:attrName>ppt_y</p:attrName>
                                        </p:attrNameLst>
                                      </p:cBhvr>
                                      <p:tavLst>
                                        <p:tav tm="0">
                                          <p:val>
                                            <p:strVal val="1+#ppt_h/2"/>
                                          </p:val>
                                        </p:tav>
                                        <p:tav tm="100000">
                                          <p:val>
                                            <p:strVal val="#ppt_y"/>
                                          </p:val>
                                        </p:tav>
                                      </p:tavLst>
                                    </p:anim>
                                  </p:childTnLst>
                                </p:cTn>
                              </p:par>
                              <p:par>
                                <p:cTn id="619" presetID="2" presetClass="entr" presetSubtype="4" fill="hold" grpId="0" nodeType="withEffect">
                                  <p:stCondLst>
                                    <p:cond delay="0"/>
                                  </p:stCondLst>
                                  <p:childTnLst>
                                    <p:set>
                                      <p:cBhvr>
                                        <p:cTn id="620" dur="1" fill="hold">
                                          <p:stCondLst>
                                            <p:cond delay="0"/>
                                          </p:stCondLst>
                                        </p:cTn>
                                        <p:tgtEl>
                                          <p:spTgt spid="69804"/>
                                        </p:tgtEl>
                                        <p:attrNameLst>
                                          <p:attrName>style.visibility</p:attrName>
                                        </p:attrNameLst>
                                      </p:cBhvr>
                                      <p:to>
                                        <p:strVal val="visible"/>
                                      </p:to>
                                    </p:set>
                                    <p:anim calcmode="lin" valueType="num">
                                      <p:cBhvr additive="base">
                                        <p:cTn id="621" dur="500" fill="hold"/>
                                        <p:tgtEl>
                                          <p:spTgt spid="69804"/>
                                        </p:tgtEl>
                                        <p:attrNameLst>
                                          <p:attrName>ppt_x</p:attrName>
                                        </p:attrNameLst>
                                      </p:cBhvr>
                                      <p:tavLst>
                                        <p:tav tm="0">
                                          <p:val>
                                            <p:strVal val="#ppt_x"/>
                                          </p:val>
                                        </p:tav>
                                        <p:tav tm="100000">
                                          <p:val>
                                            <p:strVal val="#ppt_x"/>
                                          </p:val>
                                        </p:tav>
                                      </p:tavLst>
                                    </p:anim>
                                    <p:anim calcmode="lin" valueType="num">
                                      <p:cBhvr additive="base">
                                        <p:cTn id="622" dur="500" fill="hold"/>
                                        <p:tgtEl>
                                          <p:spTgt spid="69804"/>
                                        </p:tgtEl>
                                        <p:attrNameLst>
                                          <p:attrName>ppt_y</p:attrName>
                                        </p:attrNameLst>
                                      </p:cBhvr>
                                      <p:tavLst>
                                        <p:tav tm="0">
                                          <p:val>
                                            <p:strVal val="1+#ppt_h/2"/>
                                          </p:val>
                                        </p:tav>
                                        <p:tav tm="100000">
                                          <p:val>
                                            <p:strVal val="#ppt_y"/>
                                          </p:val>
                                        </p:tav>
                                      </p:tavLst>
                                    </p:anim>
                                  </p:childTnLst>
                                </p:cTn>
                              </p:par>
                              <p:par>
                                <p:cTn id="623" presetID="2" presetClass="entr" presetSubtype="4" fill="hold" grpId="0" nodeType="withEffect">
                                  <p:stCondLst>
                                    <p:cond delay="0"/>
                                  </p:stCondLst>
                                  <p:childTnLst>
                                    <p:set>
                                      <p:cBhvr>
                                        <p:cTn id="624" dur="1" fill="hold">
                                          <p:stCondLst>
                                            <p:cond delay="0"/>
                                          </p:stCondLst>
                                        </p:cTn>
                                        <p:tgtEl>
                                          <p:spTgt spid="69805"/>
                                        </p:tgtEl>
                                        <p:attrNameLst>
                                          <p:attrName>style.visibility</p:attrName>
                                        </p:attrNameLst>
                                      </p:cBhvr>
                                      <p:to>
                                        <p:strVal val="visible"/>
                                      </p:to>
                                    </p:set>
                                    <p:anim calcmode="lin" valueType="num">
                                      <p:cBhvr additive="base">
                                        <p:cTn id="625" dur="500" fill="hold"/>
                                        <p:tgtEl>
                                          <p:spTgt spid="69805"/>
                                        </p:tgtEl>
                                        <p:attrNameLst>
                                          <p:attrName>ppt_x</p:attrName>
                                        </p:attrNameLst>
                                      </p:cBhvr>
                                      <p:tavLst>
                                        <p:tav tm="0">
                                          <p:val>
                                            <p:strVal val="#ppt_x"/>
                                          </p:val>
                                        </p:tav>
                                        <p:tav tm="100000">
                                          <p:val>
                                            <p:strVal val="#ppt_x"/>
                                          </p:val>
                                        </p:tav>
                                      </p:tavLst>
                                    </p:anim>
                                    <p:anim calcmode="lin" valueType="num">
                                      <p:cBhvr additive="base">
                                        <p:cTn id="626" dur="500" fill="hold"/>
                                        <p:tgtEl>
                                          <p:spTgt spid="69805"/>
                                        </p:tgtEl>
                                        <p:attrNameLst>
                                          <p:attrName>ppt_y</p:attrName>
                                        </p:attrNameLst>
                                      </p:cBhvr>
                                      <p:tavLst>
                                        <p:tav tm="0">
                                          <p:val>
                                            <p:strVal val="1+#ppt_h/2"/>
                                          </p:val>
                                        </p:tav>
                                        <p:tav tm="100000">
                                          <p:val>
                                            <p:strVal val="#ppt_y"/>
                                          </p:val>
                                        </p:tav>
                                      </p:tavLst>
                                    </p:anim>
                                  </p:childTnLst>
                                </p:cTn>
                              </p:par>
                              <p:par>
                                <p:cTn id="627" presetID="2" presetClass="entr" presetSubtype="4" fill="hold" grpId="0" nodeType="withEffect">
                                  <p:stCondLst>
                                    <p:cond delay="0"/>
                                  </p:stCondLst>
                                  <p:childTnLst>
                                    <p:set>
                                      <p:cBhvr>
                                        <p:cTn id="628" dur="1" fill="hold">
                                          <p:stCondLst>
                                            <p:cond delay="0"/>
                                          </p:stCondLst>
                                        </p:cTn>
                                        <p:tgtEl>
                                          <p:spTgt spid="69806"/>
                                        </p:tgtEl>
                                        <p:attrNameLst>
                                          <p:attrName>style.visibility</p:attrName>
                                        </p:attrNameLst>
                                      </p:cBhvr>
                                      <p:to>
                                        <p:strVal val="visible"/>
                                      </p:to>
                                    </p:set>
                                    <p:anim calcmode="lin" valueType="num">
                                      <p:cBhvr additive="base">
                                        <p:cTn id="629" dur="500" fill="hold"/>
                                        <p:tgtEl>
                                          <p:spTgt spid="69806"/>
                                        </p:tgtEl>
                                        <p:attrNameLst>
                                          <p:attrName>ppt_x</p:attrName>
                                        </p:attrNameLst>
                                      </p:cBhvr>
                                      <p:tavLst>
                                        <p:tav tm="0">
                                          <p:val>
                                            <p:strVal val="#ppt_x"/>
                                          </p:val>
                                        </p:tav>
                                        <p:tav tm="100000">
                                          <p:val>
                                            <p:strVal val="#ppt_x"/>
                                          </p:val>
                                        </p:tav>
                                      </p:tavLst>
                                    </p:anim>
                                    <p:anim calcmode="lin" valueType="num">
                                      <p:cBhvr additive="base">
                                        <p:cTn id="630" dur="500" fill="hold"/>
                                        <p:tgtEl>
                                          <p:spTgt spid="69806"/>
                                        </p:tgtEl>
                                        <p:attrNameLst>
                                          <p:attrName>ppt_y</p:attrName>
                                        </p:attrNameLst>
                                      </p:cBhvr>
                                      <p:tavLst>
                                        <p:tav tm="0">
                                          <p:val>
                                            <p:strVal val="1+#ppt_h/2"/>
                                          </p:val>
                                        </p:tav>
                                        <p:tav tm="100000">
                                          <p:val>
                                            <p:strVal val="#ppt_y"/>
                                          </p:val>
                                        </p:tav>
                                      </p:tavLst>
                                    </p:anim>
                                  </p:childTnLst>
                                </p:cTn>
                              </p:par>
                              <p:par>
                                <p:cTn id="631" presetID="2" presetClass="entr" presetSubtype="4" fill="hold" grpId="0" nodeType="withEffect">
                                  <p:stCondLst>
                                    <p:cond delay="0"/>
                                  </p:stCondLst>
                                  <p:childTnLst>
                                    <p:set>
                                      <p:cBhvr>
                                        <p:cTn id="632" dur="1" fill="hold">
                                          <p:stCondLst>
                                            <p:cond delay="0"/>
                                          </p:stCondLst>
                                        </p:cTn>
                                        <p:tgtEl>
                                          <p:spTgt spid="69807"/>
                                        </p:tgtEl>
                                        <p:attrNameLst>
                                          <p:attrName>style.visibility</p:attrName>
                                        </p:attrNameLst>
                                      </p:cBhvr>
                                      <p:to>
                                        <p:strVal val="visible"/>
                                      </p:to>
                                    </p:set>
                                    <p:anim calcmode="lin" valueType="num">
                                      <p:cBhvr additive="base">
                                        <p:cTn id="633" dur="500" fill="hold"/>
                                        <p:tgtEl>
                                          <p:spTgt spid="69807"/>
                                        </p:tgtEl>
                                        <p:attrNameLst>
                                          <p:attrName>ppt_x</p:attrName>
                                        </p:attrNameLst>
                                      </p:cBhvr>
                                      <p:tavLst>
                                        <p:tav tm="0">
                                          <p:val>
                                            <p:strVal val="#ppt_x"/>
                                          </p:val>
                                        </p:tav>
                                        <p:tav tm="100000">
                                          <p:val>
                                            <p:strVal val="#ppt_x"/>
                                          </p:val>
                                        </p:tav>
                                      </p:tavLst>
                                    </p:anim>
                                    <p:anim calcmode="lin" valueType="num">
                                      <p:cBhvr additive="base">
                                        <p:cTn id="634" dur="500" fill="hold"/>
                                        <p:tgtEl>
                                          <p:spTgt spid="69807"/>
                                        </p:tgtEl>
                                        <p:attrNameLst>
                                          <p:attrName>ppt_y</p:attrName>
                                        </p:attrNameLst>
                                      </p:cBhvr>
                                      <p:tavLst>
                                        <p:tav tm="0">
                                          <p:val>
                                            <p:strVal val="1+#ppt_h/2"/>
                                          </p:val>
                                        </p:tav>
                                        <p:tav tm="100000">
                                          <p:val>
                                            <p:strVal val="#ppt_y"/>
                                          </p:val>
                                        </p:tav>
                                      </p:tavLst>
                                    </p:anim>
                                  </p:childTnLst>
                                </p:cTn>
                              </p:par>
                              <p:par>
                                <p:cTn id="635" presetID="2" presetClass="entr" presetSubtype="4" fill="hold" grpId="0" nodeType="withEffect">
                                  <p:stCondLst>
                                    <p:cond delay="0"/>
                                  </p:stCondLst>
                                  <p:childTnLst>
                                    <p:set>
                                      <p:cBhvr>
                                        <p:cTn id="636" dur="1" fill="hold">
                                          <p:stCondLst>
                                            <p:cond delay="0"/>
                                          </p:stCondLst>
                                        </p:cTn>
                                        <p:tgtEl>
                                          <p:spTgt spid="69808"/>
                                        </p:tgtEl>
                                        <p:attrNameLst>
                                          <p:attrName>style.visibility</p:attrName>
                                        </p:attrNameLst>
                                      </p:cBhvr>
                                      <p:to>
                                        <p:strVal val="visible"/>
                                      </p:to>
                                    </p:set>
                                    <p:anim calcmode="lin" valueType="num">
                                      <p:cBhvr additive="base">
                                        <p:cTn id="637" dur="500" fill="hold"/>
                                        <p:tgtEl>
                                          <p:spTgt spid="69808"/>
                                        </p:tgtEl>
                                        <p:attrNameLst>
                                          <p:attrName>ppt_x</p:attrName>
                                        </p:attrNameLst>
                                      </p:cBhvr>
                                      <p:tavLst>
                                        <p:tav tm="0">
                                          <p:val>
                                            <p:strVal val="#ppt_x"/>
                                          </p:val>
                                        </p:tav>
                                        <p:tav tm="100000">
                                          <p:val>
                                            <p:strVal val="#ppt_x"/>
                                          </p:val>
                                        </p:tav>
                                      </p:tavLst>
                                    </p:anim>
                                    <p:anim calcmode="lin" valueType="num">
                                      <p:cBhvr additive="base">
                                        <p:cTn id="638" dur="500" fill="hold"/>
                                        <p:tgtEl>
                                          <p:spTgt spid="698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02" grpId="0" animBg="1"/>
      <p:bldP spid="69800" grpId="0" animBg="1"/>
      <p:bldP spid="69794" grpId="0" animBg="1"/>
      <p:bldP spid="69787" grpId="0" animBg="1"/>
      <p:bldP spid="133127" grpId="0" animBg="1"/>
      <p:bldP spid="133128" grpId="0" animBg="1"/>
      <p:bldP spid="133129" grpId="0" animBg="1"/>
      <p:bldP spid="133130" grpId="0" animBg="1"/>
      <p:bldP spid="133131" grpId="0" animBg="1"/>
      <p:bldP spid="133132" grpId="0" animBg="1"/>
      <p:bldP spid="133133" grpId="0" animBg="1"/>
      <p:bldP spid="133134" grpId="0" animBg="1"/>
      <p:bldP spid="133135" grpId="0" animBg="1"/>
      <p:bldP spid="133136" grpId="0" animBg="1"/>
      <p:bldP spid="133137" grpId="0" animBg="1"/>
      <p:bldP spid="133138" grpId="0" animBg="1"/>
      <p:bldP spid="133139"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64" grpId="0" animBg="1"/>
      <p:bldP spid="69665" grpId="0" animBg="1"/>
      <p:bldP spid="69666" grpId="0" animBg="1"/>
      <p:bldP spid="69667" grpId="0" animBg="1"/>
      <p:bldP spid="69668" grpId="0" animBg="1"/>
      <p:bldP spid="69669" grpId="0" animBg="1"/>
      <p:bldP spid="69670" grpId="0" animBg="1"/>
      <p:bldP spid="69671" grpId="0" animBg="1"/>
      <p:bldP spid="69672" grpId="0" animBg="1"/>
      <p:bldP spid="69673" grpId="0" animBg="1"/>
      <p:bldP spid="69674" grpId="0" animBg="1"/>
      <p:bldP spid="69675" grpId="0" animBg="1"/>
      <p:bldP spid="69676" grpId="0" animBg="1"/>
      <p:bldP spid="69677" grpId="0" animBg="1"/>
      <p:bldP spid="69678" grpId="0" animBg="1"/>
      <p:bldP spid="69679" grpId="0" animBg="1"/>
      <p:bldP spid="69680" grpId="0" animBg="1"/>
      <p:bldP spid="69681" grpId="0" animBg="1"/>
      <p:bldP spid="69682" grpId="0" animBg="1"/>
      <p:bldP spid="69683" grpId="0" animBg="1"/>
      <p:bldP spid="69684" grpId="0" animBg="1"/>
      <p:bldP spid="69685" grpId="0" animBg="1"/>
      <p:bldP spid="69686" grpId="0" animBg="1"/>
      <p:bldP spid="69687" grpId="0" animBg="1"/>
      <p:bldP spid="69688" grpId="0" animBg="1"/>
      <p:bldP spid="69689" grpId="0" animBg="1"/>
      <p:bldP spid="69690" grpId="0" animBg="1"/>
      <p:bldP spid="69691" grpId="0" animBg="1"/>
      <p:bldP spid="69692" grpId="0" animBg="1"/>
      <p:bldP spid="69693" grpId="0" animBg="1"/>
      <p:bldP spid="69694" grpId="0" animBg="1"/>
      <p:bldP spid="69695" grpId="0" animBg="1"/>
      <p:bldP spid="69696" grpId="0" animBg="1"/>
      <p:bldP spid="69697" grpId="0" animBg="1"/>
      <p:bldP spid="69698" grpId="0" animBg="1"/>
      <p:bldP spid="69699" grpId="0" animBg="1"/>
      <p:bldP spid="69700" grpId="0" animBg="1"/>
      <p:bldP spid="69701" grpId="0" animBg="1"/>
      <p:bldP spid="69702" grpId="0" animBg="1"/>
      <p:bldP spid="69703" grpId="0" animBg="1"/>
      <p:bldP spid="69704" grpId="0" animBg="1"/>
      <p:bldP spid="69705" grpId="0" animBg="1"/>
      <p:bldP spid="69706" grpId="0" animBg="1"/>
      <p:bldP spid="69707" grpId="0" animBg="1"/>
      <p:bldP spid="69708" grpId="0" animBg="1"/>
      <p:bldP spid="69709" grpId="0" animBg="1"/>
      <p:bldP spid="69710" grpId="0" animBg="1"/>
      <p:bldP spid="69711" grpId="0" animBg="1"/>
      <p:bldP spid="69712" grpId="0" animBg="1"/>
      <p:bldP spid="69713" grpId="0" animBg="1"/>
      <p:bldP spid="69714" grpId="0" animBg="1"/>
      <p:bldP spid="69715" grpId="0" animBg="1"/>
      <p:bldP spid="69716" grpId="0" animBg="1"/>
      <p:bldP spid="69717" grpId="0" animBg="1"/>
      <p:bldP spid="69718" grpId="0" animBg="1"/>
      <p:bldP spid="69719" grpId="0" animBg="1"/>
      <p:bldP spid="69720" grpId="0" animBg="1"/>
      <p:bldP spid="69721" grpId="0" animBg="1"/>
      <p:bldP spid="69722" grpId="0" animBg="1"/>
      <p:bldP spid="69723" grpId="0" animBg="1"/>
      <p:bldP spid="69724" grpId="0" animBg="1"/>
      <p:bldP spid="69725" grpId="0" animBg="1"/>
      <p:bldP spid="69726" grpId="0" animBg="1"/>
      <p:bldP spid="69727" grpId="0" animBg="1"/>
      <p:bldP spid="69728" grpId="0" animBg="1"/>
      <p:bldP spid="69729" grpId="0" animBg="1"/>
      <p:bldP spid="69730" grpId="0" animBg="1"/>
      <p:bldP spid="69731" grpId="0" animBg="1"/>
      <p:bldP spid="69732" grpId="0" animBg="1"/>
      <p:bldP spid="69733" grpId="0" animBg="1"/>
      <p:bldP spid="69734" grpId="0" animBg="1"/>
      <p:bldP spid="69735" grpId="0" animBg="1"/>
      <p:bldP spid="69736" grpId="0" animBg="1"/>
      <p:bldP spid="69737" grpId="0" animBg="1"/>
      <p:bldP spid="69738" grpId="0" animBg="1"/>
      <p:bldP spid="69739" grpId="0" animBg="1"/>
      <p:bldP spid="69740" grpId="0" animBg="1"/>
      <p:bldP spid="69741" grpId="0" animBg="1"/>
      <p:bldP spid="69742" grpId="0" animBg="1"/>
      <p:bldP spid="69743" grpId="0" animBg="1"/>
      <p:bldP spid="133231" grpId="0"/>
      <p:bldP spid="133232" grpId="0"/>
      <p:bldP spid="133233" grpId="0" animBg="1"/>
      <p:bldP spid="133234" grpId="0" animBg="1"/>
      <p:bldP spid="133235" grpId="0"/>
      <p:bldP spid="69762" grpId="0"/>
      <p:bldP spid="69763" grpId="0"/>
      <p:bldP spid="69764" grpId="0" animBg="1"/>
      <p:bldP spid="69765" grpId="0" animBg="1"/>
      <p:bldP spid="69766" grpId="0"/>
      <p:bldP spid="69768" grpId="0"/>
      <p:bldP spid="69769" grpId="0"/>
      <p:bldP spid="69770" grpId="0"/>
      <p:bldP spid="69771" grpId="0" animBg="1"/>
      <p:bldP spid="69772" grpId="0" animBg="1"/>
      <p:bldP spid="69773" grpId="0"/>
      <p:bldP spid="69774" grpId="0"/>
      <p:bldP spid="69775" grpId="0"/>
      <p:bldP spid="69776" grpId="0"/>
      <p:bldP spid="69777" grpId="0" animBg="1"/>
      <p:bldP spid="69778" grpId="0" animBg="1"/>
      <p:bldP spid="69779" grpId="0"/>
      <p:bldP spid="69780" grpId="0"/>
      <p:bldP spid="69781" grpId="0"/>
      <p:bldP spid="69782" grpId="0"/>
      <p:bldP spid="69783" grpId="0" animBg="1"/>
      <p:bldP spid="69784" grpId="0" animBg="1"/>
      <p:bldP spid="69785" grpId="0"/>
      <p:bldP spid="69786" grpId="0"/>
      <p:bldP spid="69788" grpId="0"/>
      <p:bldP spid="69789" grpId="0"/>
      <p:bldP spid="69790" grpId="0" animBg="1"/>
      <p:bldP spid="69791" grpId="0" animBg="1"/>
      <p:bldP spid="69792" grpId="0"/>
      <p:bldP spid="69793" grpId="0"/>
      <p:bldP spid="69795" grpId="0"/>
      <p:bldP spid="69796" grpId="0"/>
      <p:bldP spid="69797" grpId="0" animBg="1"/>
      <p:bldP spid="69798" grpId="0" animBg="1"/>
      <p:bldP spid="69799" grpId="0"/>
      <p:bldP spid="69801" grpId="0"/>
      <p:bldP spid="69803" grpId="0"/>
      <p:bldP spid="69804" grpId="0"/>
      <p:bldP spid="69805" grpId="0"/>
      <p:bldP spid="69806" grpId="0" animBg="1"/>
      <p:bldP spid="69807" grpId="0" animBg="1"/>
      <p:bldP spid="69808" grpId="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5" name="Text Box 1027"/>
          <p:cNvSpPr txBox="1">
            <a:spLocks noChangeArrowheads="1"/>
          </p:cNvSpPr>
          <p:nvPr/>
        </p:nvSpPr>
        <p:spPr bwMode="auto">
          <a:xfrm>
            <a:off x="2133600" y="528638"/>
            <a:ext cx="5208588" cy="641350"/>
          </a:xfrm>
          <a:prstGeom prst="rect">
            <a:avLst/>
          </a:prstGeom>
          <a:noFill/>
          <a:ln w="9525">
            <a:noFill/>
            <a:miter lim="800000"/>
            <a:headEnd/>
            <a:tailEnd/>
          </a:ln>
          <a:effectLst/>
        </p:spPr>
        <p:txBody>
          <a:bodyPr>
            <a:spAutoFit/>
          </a:bodyPr>
          <a:lstStyle/>
          <a:p>
            <a:pPr>
              <a:defRPr/>
            </a:pPr>
            <a:r>
              <a:rPr lang="zh-CN" altLang="en-US" sz="3600" b="1">
                <a:solidFill>
                  <a:srgbClr val="0000FF"/>
                </a:solidFill>
                <a:effectLst>
                  <a:outerShdw blurRad="38100" dist="38100" dir="2700000" algn="tl">
                    <a:srgbClr val="C0C0C0"/>
                  </a:outerShdw>
                </a:effectLst>
                <a:latin typeface="仿宋_GB2312" pitchFamily="49" charset="-122"/>
                <a:ea typeface="仿宋_GB2312" pitchFamily="49" charset="-122"/>
              </a:rPr>
              <a:t>队列的进队和出队原则</a:t>
            </a:r>
            <a:endParaRPr lang="zh-CN" altLang="en-US"/>
          </a:p>
        </p:txBody>
      </p:sp>
      <p:sp>
        <p:nvSpPr>
          <p:cNvPr id="115716" name="Text Box 1028"/>
          <p:cNvSpPr txBox="1">
            <a:spLocks noChangeArrowheads="1"/>
          </p:cNvSpPr>
          <p:nvPr/>
        </p:nvSpPr>
        <p:spPr bwMode="auto">
          <a:xfrm>
            <a:off x="762000" y="1273175"/>
            <a:ext cx="7656513" cy="5133975"/>
          </a:xfrm>
          <a:prstGeom prst="rect">
            <a:avLst/>
          </a:prstGeom>
          <a:noFill/>
          <a:ln w="9525">
            <a:noFill/>
            <a:miter lim="800000"/>
            <a:headEnd/>
            <a:tailEnd/>
          </a:ln>
          <a:effectLst/>
        </p:spPr>
        <p:txBody>
          <a:bodyPr>
            <a:spAutoFit/>
          </a:bodyPr>
          <a:lstStyle/>
          <a:p>
            <a:pPr algn="just">
              <a:spcBef>
                <a:spcPct val="20000"/>
              </a:spcBef>
              <a:buClr>
                <a:srgbClr val="FF6600"/>
              </a:buClr>
              <a:buSzPct val="50000"/>
              <a:buFont typeface="Wingdings" pitchFamily="2" charset="2"/>
              <a:buChar char="n"/>
              <a:defRPr/>
            </a:pPr>
            <a:r>
              <a:rPr lang="en-US" altLang="zh-CN" sz="2800" b="1" dirty="0">
                <a:solidFill>
                  <a:srgbClr val="006600"/>
                </a:solidFill>
                <a:effectLst>
                  <a:outerShdw blurRad="38100" dist="38100" dir="2700000" algn="tl">
                    <a:srgbClr val="C0C0C0"/>
                  </a:outerShdw>
                </a:effectLst>
                <a:ea typeface="仿宋_GB2312" pitchFamily="49" charset="-122"/>
              </a:rPr>
              <a:t> </a:t>
            </a:r>
            <a:r>
              <a:rPr lang="zh-CN" altLang="en-US" sz="2800" b="1" dirty="0">
                <a:solidFill>
                  <a:srgbClr val="006600"/>
                </a:solidFill>
                <a:effectLst>
                  <a:outerShdw blurRad="38100" dist="38100" dir="2700000" algn="tl">
                    <a:srgbClr val="C0C0C0"/>
                  </a:outerShdw>
                </a:effectLst>
                <a:ea typeface="仿宋_GB2312" pitchFamily="49" charset="-122"/>
              </a:rPr>
              <a:t>进队时，先将新元素</a:t>
            </a:r>
            <a:r>
              <a:rPr lang="zh-CN" altLang="en-US" sz="2800" b="1" dirty="0" smtClean="0">
                <a:solidFill>
                  <a:srgbClr val="006600"/>
                </a:solidFill>
                <a:effectLst>
                  <a:outerShdw blurRad="38100" dist="38100" dir="2700000" algn="tl">
                    <a:srgbClr val="C0C0C0"/>
                  </a:outerShdw>
                </a:effectLst>
                <a:ea typeface="仿宋_GB2312" pitchFamily="49" charset="-122"/>
              </a:rPr>
              <a:t>按</a:t>
            </a:r>
            <a:r>
              <a:rPr lang="en-US" altLang="zh-CN" sz="2800" b="1" dirty="0" smtClean="0">
                <a:solidFill>
                  <a:srgbClr val="CC3300"/>
                </a:solidFill>
                <a:effectLst>
                  <a:outerShdw blurRad="38100" dist="38100" dir="2700000" algn="tl">
                    <a:srgbClr val="C0C0C0"/>
                  </a:outerShdw>
                </a:effectLst>
                <a:ea typeface="仿宋_GB2312" pitchFamily="49" charset="-122"/>
              </a:rPr>
              <a:t>rear</a:t>
            </a:r>
            <a:r>
              <a:rPr lang="zh-CN" altLang="en-US" sz="2800" b="1" dirty="0" smtClean="0">
                <a:solidFill>
                  <a:srgbClr val="006600"/>
                </a:solidFill>
                <a:effectLst>
                  <a:outerShdw blurRad="38100" dist="38100" dir="2700000" algn="tl">
                    <a:srgbClr val="C0C0C0"/>
                  </a:outerShdw>
                </a:effectLst>
                <a:ea typeface="仿宋_GB2312" pitchFamily="49" charset="-122"/>
              </a:rPr>
              <a:t>指示</a:t>
            </a:r>
            <a:r>
              <a:rPr lang="zh-CN" altLang="en-US" sz="2800" b="1" dirty="0">
                <a:solidFill>
                  <a:srgbClr val="006600"/>
                </a:solidFill>
                <a:effectLst>
                  <a:outerShdw blurRad="38100" dist="38100" dir="2700000" algn="tl">
                    <a:srgbClr val="C0C0C0"/>
                  </a:outerShdw>
                </a:effectLst>
                <a:ea typeface="仿宋_GB2312" pitchFamily="49" charset="-122"/>
              </a:rPr>
              <a:t>位置加入，</a:t>
            </a:r>
          </a:p>
          <a:p>
            <a:pPr algn="just">
              <a:spcBef>
                <a:spcPct val="20000"/>
              </a:spcBef>
              <a:buClr>
                <a:srgbClr val="FF6600"/>
              </a:buClr>
              <a:buSzPct val="50000"/>
              <a:buFont typeface="Wingdings" pitchFamily="2" charset="2"/>
              <a:buNone/>
              <a:defRPr/>
            </a:pPr>
            <a:r>
              <a:rPr lang="zh-CN" altLang="en-US" sz="2800" b="1" dirty="0">
                <a:solidFill>
                  <a:srgbClr val="006600"/>
                </a:solidFill>
                <a:effectLst>
                  <a:outerShdw blurRad="38100" dist="38100" dir="2700000" algn="tl">
                    <a:srgbClr val="C0C0C0"/>
                  </a:outerShdw>
                </a:effectLst>
                <a:ea typeface="仿宋_GB2312" pitchFamily="49" charset="-122"/>
              </a:rPr>
              <a:t>   队尾指针再进一</a:t>
            </a:r>
            <a:r>
              <a:rPr lang="zh-CN" altLang="en-US" sz="2800" b="1" dirty="0">
                <a:solidFill>
                  <a:srgbClr val="CC3300"/>
                </a:solidFill>
                <a:effectLst>
                  <a:outerShdw blurRad="38100" dist="38100" dir="2700000" algn="tl">
                    <a:srgbClr val="C0C0C0"/>
                  </a:outerShdw>
                </a:effectLst>
                <a:ea typeface="仿宋_GB2312" pitchFamily="49" charset="-122"/>
              </a:rPr>
              <a:t> </a:t>
            </a:r>
            <a:r>
              <a:rPr lang="en-US" altLang="zh-CN" sz="2800" b="1" dirty="0" smtClean="0">
                <a:solidFill>
                  <a:srgbClr val="CC3300"/>
                </a:solidFill>
                <a:effectLst>
                  <a:outerShdw blurRad="38100" dist="38100" dir="2700000" algn="tl">
                    <a:srgbClr val="C0C0C0"/>
                  </a:outerShdw>
                </a:effectLst>
                <a:ea typeface="仿宋_GB2312" pitchFamily="49" charset="-122"/>
              </a:rPr>
              <a:t>rear=rear+1</a:t>
            </a:r>
            <a:r>
              <a:rPr lang="zh-CN" altLang="en-US" sz="2800" b="1" dirty="0">
                <a:solidFill>
                  <a:srgbClr val="008000"/>
                </a:solidFill>
                <a:effectLst>
                  <a:outerShdw blurRad="38100" dist="38100" dir="2700000" algn="tl">
                    <a:srgbClr val="C0C0C0"/>
                  </a:outerShdw>
                </a:effectLst>
                <a:ea typeface="仿宋_GB2312" pitchFamily="49" charset="-122"/>
              </a:rPr>
              <a:t>。</a:t>
            </a:r>
            <a:endParaRPr lang="zh-CN" altLang="en-US" sz="2800" b="1" dirty="0">
              <a:solidFill>
                <a:srgbClr val="CC3300"/>
              </a:solidFill>
              <a:effectLst>
                <a:outerShdw blurRad="38100" dist="38100" dir="2700000" algn="tl">
                  <a:srgbClr val="C0C0C0"/>
                </a:outerShdw>
              </a:effectLst>
              <a:ea typeface="仿宋_GB2312" pitchFamily="49" charset="-122"/>
            </a:endParaRPr>
          </a:p>
          <a:p>
            <a:pPr algn="just">
              <a:spcBef>
                <a:spcPct val="20000"/>
              </a:spcBef>
              <a:buClr>
                <a:srgbClr val="FF6600"/>
              </a:buClr>
              <a:buSzPct val="50000"/>
              <a:buFont typeface="Wingdings" pitchFamily="2" charset="2"/>
              <a:buNone/>
              <a:defRPr/>
            </a:pPr>
            <a:r>
              <a:rPr lang="zh-CN" altLang="en-US" sz="2800" b="1" dirty="0">
                <a:solidFill>
                  <a:srgbClr val="000099"/>
                </a:solidFill>
                <a:effectLst>
                  <a:outerShdw blurRad="38100" dist="38100" dir="2700000" algn="tl">
                    <a:srgbClr val="C0C0C0"/>
                  </a:outerShdw>
                </a:effectLst>
                <a:ea typeface="仿宋_GB2312" pitchFamily="49" charset="-122"/>
              </a:rPr>
              <a:t>       </a:t>
            </a:r>
            <a:r>
              <a:rPr lang="zh-CN" altLang="en-US" sz="2800" b="1" u="sng" dirty="0">
                <a:solidFill>
                  <a:srgbClr val="000099"/>
                </a:solidFill>
                <a:effectLst>
                  <a:outerShdw blurRad="38100" dist="38100" dir="2700000" algn="tl">
                    <a:srgbClr val="C0C0C0"/>
                  </a:outerShdw>
                </a:effectLst>
                <a:ea typeface="仿宋_GB2312" pitchFamily="49" charset="-122"/>
              </a:rPr>
              <a:t>队尾指针指示实际队尾位置的后一位置。</a:t>
            </a:r>
            <a:endParaRPr lang="zh-CN" altLang="en-US" sz="2800" b="1" dirty="0">
              <a:solidFill>
                <a:srgbClr val="000099"/>
              </a:solidFill>
              <a:effectLst>
                <a:outerShdw blurRad="38100" dist="38100" dir="2700000" algn="tl">
                  <a:srgbClr val="C0C0C0"/>
                </a:outerShdw>
              </a:effectLst>
              <a:ea typeface="仿宋_GB2312" pitchFamily="49" charset="-122"/>
            </a:endParaRPr>
          </a:p>
          <a:p>
            <a:pPr algn="just">
              <a:spcBef>
                <a:spcPct val="20000"/>
              </a:spcBef>
              <a:buClr>
                <a:srgbClr val="FF6600"/>
              </a:buClr>
              <a:buSzPct val="50000"/>
              <a:buFont typeface="Wingdings" pitchFamily="2" charset="2"/>
              <a:buChar char="n"/>
              <a:defRPr/>
            </a:pPr>
            <a:r>
              <a:rPr lang="zh-CN" altLang="en-US" sz="2800" b="1" dirty="0">
                <a:solidFill>
                  <a:srgbClr val="006600"/>
                </a:solidFill>
                <a:effectLst>
                  <a:outerShdw blurRad="38100" dist="38100" dir="2700000" algn="tl">
                    <a:srgbClr val="C0C0C0"/>
                  </a:outerShdw>
                </a:effectLst>
                <a:ea typeface="仿宋_GB2312" pitchFamily="49" charset="-122"/>
              </a:rPr>
              <a:t> 出队时，先将下标</a:t>
            </a:r>
            <a:r>
              <a:rPr lang="zh-CN" altLang="en-US" sz="2800" b="1" dirty="0" smtClean="0">
                <a:solidFill>
                  <a:srgbClr val="006600"/>
                </a:solidFill>
                <a:effectLst>
                  <a:outerShdw blurRad="38100" dist="38100" dir="2700000" algn="tl">
                    <a:srgbClr val="C0C0C0"/>
                  </a:outerShdw>
                </a:effectLst>
                <a:ea typeface="仿宋_GB2312" pitchFamily="49" charset="-122"/>
              </a:rPr>
              <a:t>为</a:t>
            </a:r>
            <a:r>
              <a:rPr lang="en-US" altLang="zh-CN" sz="2800" b="1" dirty="0" smtClean="0">
                <a:solidFill>
                  <a:schemeClr val="hlink"/>
                </a:solidFill>
                <a:effectLst>
                  <a:outerShdw blurRad="38100" dist="38100" dir="2700000" algn="tl">
                    <a:srgbClr val="C0C0C0"/>
                  </a:outerShdw>
                </a:effectLst>
                <a:ea typeface="仿宋_GB2312" pitchFamily="49" charset="-122"/>
              </a:rPr>
              <a:t>front</a:t>
            </a:r>
            <a:r>
              <a:rPr lang="zh-CN" altLang="en-US" sz="2800" b="1" dirty="0" smtClean="0">
                <a:solidFill>
                  <a:srgbClr val="006600"/>
                </a:solidFill>
                <a:effectLst>
                  <a:outerShdw blurRad="38100" dist="38100" dir="2700000" algn="tl">
                    <a:srgbClr val="C0C0C0"/>
                  </a:outerShdw>
                </a:effectLst>
                <a:ea typeface="仿宋_GB2312" pitchFamily="49" charset="-122"/>
              </a:rPr>
              <a:t>的</a:t>
            </a:r>
            <a:r>
              <a:rPr lang="zh-CN" altLang="en-US" sz="2800" b="1" dirty="0">
                <a:solidFill>
                  <a:srgbClr val="006600"/>
                </a:solidFill>
                <a:effectLst>
                  <a:outerShdw blurRad="38100" dist="38100" dir="2700000" algn="tl">
                    <a:srgbClr val="C0C0C0"/>
                  </a:outerShdw>
                </a:effectLst>
                <a:ea typeface="仿宋_GB2312" pitchFamily="49" charset="-122"/>
              </a:rPr>
              <a:t>元素取出，</a:t>
            </a:r>
          </a:p>
          <a:p>
            <a:pPr algn="just">
              <a:spcBef>
                <a:spcPct val="20000"/>
              </a:spcBef>
              <a:buClr>
                <a:srgbClr val="FF6600"/>
              </a:buClr>
              <a:buSzPct val="50000"/>
              <a:buFont typeface="Wingdings" pitchFamily="2" charset="2"/>
              <a:buNone/>
              <a:defRPr/>
            </a:pPr>
            <a:r>
              <a:rPr lang="zh-CN" altLang="en-US" sz="2800" b="1" dirty="0">
                <a:solidFill>
                  <a:srgbClr val="006600"/>
                </a:solidFill>
                <a:effectLst>
                  <a:outerShdw blurRad="38100" dist="38100" dir="2700000" algn="tl">
                    <a:srgbClr val="C0C0C0"/>
                  </a:outerShdw>
                </a:effectLst>
                <a:ea typeface="仿宋_GB2312" pitchFamily="49" charset="-122"/>
              </a:rPr>
              <a:t>   队头指针再进一</a:t>
            </a:r>
            <a:r>
              <a:rPr lang="zh-CN" altLang="en-US" sz="2800" b="1" dirty="0">
                <a:solidFill>
                  <a:srgbClr val="CC3300"/>
                </a:solidFill>
                <a:effectLst>
                  <a:outerShdw blurRad="38100" dist="38100" dir="2700000" algn="tl">
                    <a:srgbClr val="C0C0C0"/>
                  </a:outerShdw>
                </a:effectLst>
                <a:ea typeface="仿宋_GB2312" pitchFamily="49" charset="-122"/>
              </a:rPr>
              <a:t> </a:t>
            </a:r>
            <a:r>
              <a:rPr lang="en-US" altLang="zh-CN" sz="2800" b="1" dirty="0" smtClean="0">
                <a:solidFill>
                  <a:srgbClr val="CC3300"/>
                </a:solidFill>
                <a:effectLst>
                  <a:outerShdw blurRad="38100" dist="38100" dir="2700000" algn="tl">
                    <a:srgbClr val="C0C0C0"/>
                  </a:outerShdw>
                </a:effectLst>
                <a:ea typeface="仿宋_GB2312" pitchFamily="49" charset="-122"/>
              </a:rPr>
              <a:t>front=front+1</a:t>
            </a:r>
            <a:r>
              <a:rPr lang="zh-CN" altLang="en-US" b="1" dirty="0">
                <a:solidFill>
                  <a:srgbClr val="008000"/>
                </a:solidFill>
                <a:effectLst>
                  <a:outerShdw blurRad="38100" dist="38100" dir="2700000" algn="tl">
                    <a:srgbClr val="C0C0C0"/>
                  </a:outerShdw>
                </a:effectLst>
              </a:rPr>
              <a:t>。</a:t>
            </a:r>
            <a:endParaRPr lang="zh-CN" altLang="en-US" sz="2800" b="1" dirty="0">
              <a:solidFill>
                <a:srgbClr val="006600"/>
              </a:solidFill>
              <a:effectLst>
                <a:outerShdw blurRad="38100" dist="38100" dir="2700000" algn="tl">
                  <a:srgbClr val="C0C0C0"/>
                </a:outerShdw>
              </a:effectLst>
              <a:ea typeface="仿宋_GB2312" pitchFamily="49" charset="-122"/>
            </a:endParaRPr>
          </a:p>
          <a:p>
            <a:pPr algn="just">
              <a:spcBef>
                <a:spcPct val="20000"/>
              </a:spcBef>
              <a:buClr>
                <a:srgbClr val="FF6600"/>
              </a:buClr>
              <a:buSzPct val="50000"/>
              <a:buFont typeface="Wingdings" pitchFamily="2" charset="2"/>
              <a:buNone/>
              <a:defRPr/>
            </a:pPr>
            <a:r>
              <a:rPr lang="zh-CN" altLang="en-US" sz="2800" b="1" dirty="0">
                <a:solidFill>
                  <a:srgbClr val="006600"/>
                </a:solidFill>
                <a:effectLst>
                  <a:outerShdw blurRad="38100" dist="38100" dir="2700000" algn="tl">
                    <a:srgbClr val="C0C0C0"/>
                  </a:outerShdw>
                </a:effectLst>
                <a:ea typeface="仿宋_GB2312" pitchFamily="49" charset="-122"/>
              </a:rPr>
              <a:t>       </a:t>
            </a:r>
            <a:r>
              <a:rPr lang="zh-CN" altLang="en-US" sz="2800" b="1" u="sng" dirty="0">
                <a:solidFill>
                  <a:srgbClr val="000099"/>
                </a:solidFill>
                <a:effectLst>
                  <a:outerShdw blurRad="38100" dist="38100" dir="2700000" algn="tl">
                    <a:srgbClr val="C0C0C0"/>
                  </a:outerShdw>
                </a:effectLst>
                <a:ea typeface="仿宋_GB2312" pitchFamily="49" charset="-122"/>
              </a:rPr>
              <a:t>队头指针指示实际队头所在位置</a:t>
            </a:r>
            <a:endParaRPr lang="zh-CN" altLang="en-US" sz="2800" b="1" dirty="0">
              <a:solidFill>
                <a:srgbClr val="000099"/>
              </a:solidFill>
              <a:effectLst>
                <a:outerShdw blurRad="38100" dist="38100" dir="2700000" algn="tl">
                  <a:srgbClr val="C0C0C0"/>
                </a:outerShdw>
              </a:effectLst>
              <a:ea typeface="仿宋_GB2312" pitchFamily="49" charset="-122"/>
            </a:endParaRPr>
          </a:p>
          <a:p>
            <a:pPr algn="just">
              <a:spcBef>
                <a:spcPct val="20000"/>
              </a:spcBef>
              <a:buClr>
                <a:srgbClr val="FF6600"/>
              </a:buClr>
              <a:buSzPct val="50000"/>
              <a:buFont typeface="Wingdings" pitchFamily="2" charset="2"/>
              <a:buChar char="n"/>
              <a:defRPr/>
            </a:pPr>
            <a:r>
              <a:rPr lang="zh-CN" altLang="en-US" sz="2800" dirty="0">
                <a:solidFill>
                  <a:srgbClr val="006600"/>
                </a:solidFill>
                <a:ea typeface="仿宋_GB2312" pitchFamily="49" charset="-122"/>
              </a:rPr>
              <a:t> </a:t>
            </a:r>
            <a:r>
              <a:rPr lang="zh-CN" altLang="en-US" sz="2800" b="1" dirty="0">
                <a:solidFill>
                  <a:srgbClr val="006600"/>
                </a:solidFill>
                <a:effectLst>
                  <a:outerShdw blurRad="38100" dist="38100" dir="2700000" algn="tl">
                    <a:srgbClr val="C0C0C0"/>
                  </a:outerShdw>
                </a:effectLst>
                <a:ea typeface="仿宋_GB2312" pitchFamily="49" charset="-122"/>
              </a:rPr>
              <a:t>队满时再进队将</a:t>
            </a:r>
            <a:r>
              <a:rPr lang="zh-CN" altLang="en-US" sz="2800" b="1" dirty="0">
                <a:solidFill>
                  <a:schemeClr val="hlink"/>
                </a:solidFill>
                <a:effectLst>
                  <a:outerShdw blurRad="38100" dist="38100" dir="2700000" algn="tl">
                    <a:srgbClr val="C0C0C0"/>
                  </a:outerShdw>
                </a:effectLst>
                <a:ea typeface="仿宋_GB2312" pitchFamily="49" charset="-122"/>
              </a:rPr>
              <a:t>溢出出错（假溢出）。</a:t>
            </a:r>
            <a:endParaRPr lang="zh-CN" altLang="en-US" sz="2800" b="1" dirty="0">
              <a:solidFill>
                <a:srgbClr val="006600"/>
              </a:solidFill>
              <a:effectLst>
                <a:outerShdw blurRad="38100" dist="38100" dir="2700000" algn="tl">
                  <a:srgbClr val="C0C0C0"/>
                </a:outerShdw>
              </a:effectLst>
              <a:ea typeface="仿宋_GB2312" pitchFamily="49" charset="-122"/>
            </a:endParaRPr>
          </a:p>
          <a:p>
            <a:pPr algn="just">
              <a:spcBef>
                <a:spcPct val="20000"/>
              </a:spcBef>
              <a:buClr>
                <a:srgbClr val="FF6600"/>
              </a:buClr>
              <a:buSzPct val="50000"/>
              <a:buFont typeface="Wingdings" pitchFamily="2" charset="2"/>
              <a:buChar char="n"/>
              <a:defRPr/>
            </a:pPr>
            <a:r>
              <a:rPr lang="zh-CN" altLang="en-US" sz="2800" b="1" dirty="0">
                <a:solidFill>
                  <a:srgbClr val="006600"/>
                </a:solidFill>
                <a:effectLst>
                  <a:outerShdw blurRad="38100" dist="38100" dir="2700000" algn="tl">
                    <a:srgbClr val="C0C0C0"/>
                  </a:outerShdw>
                </a:effectLst>
                <a:ea typeface="仿宋_GB2312" pitchFamily="49" charset="-122"/>
              </a:rPr>
              <a:t> 队空时再出队将</a:t>
            </a:r>
            <a:r>
              <a:rPr lang="zh-CN" altLang="en-US" sz="2800" b="1" dirty="0">
                <a:solidFill>
                  <a:schemeClr val="hlink"/>
                </a:solidFill>
                <a:effectLst>
                  <a:outerShdw blurRad="38100" dist="38100" dir="2700000" algn="tl">
                    <a:srgbClr val="C0C0C0"/>
                  </a:outerShdw>
                </a:effectLst>
                <a:ea typeface="仿宋_GB2312" pitchFamily="49" charset="-122"/>
              </a:rPr>
              <a:t>队空处理</a:t>
            </a:r>
            <a:r>
              <a:rPr lang="zh-CN" altLang="en-US" sz="2800" b="1" dirty="0">
                <a:solidFill>
                  <a:srgbClr val="006600"/>
                </a:solidFill>
                <a:effectLst>
                  <a:outerShdw blurRad="38100" dist="38100" dir="2700000" algn="tl">
                    <a:srgbClr val="C0C0C0"/>
                  </a:outerShdw>
                </a:effectLst>
                <a:ea typeface="仿宋_GB2312" pitchFamily="49" charset="-122"/>
              </a:rPr>
              <a:t>。</a:t>
            </a:r>
          </a:p>
          <a:p>
            <a:pPr algn="just">
              <a:spcBef>
                <a:spcPct val="20000"/>
              </a:spcBef>
              <a:buClr>
                <a:srgbClr val="FF6600"/>
              </a:buClr>
              <a:buSzPct val="50000"/>
              <a:buFont typeface="Wingdings" pitchFamily="2" charset="2"/>
              <a:buChar char="n"/>
              <a:defRPr/>
            </a:pPr>
            <a:r>
              <a:rPr lang="zh-CN" altLang="en-US" sz="2800" b="1" dirty="0">
                <a:solidFill>
                  <a:srgbClr val="006600"/>
                </a:solidFill>
                <a:effectLst>
                  <a:outerShdw blurRad="38100" dist="38100" dir="2700000" algn="tl">
                    <a:srgbClr val="C0C0C0"/>
                  </a:outerShdw>
                </a:effectLst>
                <a:ea typeface="仿宋_GB2312" pitchFamily="49" charset="-122"/>
              </a:rPr>
              <a:t> </a:t>
            </a:r>
            <a:r>
              <a:rPr lang="zh-CN" altLang="en-US" sz="2800" b="1" dirty="0">
                <a:solidFill>
                  <a:schemeClr val="tx2"/>
                </a:solidFill>
                <a:effectLst>
                  <a:outerShdw blurRad="38100" dist="38100" dir="2700000" algn="tl">
                    <a:srgbClr val="C0C0C0"/>
                  </a:outerShdw>
                </a:effectLst>
                <a:ea typeface="仿宋_GB2312" pitchFamily="49" charset="-122"/>
              </a:rPr>
              <a:t>解决办法之一</a:t>
            </a:r>
            <a:r>
              <a:rPr lang="zh-CN" altLang="en-US" sz="2800" b="1" dirty="0">
                <a:solidFill>
                  <a:srgbClr val="006600"/>
                </a:solidFill>
                <a:effectLst>
                  <a:outerShdw blurRad="38100" dist="38100" dir="2700000" algn="tl">
                    <a:srgbClr val="C0C0C0"/>
                  </a:outerShdw>
                </a:effectLst>
                <a:ea typeface="仿宋_GB2312" pitchFamily="49" charset="-122"/>
              </a:rPr>
              <a:t>：将队列元素存放数组首尾</a:t>
            </a:r>
          </a:p>
          <a:p>
            <a:pPr algn="just">
              <a:spcBef>
                <a:spcPct val="20000"/>
              </a:spcBef>
              <a:buClr>
                <a:srgbClr val="FF6600"/>
              </a:buClr>
              <a:buSzPct val="50000"/>
              <a:buFont typeface="Wingdings" pitchFamily="2" charset="2"/>
              <a:buNone/>
              <a:defRPr/>
            </a:pPr>
            <a:r>
              <a:rPr lang="zh-CN" altLang="en-US" sz="2800" b="1" dirty="0">
                <a:solidFill>
                  <a:srgbClr val="006600"/>
                </a:solidFill>
                <a:effectLst>
                  <a:outerShdw blurRad="38100" dist="38100" dir="2700000" algn="tl">
                    <a:srgbClr val="C0C0C0"/>
                  </a:outerShdw>
                </a:effectLst>
                <a:ea typeface="仿宋_GB2312" pitchFamily="49" charset="-122"/>
              </a:rPr>
              <a:t>   相接，形成</a:t>
            </a:r>
            <a:r>
              <a:rPr lang="zh-CN" altLang="en-US" sz="2800" b="1" dirty="0">
                <a:solidFill>
                  <a:srgbClr val="000099"/>
                </a:solidFill>
                <a:effectLst>
                  <a:outerShdw blurRad="38100" dist="38100" dir="2700000" algn="tl">
                    <a:srgbClr val="C0C0C0"/>
                  </a:outerShdw>
                </a:effectLst>
                <a:ea typeface="仿宋_GB2312" pitchFamily="49" charset="-122"/>
              </a:rPr>
              <a:t>循环（环形）队列</a:t>
            </a:r>
            <a:r>
              <a:rPr lang="zh-CN" altLang="en-US" sz="2800" b="1" dirty="0">
                <a:solidFill>
                  <a:srgbClr val="008000"/>
                </a:solidFill>
                <a:effectLst>
                  <a:outerShdw blurRad="38100" dist="38100" dir="2700000" algn="tl">
                    <a:srgbClr val="C0C0C0"/>
                  </a:outerShdw>
                </a:effectLst>
                <a:ea typeface="仿宋_GB2312" pitchFamily="49" charset="-122"/>
              </a:rPr>
              <a:t>。</a:t>
            </a:r>
            <a:r>
              <a:rPr lang="zh-CN" altLang="en-US" sz="2800" b="1" dirty="0">
                <a:solidFill>
                  <a:srgbClr val="CC3300"/>
                </a:solidFill>
                <a:effectLst>
                  <a:outerShdw blurRad="38100" dist="38100" dir="2700000" algn="tl">
                    <a:srgbClr val="C0C0C0"/>
                  </a:outerShdw>
                </a:effectLst>
                <a:ea typeface="仿宋_GB2312" pitchFamily="49" charset="-122"/>
              </a:rPr>
              <a:t> </a:t>
            </a:r>
          </a:p>
        </p:txBody>
      </p:sp>
      <p:sp>
        <p:nvSpPr>
          <p:cNvPr id="4" name="灯片编号占位符 3"/>
          <p:cNvSpPr>
            <a:spLocks noGrp="1"/>
          </p:cNvSpPr>
          <p:nvPr>
            <p:ph type="sldNum" sz="quarter" idx="12"/>
          </p:nvPr>
        </p:nvSpPr>
        <p:spPr/>
        <p:txBody>
          <a:bodyPr/>
          <a:lstStyle/>
          <a:p>
            <a:pPr>
              <a:defRPr/>
            </a:pPr>
            <a:fld id="{2ACD63A2-D538-4F3E-8819-685F5BF9F291}" type="slidenum">
              <a:rPr lang="en-US" altLang="zh-CN" smtClean="0"/>
              <a:pPr>
                <a:defRPr/>
              </a:pPr>
              <a:t>99</a:t>
            </a:fld>
            <a:endParaRPr lang="en-US" altLang="zh-CN"/>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716">
                                            <p:txEl>
                                              <p:pRg st="1" end="1"/>
                                            </p:txEl>
                                          </p:spTgt>
                                        </p:tgtEl>
                                        <p:attrNameLst>
                                          <p:attrName>style.visibility</p:attrName>
                                        </p:attrNameLst>
                                      </p:cBhvr>
                                      <p:to>
                                        <p:strVal val="visible"/>
                                      </p:to>
                                    </p:set>
                                    <p:anim calcmode="lin" valueType="num">
                                      <p:cBhvr additive="base">
                                        <p:cTn id="13" dur="500" fill="hold"/>
                                        <p:tgtEl>
                                          <p:spTgt spid="1157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5716">
                                            <p:txEl>
                                              <p:pRg st="2" end="2"/>
                                            </p:txEl>
                                          </p:spTgt>
                                        </p:tgtEl>
                                        <p:attrNameLst>
                                          <p:attrName>style.visibility</p:attrName>
                                        </p:attrNameLst>
                                      </p:cBhvr>
                                      <p:to>
                                        <p:strVal val="visible"/>
                                      </p:to>
                                    </p:set>
                                    <p:anim calcmode="lin" valueType="num">
                                      <p:cBhvr additive="base">
                                        <p:cTn id="17" dur="500" fill="hold"/>
                                        <p:tgtEl>
                                          <p:spTgt spid="11571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57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15716">
                                            <p:txEl>
                                              <p:pRg st="3" end="3"/>
                                            </p:txEl>
                                          </p:spTgt>
                                        </p:tgtEl>
                                        <p:attrNameLst>
                                          <p:attrName>style.visibility</p:attrName>
                                        </p:attrNameLst>
                                      </p:cBhvr>
                                      <p:to>
                                        <p:strVal val="visible"/>
                                      </p:to>
                                    </p:set>
                                    <p:animEffect transition="in" filter="checkerboard(across)">
                                      <p:cBhvr>
                                        <p:cTn id="23" dur="500"/>
                                        <p:tgtEl>
                                          <p:spTgt spid="11571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15716">
                                            <p:txEl>
                                              <p:pRg st="4" end="4"/>
                                            </p:txEl>
                                          </p:spTgt>
                                        </p:tgtEl>
                                        <p:attrNameLst>
                                          <p:attrName>style.visibility</p:attrName>
                                        </p:attrNameLst>
                                      </p:cBhvr>
                                      <p:to>
                                        <p:strVal val="visible"/>
                                      </p:to>
                                    </p:set>
                                    <p:animEffect transition="in" filter="checkerboard(across)">
                                      <p:cBhvr>
                                        <p:cTn id="28" dur="500"/>
                                        <p:tgtEl>
                                          <p:spTgt spid="115716">
                                            <p:txEl>
                                              <p:pRg st="4" end="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15716">
                                            <p:txEl>
                                              <p:pRg st="5" end="5"/>
                                            </p:txEl>
                                          </p:spTgt>
                                        </p:tgtEl>
                                        <p:attrNameLst>
                                          <p:attrName>style.visibility</p:attrName>
                                        </p:attrNameLst>
                                      </p:cBhvr>
                                      <p:to>
                                        <p:strVal val="visible"/>
                                      </p:to>
                                    </p:set>
                                    <p:animEffect transition="in" filter="checkerboard(across)">
                                      <p:cBhvr>
                                        <p:cTn id="31" dur="500"/>
                                        <p:tgtEl>
                                          <p:spTgt spid="11571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15716">
                                            <p:txEl>
                                              <p:pRg st="6" end="6"/>
                                            </p:txEl>
                                          </p:spTgt>
                                        </p:tgtEl>
                                        <p:attrNameLst>
                                          <p:attrName>style.visibility</p:attrName>
                                        </p:attrNameLst>
                                      </p:cBhvr>
                                      <p:to>
                                        <p:strVal val="visible"/>
                                      </p:to>
                                    </p:set>
                                    <p:animEffect transition="in" filter="checkerboard(across)">
                                      <p:cBhvr>
                                        <p:cTn id="36" dur="500"/>
                                        <p:tgtEl>
                                          <p:spTgt spid="115716">
                                            <p:txEl>
                                              <p:pRg st="6" end="6"/>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115716">
                                            <p:txEl>
                                              <p:pRg st="7" end="7"/>
                                            </p:txEl>
                                          </p:spTgt>
                                        </p:tgtEl>
                                        <p:attrNameLst>
                                          <p:attrName>style.visibility</p:attrName>
                                        </p:attrNameLst>
                                      </p:cBhvr>
                                      <p:to>
                                        <p:strVal val="visible"/>
                                      </p:to>
                                    </p:set>
                                    <p:animEffect transition="in" filter="checkerboard(across)">
                                      <p:cBhvr>
                                        <p:cTn id="39" dur="500"/>
                                        <p:tgtEl>
                                          <p:spTgt spid="115716">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15716">
                                            <p:txEl>
                                              <p:pRg st="8" end="8"/>
                                            </p:txEl>
                                          </p:spTgt>
                                        </p:tgtEl>
                                        <p:attrNameLst>
                                          <p:attrName>style.visibility</p:attrName>
                                        </p:attrNameLst>
                                      </p:cBhvr>
                                      <p:to>
                                        <p:strVal val="visible"/>
                                      </p:to>
                                    </p:set>
                                    <p:animEffect transition="in" filter="checkerboard(across)">
                                      <p:cBhvr>
                                        <p:cTn id="44" dur="500"/>
                                        <p:tgtEl>
                                          <p:spTgt spid="115716">
                                            <p:txEl>
                                              <p:pRg st="8" end="8"/>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115716">
                                            <p:txEl>
                                              <p:pRg st="9" end="9"/>
                                            </p:txEl>
                                          </p:spTgt>
                                        </p:tgtEl>
                                        <p:attrNameLst>
                                          <p:attrName>style.visibility</p:attrName>
                                        </p:attrNameLst>
                                      </p:cBhvr>
                                      <p:to>
                                        <p:strVal val="visible"/>
                                      </p:to>
                                    </p:set>
                                    <p:animEffect transition="in" filter="checkerboard(across)">
                                      <p:cBhvr>
                                        <p:cTn id="47" dur="500"/>
                                        <p:tgtEl>
                                          <p:spTgt spid="1157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CC0000"/>
      </a:hlink>
      <a:folHlink>
        <a:srgbClr val="00FF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7086</TotalTime>
  <Words>9920</Words>
  <Application>Microsoft Office PowerPoint</Application>
  <PresentationFormat>全屏显示(4:3)</PresentationFormat>
  <Paragraphs>1757</Paragraphs>
  <Slides>143</Slides>
  <Notes>0</Notes>
  <HiddenSlides>1</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143</vt:i4>
      </vt:variant>
    </vt:vector>
  </HeadingPairs>
  <TitlesOfParts>
    <vt:vector size="146" baseType="lpstr">
      <vt:lpstr>默认设计模板</vt:lpstr>
      <vt:lpstr>文档</vt:lpstr>
      <vt:lpstr>Document</vt:lpstr>
      <vt:lpstr>幻灯片 1</vt:lpstr>
      <vt:lpstr>4.1 栈 (Stack)</vt:lpstr>
      <vt:lpstr>栈的抽象基类</vt:lpstr>
      <vt:lpstr>栈的数组存储表示（顺序栈）</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多栈处理 栈浮动技术</vt:lpstr>
      <vt:lpstr>幻灯片 20</vt:lpstr>
      <vt:lpstr>栈的链接存储表示 — 链式栈</vt:lpstr>
      <vt:lpstr>幻灯片 22</vt:lpstr>
      <vt:lpstr>幻灯片 23</vt:lpstr>
      <vt:lpstr>幻灯片 24</vt:lpstr>
      <vt:lpstr>幻灯片 25</vt:lpstr>
      <vt:lpstr>幻灯片 26</vt:lpstr>
      <vt:lpstr>幻灯片 27</vt:lpstr>
      <vt:lpstr>幻灯片 28</vt:lpstr>
      <vt:lpstr>幻灯片 29</vt:lpstr>
      <vt:lpstr>表达式求值</vt:lpstr>
      <vt:lpstr>表达式示例</vt:lpstr>
      <vt:lpstr>幻灯片 32</vt:lpstr>
      <vt:lpstr>幻灯片 33</vt:lpstr>
      <vt:lpstr>幻灯片 34</vt:lpstr>
      <vt:lpstr>通过后缀表示计算表达式值的过程</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利用栈将中缀表示转换为后缀表示</vt:lpstr>
      <vt:lpstr>各个算术操作符的优先级</vt:lpstr>
      <vt:lpstr>中缀表达式转换为后缀表达式的算法</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3.3 队列 (Queue)</vt:lpstr>
      <vt:lpstr>队列类定义</vt:lpstr>
      <vt:lpstr>幻灯片 97</vt:lpstr>
      <vt:lpstr>幻灯片 98</vt:lpstr>
      <vt:lpstr>幻灯片 99</vt:lpstr>
      <vt:lpstr>循环队列 (Circular Queue)</vt:lpstr>
      <vt:lpstr>幻灯片 101</vt:lpstr>
      <vt:lpstr>幻灯片 102</vt:lpstr>
      <vt:lpstr>幻灯片 103</vt:lpstr>
      <vt:lpstr>幻灯片 104</vt:lpstr>
      <vt:lpstr>幻灯片 105</vt:lpstr>
      <vt:lpstr>幻灯片 106</vt:lpstr>
      <vt:lpstr>幻灯片 107</vt:lpstr>
      <vt:lpstr>幻灯片 108</vt:lpstr>
      <vt:lpstr>幻灯片 109</vt:lpstr>
      <vt:lpstr>队列的链接存储表示 — 链式队列</vt:lpstr>
      <vt:lpstr>幻灯片 111</vt:lpstr>
      <vt:lpstr>链式队列类定义</vt:lpstr>
      <vt:lpstr>幻灯片 113</vt:lpstr>
      <vt:lpstr>幻灯片 114</vt:lpstr>
      <vt:lpstr>幻灯片 115</vt:lpstr>
      <vt:lpstr>幻灯片 116</vt:lpstr>
      <vt:lpstr>幻灯片 117</vt:lpstr>
      <vt:lpstr>幻灯片 118</vt:lpstr>
      <vt:lpstr>幻灯片 119</vt:lpstr>
      <vt:lpstr>幻灯片 120</vt:lpstr>
      <vt:lpstr>幻灯片 121</vt:lpstr>
      <vt:lpstr>优先级队列 (Priority Queue)</vt:lpstr>
      <vt:lpstr>优先级队列类定义</vt:lpstr>
      <vt:lpstr>幻灯片 124</vt:lpstr>
      <vt:lpstr>优先级队列部分成员函数的实现</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vector>
  </TitlesOfParts>
  <Company>djzx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ztzyjztq</cp:lastModifiedBy>
  <cp:revision>665</cp:revision>
  <dcterms:created xsi:type="dcterms:W3CDTF">2000-01-30T08:24:06Z</dcterms:created>
  <dcterms:modified xsi:type="dcterms:W3CDTF">2011-10-17T10:06:41Z</dcterms:modified>
</cp:coreProperties>
</file>