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62" r:id="rId2"/>
    <p:sldId id="442" r:id="rId3"/>
    <p:sldId id="362" r:id="rId4"/>
    <p:sldId id="363" r:id="rId5"/>
    <p:sldId id="364" r:id="rId6"/>
    <p:sldId id="443" r:id="rId7"/>
    <p:sldId id="365" r:id="rId8"/>
    <p:sldId id="366" r:id="rId9"/>
    <p:sldId id="367" r:id="rId10"/>
    <p:sldId id="368" r:id="rId11"/>
    <p:sldId id="369" r:id="rId12"/>
    <p:sldId id="444" r:id="rId13"/>
    <p:sldId id="370" r:id="rId14"/>
    <p:sldId id="371" r:id="rId15"/>
    <p:sldId id="445" r:id="rId16"/>
    <p:sldId id="447" r:id="rId17"/>
    <p:sldId id="372" r:id="rId18"/>
    <p:sldId id="373" r:id="rId19"/>
    <p:sldId id="446" r:id="rId20"/>
    <p:sldId id="448" r:id="rId21"/>
    <p:sldId id="374" r:id="rId22"/>
    <p:sldId id="375" r:id="rId23"/>
    <p:sldId id="376" r:id="rId24"/>
    <p:sldId id="377" r:id="rId25"/>
    <p:sldId id="378" r:id="rId26"/>
    <p:sldId id="379"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380" r:id="rId40"/>
    <p:sldId id="461" r:id="rId41"/>
    <p:sldId id="381" r:id="rId42"/>
    <p:sldId id="382" r:id="rId43"/>
    <p:sldId id="383" r:id="rId44"/>
    <p:sldId id="384" r:id="rId45"/>
    <p:sldId id="385" r:id="rId46"/>
    <p:sldId id="386" r:id="rId47"/>
    <p:sldId id="391" r:id="rId48"/>
    <p:sldId id="392" r:id="rId49"/>
    <p:sldId id="393" r:id="rId50"/>
    <p:sldId id="394" r:id="rId51"/>
    <p:sldId id="395" r:id="rId52"/>
    <p:sldId id="396" r:id="rId53"/>
    <p:sldId id="397" r:id="rId54"/>
    <p:sldId id="462" r:id="rId55"/>
    <p:sldId id="463" r:id="rId56"/>
    <p:sldId id="464" r:id="rId57"/>
    <p:sldId id="465" r:id="rId58"/>
    <p:sldId id="466" r:id="rId59"/>
    <p:sldId id="467" r:id="rId60"/>
    <p:sldId id="468" r:id="rId61"/>
    <p:sldId id="469" r:id="rId62"/>
    <p:sldId id="470" r:id="rId63"/>
    <p:sldId id="471" r:id="rId64"/>
    <p:sldId id="472" r:id="rId65"/>
    <p:sldId id="473" r:id="rId66"/>
    <p:sldId id="474" r:id="rId67"/>
    <p:sldId id="475" r:id="rId68"/>
    <p:sldId id="476" r:id="rId69"/>
    <p:sldId id="477" r:id="rId70"/>
    <p:sldId id="478" r:id="rId71"/>
    <p:sldId id="479" r:id="rId72"/>
    <p:sldId id="480" r:id="rId73"/>
    <p:sldId id="481" r:id="rId74"/>
    <p:sldId id="482" r:id="rId75"/>
    <p:sldId id="483" r:id="rId76"/>
    <p:sldId id="484" r:id="rId77"/>
    <p:sldId id="485" r:id="rId78"/>
    <p:sldId id="486" r:id="rId79"/>
    <p:sldId id="487" r:id="rId80"/>
    <p:sldId id="488" r:id="rId81"/>
    <p:sldId id="489" r:id="rId82"/>
    <p:sldId id="490" r:id="rId83"/>
    <p:sldId id="491" r:id="rId84"/>
    <p:sldId id="492" r:id="rId85"/>
    <p:sldId id="493" r:id="rId86"/>
    <p:sldId id="494" r:id="rId87"/>
    <p:sldId id="495" r:id="rId88"/>
    <p:sldId id="496" r:id="rId89"/>
    <p:sldId id="497" r:id="rId90"/>
    <p:sldId id="498" r:id="rId91"/>
    <p:sldId id="499" r:id="rId92"/>
    <p:sldId id="500" r:id="rId93"/>
    <p:sldId id="502" r:id="rId94"/>
    <p:sldId id="503" r:id="rId95"/>
    <p:sldId id="504" r:id="rId96"/>
    <p:sldId id="355" r:id="rId97"/>
    <p:sldId id="356" r:id="rId98"/>
    <p:sldId id="505" r:id="rId99"/>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FF"/>
    <a:srgbClr val="0000CC"/>
    <a:srgbClr val="800080"/>
    <a:srgbClr val="008000"/>
    <a:srgbClr val="A50021"/>
    <a:srgbClr val="000099"/>
    <a:srgbClr val="FF6600"/>
    <a:srgbClr val="FF9900"/>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snapToGrid="0">
      <p:cViewPr>
        <p:scale>
          <a:sx n="71" d="100"/>
          <a:sy n="71" d="100"/>
        </p:scale>
        <p:origin x="-105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0F77FF4-B6A2-4F9A-8A9A-320409D041BD}" type="datetimeFigureOut">
              <a:rPr lang="zh-CN" altLang="en-US" smtClean="0"/>
              <a:pPr/>
              <a:t>2011/10/17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A0835C8-E6A8-4C4B-A4EC-4E9DAF3912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FA1F0A9-308B-4C5B-A9D9-1AE7CE509F4C}" type="slidenum">
              <a:rPr lang="en-US" altLang="zh-CN"/>
              <a:pPr>
                <a:defRPr/>
              </a:pPr>
              <a:t>‹#›</a:t>
            </a:fld>
            <a:endParaRPr lang="en-US" altLang="zh-CN"/>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4256FB9-C790-4AA1-BD2F-12D8C5E5F6A3}" type="slidenum">
              <a:rPr lang="en-US" altLang="zh-CN"/>
              <a:pPr>
                <a:defRPr/>
              </a:pPr>
              <a:t>‹#›</a:t>
            </a:fld>
            <a:endParaRPr lang="en-US" altLang="zh-CN"/>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9D1E6CF-C458-4157-B97F-0EFBBC2BC03E}" type="slidenum">
              <a:rPr lang="en-US" altLang="zh-CN"/>
              <a:pPr>
                <a:defRPr/>
              </a:pPr>
              <a:t>‹#›</a:t>
            </a:fld>
            <a:endParaRPr lang="en-US" altLang="zh-CN"/>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4F73A70-6F2C-43B6-AD83-DC060C9DC040}" type="slidenum">
              <a:rPr lang="en-US" altLang="zh-CN"/>
              <a:pPr>
                <a:defRPr/>
              </a:pPr>
              <a:t>‹#›</a:t>
            </a:fld>
            <a:endParaRPr lang="en-US" altLang="zh-CN"/>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0D719B7-E640-412B-A607-B1B1049F7F26}" type="slidenum">
              <a:rPr lang="en-US" altLang="zh-CN"/>
              <a:pPr>
                <a:defRPr/>
              </a:pPr>
              <a:t>‹#›</a:t>
            </a:fld>
            <a:endParaRPr lang="en-US" altLang="zh-CN"/>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E27B67F-4C0C-4358-B334-D1239E081D9B}" type="slidenum">
              <a:rPr lang="en-US" altLang="zh-CN"/>
              <a:pPr>
                <a:defRPr/>
              </a:pPr>
              <a:t>‹#›</a:t>
            </a:fld>
            <a:endParaRPr lang="en-US" altLang="zh-CN"/>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7D60E47-77D2-4E51-83A6-34FFF2B47563}" type="slidenum">
              <a:rPr lang="en-US" altLang="zh-CN"/>
              <a:pPr>
                <a:defRPr/>
              </a:pPr>
              <a:t>‹#›</a:t>
            </a:fld>
            <a:endParaRPr lang="en-US" altLang="zh-CN"/>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BE27414-85C4-46AF-B985-4ECA14AC4C2E}" type="slidenum">
              <a:rPr lang="en-US" altLang="zh-CN"/>
              <a:pPr>
                <a:defRPr/>
              </a:pPr>
              <a:t>‹#›</a:t>
            </a:fld>
            <a:endParaRPr lang="en-US" altLang="zh-CN"/>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ACD63A2-D538-4F3E-8819-685F5BF9F291}" type="slidenum">
              <a:rPr lang="en-US" altLang="zh-CN"/>
              <a:pPr>
                <a:defRPr/>
              </a:pPr>
              <a:t>‹#›</a:t>
            </a:fld>
            <a:endParaRPr lang="en-US" altLang="zh-CN"/>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FA9BBA4-ED2E-4E2F-93E3-441B0E4F26E1}" type="slidenum">
              <a:rPr lang="en-US" altLang="zh-CN"/>
              <a:pPr>
                <a:defRPr/>
              </a:pPr>
              <a:t>‹#›</a:t>
            </a:fld>
            <a:endParaRPr lang="en-US" altLang="zh-CN"/>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69F8220-DA09-4404-8AB0-EB5C92F4BDEE}" type="slidenum">
              <a:rPr lang="en-US" altLang="zh-CN"/>
              <a:pPr>
                <a:defRPr/>
              </a:pPr>
              <a:t>‹#›</a:t>
            </a:fld>
            <a:endParaRPr lang="en-US" altLang="zh-CN"/>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41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4EDCA09-6DB4-4EC8-B97D-796512F67EA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p:strips dir="rd"/>
  </p:transition>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slide" Target="slide49.xml"/><Relationship Id="rId7" Type="http://schemas.openxmlformats.org/officeDocument/2006/relationships/slide" Target="slide8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3.xml"/><Relationship Id="rId4" Type="http://schemas.openxmlformats.org/officeDocument/2006/relationships/slide" Target="slide20.xml"/><Relationship Id="rId9" Type="http://schemas.openxmlformats.org/officeDocument/2006/relationships/slide" Target="slide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hyperlink" Target="mailto:yjzhang@fudan.edu.c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WordArt 4"/>
          <p:cNvSpPr>
            <a:spLocks noChangeArrowheads="1" noChangeShapeType="1" noTextEdit="1"/>
          </p:cNvSpPr>
          <p:nvPr/>
        </p:nvSpPr>
        <p:spPr bwMode="auto">
          <a:xfrm>
            <a:off x="1044575" y="714375"/>
            <a:ext cx="6934200" cy="1028700"/>
          </a:xfrm>
          <a:prstGeom prst="rect">
            <a:avLst/>
          </a:prstGeom>
        </p:spPr>
        <p:txBody>
          <a:bodyPr wrap="none" fromWordArt="1">
            <a:prstTxWarp prst="textSlantUp">
              <a:avLst>
                <a:gd name="adj" fmla="val 616"/>
              </a:avLst>
            </a:prstTxWarp>
          </a:bodyPr>
          <a:lstStyle/>
          <a:p>
            <a:pPr algn="ctr"/>
            <a:r>
              <a:rPr lang="zh-CN" altLang="en-US" sz="3600" b="1"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隶书"/>
                <a:ea typeface="隶书"/>
              </a:rPr>
              <a:t>第五章 递归和广义表</a:t>
            </a:r>
            <a:endParaRPr lang="zh-CN" altLang="en-US" sz="3600" b="1"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隶书"/>
              <a:ea typeface="隶书"/>
            </a:endParaRPr>
          </a:p>
        </p:txBody>
      </p:sp>
      <p:sp>
        <p:nvSpPr>
          <p:cNvPr id="48131" name="Rectangle 3"/>
          <p:cNvSpPr>
            <a:spLocks noGrp="1" noChangeArrowheads="1"/>
          </p:cNvSpPr>
          <p:nvPr>
            <p:ph type="body" idx="1"/>
          </p:nvPr>
        </p:nvSpPr>
        <p:spPr>
          <a:xfrm>
            <a:off x="1358356" y="2211909"/>
            <a:ext cx="6477000" cy="3276600"/>
          </a:xfrm>
        </p:spPr>
        <p:txBody>
          <a:bodyPr/>
          <a:lstStyle/>
          <a:p>
            <a:pPr eaLnBrk="1" hangingPunct="1">
              <a:spcBef>
                <a:spcPct val="30000"/>
              </a:spcBef>
              <a:buClr>
                <a:srgbClr val="009900"/>
              </a:buClr>
              <a:buSzPct val="50000"/>
              <a:buFont typeface="Wingdings" pitchFamily="2" charset="2"/>
              <a:buChar char="n"/>
              <a:defRPr/>
            </a:pPr>
            <a:r>
              <a:rPr lang="zh-CN" altLang="en-US" sz="3600" b="1" dirty="0" smtClean="0">
                <a:effectLst>
                  <a:outerShdw blurRad="38100" dist="38100" dir="2700000" algn="tl">
                    <a:srgbClr val="C0C0C0"/>
                  </a:outerShdw>
                </a:effectLst>
                <a:ea typeface="仿宋_GB2312" pitchFamily="49" charset="-122"/>
                <a:hlinkClick r:id="rId2" action="ppaction://hlinksldjump"/>
              </a:rPr>
              <a:t>递归的概念</a:t>
            </a:r>
            <a:endParaRPr lang="zh-CN" altLang="en-US" sz="3600" b="1" dirty="0" smtClean="0">
              <a:effectLst>
                <a:outerShdw blurRad="38100" dist="38100" dir="2700000" algn="tl">
                  <a:srgbClr val="C0C0C0"/>
                </a:outerShdw>
              </a:effectLst>
              <a:ea typeface="仿宋_GB2312" pitchFamily="49" charset="-122"/>
              <a:hlinkClick r:id="rId3" action="ppaction://hlinksldjump"/>
            </a:endParaRPr>
          </a:p>
          <a:p>
            <a:pPr eaLnBrk="1" hangingPunct="1">
              <a:spcBef>
                <a:spcPct val="30000"/>
              </a:spcBef>
              <a:buClr>
                <a:srgbClr val="009900"/>
              </a:buClr>
              <a:buSzPct val="50000"/>
              <a:buFont typeface="Wingdings" pitchFamily="2" charset="2"/>
              <a:buChar char="n"/>
              <a:defRPr/>
            </a:pPr>
            <a:r>
              <a:rPr lang="zh-CN" altLang="en-US" sz="3600" b="1" dirty="0" smtClean="0">
                <a:effectLst>
                  <a:outerShdw blurRad="38100" dist="38100" dir="2700000" algn="tl">
                    <a:srgbClr val="C0C0C0"/>
                  </a:outerShdw>
                </a:effectLst>
                <a:ea typeface="仿宋_GB2312" pitchFamily="49" charset="-122"/>
                <a:hlinkClick r:id="rId4" action="ppaction://hlinksldjump"/>
              </a:rPr>
              <a:t>递归转化为非递归 </a:t>
            </a:r>
            <a:endParaRPr lang="zh-CN" altLang="en-US" sz="3600" b="1" dirty="0" smtClean="0">
              <a:effectLst>
                <a:outerShdw blurRad="38100" dist="38100" dir="2700000" algn="tl">
                  <a:srgbClr val="C0C0C0"/>
                </a:outerShdw>
              </a:effectLst>
              <a:ea typeface="仿宋_GB2312" pitchFamily="49" charset="-122"/>
              <a:hlinkClick r:id="rId5" action="ppaction://hlinksldjump"/>
            </a:endParaRPr>
          </a:p>
          <a:p>
            <a:pPr eaLnBrk="1" hangingPunct="1">
              <a:spcBef>
                <a:spcPct val="30000"/>
              </a:spcBef>
              <a:buClr>
                <a:srgbClr val="009900"/>
              </a:buClr>
              <a:buSzPct val="50000"/>
              <a:buFont typeface="Wingdings" pitchFamily="2" charset="2"/>
              <a:buChar char="n"/>
              <a:defRPr/>
            </a:pPr>
            <a:r>
              <a:rPr lang="zh-CN" altLang="en-US" sz="3600" b="1" dirty="0" smtClean="0">
                <a:effectLst>
                  <a:outerShdw blurRad="38100" dist="38100" dir="2700000" algn="tl">
                    <a:srgbClr val="C0C0C0"/>
                  </a:outerShdw>
                </a:effectLst>
                <a:ea typeface="仿宋_GB2312" pitchFamily="49" charset="-122"/>
                <a:hlinkClick r:id="rId6" action="ppaction://hlinksldjump"/>
              </a:rPr>
              <a:t>广义表</a:t>
            </a:r>
            <a:endParaRPr lang="zh-CN" altLang="en-US" sz="3600" b="1" dirty="0" smtClean="0">
              <a:effectLst>
                <a:outerShdw blurRad="38100" dist="38100" dir="2700000" algn="tl">
                  <a:srgbClr val="C0C0C0"/>
                </a:outerShdw>
              </a:effectLst>
              <a:ea typeface="仿宋_GB2312" pitchFamily="49" charset="-122"/>
              <a:hlinkClick r:id="rId7" action="ppaction://hlinksldjump"/>
            </a:endParaRPr>
          </a:p>
          <a:p>
            <a:pPr eaLnBrk="1" hangingPunct="1">
              <a:spcBef>
                <a:spcPct val="30000"/>
              </a:spcBef>
              <a:buClr>
                <a:srgbClr val="009900"/>
              </a:buClr>
              <a:buSzPct val="50000"/>
              <a:buFont typeface="Wingdings" pitchFamily="2" charset="2"/>
              <a:buChar char="n"/>
              <a:defRPr/>
            </a:pPr>
            <a:r>
              <a:rPr lang="zh-CN" altLang="en-US" sz="3600" b="1" dirty="0" smtClean="0">
                <a:effectLst>
                  <a:outerShdw blurRad="38100" dist="38100" dir="2700000" algn="tl">
                    <a:srgbClr val="C0C0C0"/>
                  </a:outerShdw>
                </a:effectLst>
                <a:ea typeface="仿宋_GB2312" pitchFamily="49" charset="-122"/>
                <a:hlinkClick r:id="rId8" action="ppaction://hlinksldjump"/>
              </a:rPr>
              <a:t>本章小结</a:t>
            </a:r>
            <a:endParaRPr lang="zh-CN" altLang="en-US" sz="3600" dirty="0" smtClean="0">
              <a:ea typeface="仿宋_GB2312" pitchFamily="49" charset="-122"/>
              <a:hlinkClick r:id="rId9" action="ppaction://hlinksldjump"/>
            </a:endParaRP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8" name="Text Box 4"/>
          <p:cNvSpPr txBox="1">
            <a:spLocks noChangeArrowheads="1"/>
          </p:cNvSpPr>
          <p:nvPr/>
        </p:nvSpPr>
        <p:spPr bwMode="auto">
          <a:xfrm>
            <a:off x="685800" y="533400"/>
            <a:ext cx="7786688" cy="3976473"/>
          </a:xfrm>
          <a:prstGeom prst="rect">
            <a:avLst/>
          </a:prstGeom>
          <a:noFill/>
          <a:ln w="9525">
            <a:noFill/>
            <a:miter lim="800000"/>
            <a:headEnd/>
            <a:tailEnd/>
          </a:ln>
          <a:effectLst/>
        </p:spPr>
        <p:txBody>
          <a:bodyPr>
            <a:spAutoFit/>
          </a:bodyPr>
          <a:lstStyle/>
          <a:p>
            <a:pPr algn="just">
              <a:spcBef>
                <a:spcPct val="20000"/>
              </a:spcBef>
              <a:defRPr/>
            </a:pPr>
            <a:r>
              <a:rPr lang="en-US" altLang="zh-CN" sz="4000" b="1" dirty="0">
                <a:effectLst>
                  <a:outerShdw blurRad="38100" dist="38100" dir="2700000" algn="tl">
                    <a:srgbClr val="C0C0C0"/>
                  </a:outerShdw>
                </a:effectLst>
                <a:ea typeface="仿宋_GB2312" pitchFamily="49" charset="-122"/>
              </a:rPr>
              <a:t>           </a:t>
            </a:r>
            <a:r>
              <a:rPr lang="zh-CN" altLang="en-US" sz="3600" b="1" u="sng" dirty="0">
                <a:solidFill>
                  <a:srgbClr val="CC3300"/>
                </a:solidFill>
                <a:effectLst>
                  <a:outerShdw blurRad="38100" dist="38100" dir="2700000" algn="tl">
                    <a:srgbClr val="C0C0C0"/>
                  </a:outerShdw>
                </a:effectLst>
                <a:ea typeface="仿宋_GB2312" pitchFamily="49" charset="-122"/>
              </a:rPr>
              <a:t>问题的解法是递归的</a:t>
            </a:r>
            <a:endParaRPr lang="zh-CN" altLang="en-US" sz="3600" b="1" dirty="0">
              <a:solidFill>
                <a:srgbClr val="CC3300"/>
              </a:solidFill>
              <a:effectLst>
                <a:outerShdw blurRad="38100" dist="38100" dir="2700000" algn="tl">
                  <a:srgbClr val="C0C0C0"/>
                </a:outerShdw>
              </a:effectLst>
              <a:ea typeface="仿宋_GB2312" pitchFamily="49" charset="-122"/>
            </a:endParaRPr>
          </a:p>
          <a:p>
            <a:pPr algn="just">
              <a:spcBef>
                <a:spcPct val="20000"/>
              </a:spcBef>
              <a:defRPr/>
            </a:pPr>
            <a:r>
              <a:rPr lang="zh-CN" altLang="en-US" sz="1000" b="1" dirty="0">
                <a:effectLst>
                  <a:outerShdw blurRad="38100" dist="38100" dir="2700000" algn="tl">
                    <a:srgbClr val="C0C0C0"/>
                  </a:outerShdw>
                </a:effectLst>
                <a:ea typeface="仿宋_GB2312" pitchFamily="49" charset="-122"/>
              </a:rPr>
              <a:t>    </a:t>
            </a:r>
          </a:p>
          <a:p>
            <a:pPr algn="just">
              <a:spcBef>
                <a:spcPct val="20000"/>
              </a:spcBef>
              <a:defRPr/>
            </a:pPr>
            <a:r>
              <a:rPr lang="zh-CN" altLang="en-US" sz="3200" b="1" dirty="0">
                <a:solidFill>
                  <a:srgbClr val="009900"/>
                </a:solidFill>
                <a:effectLst>
                  <a:outerShdw blurRad="38100" dist="38100" dir="2700000" algn="tl">
                    <a:srgbClr val="C0C0C0"/>
                  </a:outerShdw>
                </a:effectLst>
                <a:ea typeface="仿宋_GB2312" pitchFamily="49" charset="-122"/>
              </a:rPr>
              <a:t>例如，汉诺塔</a:t>
            </a:r>
            <a:r>
              <a:rPr lang="en-US" altLang="zh-CN" sz="3200" b="1" dirty="0">
                <a:effectLst>
                  <a:outerShdw blurRad="38100" dist="38100" dir="2700000" algn="tl">
                    <a:srgbClr val="C0C0C0"/>
                  </a:outerShdw>
                </a:effectLst>
                <a:ea typeface="仿宋_GB2312" pitchFamily="49" charset="-122"/>
              </a:rPr>
              <a:t>(</a:t>
            </a:r>
            <a:r>
              <a:rPr lang="en-US" altLang="zh-CN" sz="3200" b="1" dirty="0">
                <a:solidFill>
                  <a:schemeClr val="hlink"/>
                </a:solidFill>
                <a:effectLst>
                  <a:outerShdw blurRad="38100" dist="38100" dir="2700000" algn="tl">
                    <a:srgbClr val="C0C0C0"/>
                  </a:outerShdw>
                </a:effectLst>
                <a:ea typeface="仿宋_GB2312" pitchFamily="49" charset="-122"/>
              </a:rPr>
              <a:t>Tower of Hanoi</a:t>
            </a:r>
            <a:r>
              <a:rPr lang="en-US" altLang="zh-CN" sz="3200" b="1" dirty="0">
                <a:effectLst>
                  <a:outerShdw blurRad="38100" dist="38100" dir="2700000" algn="tl">
                    <a:srgbClr val="C0C0C0"/>
                  </a:outerShdw>
                </a:effectLst>
                <a:ea typeface="仿宋_GB2312" pitchFamily="49" charset="-122"/>
              </a:rPr>
              <a:t>)</a:t>
            </a:r>
            <a:r>
              <a:rPr lang="zh-CN" altLang="en-US" sz="3200" b="1" dirty="0">
                <a:solidFill>
                  <a:srgbClr val="009900"/>
                </a:solidFill>
                <a:effectLst>
                  <a:outerShdw blurRad="38100" dist="38100" dir="2700000" algn="tl">
                    <a:srgbClr val="C0C0C0"/>
                  </a:outerShdw>
                </a:effectLst>
                <a:ea typeface="仿宋_GB2312" pitchFamily="49" charset="-122"/>
              </a:rPr>
              <a:t>问题的解法</a:t>
            </a:r>
            <a:endParaRPr lang="zh-CN" altLang="en-US" sz="3200" b="1" dirty="0">
              <a:solidFill>
                <a:schemeClr val="tx2"/>
              </a:solidFill>
              <a:effectLst>
                <a:outerShdw blurRad="38100" dist="38100" dir="2700000" algn="tl">
                  <a:srgbClr val="C0C0C0"/>
                </a:outerShdw>
              </a:effectLst>
              <a:ea typeface="仿宋_GB2312" pitchFamily="49" charset="-122"/>
            </a:endParaRPr>
          </a:p>
          <a:p>
            <a:pPr algn="just">
              <a:buClr>
                <a:srgbClr val="990099"/>
              </a:buClr>
              <a:buFont typeface="Wingdings" pitchFamily="2" charset="2"/>
              <a:buNone/>
              <a:defRPr/>
            </a:pPr>
            <a:r>
              <a:rPr lang="zh-CN" altLang="en-US" sz="3200" b="1" dirty="0">
                <a:solidFill>
                  <a:schemeClr val="tx2"/>
                </a:solidFill>
                <a:effectLst>
                  <a:outerShdw blurRad="38100" dist="38100" dir="2700000" algn="tl">
                    <a:srgbClr val="C0C0C0"/>
                  </a:outerShdw>
                </a:effectLst>
                <a:ea typeface="仿宋_GB2312" pitchFamily="49" charset="-122"/>
              </a:rPr>
              <a:t>      </a:t>
            </a:r>
            <a:r>
              <a:rPr lang="zh-CN" altLang="en-US" sz="2600" b="1" dirty="0" smtClean="0">
                <a:solidFill>
                  <a:schemeClr val="accent2"/>
                </a:solidFill>
                <a:effectLst>
                  <a:outerShdw blurRad="38100" dist="38100" dir="2700000" algn="tl">
                    <a:srgbClr val="C0C0C0"/>
                  </a:outerShdw>
                </a:effectLst>
                <a:ea typeface="仿宋_GB2312" pitchFamily="49" charset="-122"/>
              </a:rPr>
              <a:t>如果</a:t>
            </a:r>
            <a:r>
              <a:rPr lang="en-US" altLang="zh-CN" sz="2600" b="1" i="1" dirty="0" smtClean="0">
                <a:solidFill>
                  <a:schemeClr val="tx2"/>
                </a:solidFill>
                <a:effectLst>
                  <a:outerShdw blurRad="38100" dist="38100" dir="2700000" algn="tl">
                    <a:srgbClr val="C0C0C0"/>
                  </a:outerShdw>
                </a:effectLst>
                <a:ea typeface="仿宋_GB2312" pitchFamily="49" charset="-122"/>
              </a:rPr>
              <a:t>n</a:t>
            </a:r>
            <a:r>
              <a:rPr lang="en-US" altLang="zh-CN" sz="2600" b="1" dirty="0" smtClean="0">
                <a:solidFill>
                  <a:schemeClr val="tx2"/>
                </a:solidFill>
                <a:effectLst>
                  <a:outerShdw blurRad="38100" dist="38100" dir="2700000" algn="tl">
                    <a:srgbClr val="C0C0C0"/>
                  </a:outerShdw>
                </a:effectLst>
                <a:ea typeface="仿宋_GB2312" pitchFamily="49" charset="-122"/>
              </a:rPr>
              <a:t>=1</a:t>
            </a:r>
            <a:r>
              <a:rPr lang="zh-CN" altLang="en-US" sz="2600" b="1" dirty="0">
                <a:solidFill>
                  <a:schemeClr val="accent2"/>
                </a:solidFill>
                <a:effectLst>
                  <a:outerShdw blurRad="38100" dist="38100" dir="2700000" algn="tl">
                    <a:srgbClr val="C0C0C0"/>
                  </a:outerShdw>
                </a:effectLst>
                <a:ea typeface="仿宋_GB2312" pitchFamily="49" charset="-122"/>
              </a:rPr>
              <a:t>，则将这一个盘子直接</a:t>
            </a:r>
            <a:r>
              <a:rPr lang="zh-CN" altLang="en-US" sz="2600" b="1" dirty="0" smtClean="0">
                <a:solidFill>
                  <a:schemeClr val="accent2"/>
                </a:solidFill>
                <a:effectLst>
                  <a:outerShdw blurRad="38100" dist="38100" dir="2700000" algn="tl">
                    <a:srgbClr val="C0C0C0"/>
                  </a:outerShdw>
                </a:effectLst>
                <a:ea typeface="仿宋_GB2312" pitchFamily="49" charset="-122"/>
              </a:rPr>
              <a:t>从</a:t>
            </a:r>
            <a:r>
              <a:rPr lang="en-US" altLang="zh-CN" sz="2600" b="1" dirty="0" smtClean="0">
                <a:solidFill>
                  <a:schemeClr val="tx2"/>
                </a:solidFill>
                <a:effectLst>
                  <a:outerShdw blurRad="38100" dist="38100" dir="2700000" algn="tl">
                    <a:srgbClr val="C0C0C0"/>
                  </a:outerShdw>
                </a:effectLst>
                <a:ea typeface="仿宋_GB2312" pitchFamily="49" charset="-122"/>
              </a:rPr>
              <a:t>A</a:t>
            </a:r>
            <a:r>
              <a:rPr lang="zh-CN" altLang="en-US" sz="2600" b="1" dirty="0" smtClean="0">
                <a:solidFill>
                  <a:schemeClr val="accent2"/>
                </a:solidFill>
                <a:effectLst>
                  <a:outerShdw blurRad="38100" dist="38100" dir="2700000" algn="tl">
                    <a:srgbClr val="C0C0C0"/>
                  </a:outerShdw>
                </a:effectLst>
                <a:ea typeface="仿宋_GB2312" pitchFamily="49" charset="-122"/>
              </a:rPr>
              <a:t>柱</a:t>
            </a:r>
            <a:r>
              <a:rPr lang="zh-CN" altLang="en-US" sz="2600" b="1" dirty="0">
                <a:solidFill>
                  <a:schemeClr val="accent2"/>
                </a:solidFill>
                <a:effectLst>
                  <a:outerShdw blurRad="38100" dist="38100" dir="2700000" algn="tl">
                    <a:srgbClr val="C0C0C0"/>
                  </a:outerShdw>
                </a:effectLst>
                <a:ea typeface="仿宋_GB2312" pitchFamily="49" charset="-122"/>
              </a:rPr>
              <a:t>移</a:t>
            </a:r>
            <a:r>
              <a:rPr lang="zh-CN" altLang="en-US" sz="2600" b="1" dirty="0" smtClean="0">
                <a:solidFill>
                  <a:schemeClr val="accent2"/>
                </a:solidFill>
                <a:effectLst>
                  <a:outerShdw blurRad="38100" dist="38100" dir="2700000" algn="tl">
                    <a:srgbClr val="C0C0C0"/>
                  </a:outerShdw>
                </a:effectLst>
                <a:ea typeface="仿宋_GB2312" pitchFamily="49" charset="-122"/>
              </a:rPr>
              <a:t>到</a:t>
            </a:r>
            <a:r>
              <a:rPr lang="en-US" altLang="zh-CN" sz="2600" b="1" dirty="0" smtClean="0">
                <a:solidFill>
                  <a:schemeClr val="tx2"/>
                </a:solidFill>
                <a:effectLst>
                  <a:outerShdw blurRad="38100" dist="38100" dir="2700000" algn="tl">
                    <a:srgbClr val="C0C0C0"/>
                  </a:outerShdw>
                </a:effectLst>
                <a:ea typeface="仿宋_GB2312" pitchFamily="49" charset="-122"/>
              </a:rPr>
              <a:t>C</a:t>
            </a:r>
            <a:r>
              <a:rPr lang="zh-CN" altLang="en-US" sz="2600" b="1" dirty="0" smtClean="0">
                <a:solidFill>
                  <a:schemeClr val="accent2"/>
                </a:solidFill>
                <a:effectLst>
                  <a:outerShdw blurRad="38100" dist="38100" dir="2700000" algn="tl">
                    <a:srgbClr val="C0C0C0"/>
                  </a:outerShdw>
                </a:effectLst>
                <a:ea typeface="仿宋_GB2312" pitchFamily="49" charset="-122"/>
              </a:rPr>
              <a:t>柱</a:t>
            </a:r>
            <a:r>
              <a:rPr lang="zh-CN" altLang="en-US" sz="2600" b="1" dirty="0">
                <a:solidFill>
                  <a:schemeClr val="accent2"/>
                </a:solidFill>
                <a:effectLst>
                  <a:outerShdw blurRad="38100" dist="38100" dir="2700000" algn="tl">
                    <a:srgbClr val="C0C0C0"/>
                  </a:outerShdw>
                </a:effectLst>
                <a:ea typeface="仿宋_GB2312" pitchFamily="49" charset="-122"/>
              </a:rPr>
              <a:t>上。否则，执行以下三步：</a:t>
            </a:r>
            <a:endParaRPr lang="zh-CN" altLang="en-US" sz="2600" b="1" dirty="0">
              <a:solidFill>
                <a:schemeClr val="tx2"/>
              </a:solidFill>
              <a:effectLst>
                <a:outerShdw blurRad="38100" dist="38100" dir="2700000" algn="tl">
                  <a:srgbClr val="C0C0C0"/>
                </a:outerShdw>
              </a:effectLst>
              <a:ea typeface="仿宋_GB2312" pitchFamily="49" charset="-122"/>
            </a:endParaRPr>
          </a:p>
          <a:p>
            <a:pPr algn="just">
              <a:defRPr/>
            </a:pPr>
            <a:r>
              <a:rPr lang="zh-CN" altLang="en-US" sz="2600" b="1" dirty="0" smtClean="0">
                <a:solidFill>
                  <a:schemeClr val="accent2"/>
                </a:solidFill>
                <a:effectLst>
                  <a:outerShdw blurRad="38100" dist="38100" dir="2700000" algn="tl">
                    <a:srgbClr val="C0C0C0"/>
                  </a:outerShdw>
                </a:effectLst>
                <a:ea typeface="仿宋_GB2312" pitchFamily="49" charset="-122"/>
              </a:rPr>
              <a:t>① 用</a:t>
            </a:r>
            <a:r>
              <a:rPr lang="en-US" altLang="zh-CN" sz="2600" b="1" dirty="0" smtClean="0">
                <a:solidFill>
                  <a:schemeClr val="tx2"/>
                </a:solidFill>
                <a:effectLst>
                  <a:outerShdw blurRad="38100" dist="38100" dir="2700000" algn="tl">
                    <a:srgbClr val="C0C0C0"/>
                  </a:outerShdw>
                </a:effectLst>
                <a:ea typeface="仿宋_GB2312" pitchFamily="49" charset="-122"/>
              </a:rPr>
              <a:t>C</a:t>
            </a:r>
            <a:r>
              <a:rPr lang="zh-CN" altLang="en-US" sz="2600" b="1" dirty="0" smtClean="0">
                <a:solidFill>
                  <a:schemeClr val="accent2"/>
                </a:solidFill>
                <a:effectLst>
                  <a:outerShdw blurRad="38100" dist="38100" dir="2700000" algn="tl">
                    <a:srgbClr val="C0C0C0"/>
                  </a:outerShdw>
                </a:effectLst>
                <a:ea typeface="仿宋_GB2312" pitchFamily="49" charset="-122"/>
              </a:rPr>
              <a:t>柱</a:t>
            </a:r>
            <a:r>
              <a:rPr lang="zh-CN" altLang="en-US" sz="2600" b="1" dirty="0">
                <a:solidFill>
                  <a:schemeClr val="accent2"/>
                </a:solidFill>
                <a:effectLst>
                  <a:outerShdw blurRad="38100" dist="38100" dir="2700000" algn="tl">
                    <a:srgbClr val="C0C0C0"/>
                  </a:outerShdw>
                </a:effectLst>
                <a:ea typeface="仿宋_GB2312" pitchFamily="49" charset="-122"/>
              </a:rPr>
              <a:t>做过渡，</a:t>
            </a:r>
            <a:r>
              <a:rPr lang="zh-CN" altLang="en-US" sz="2600" b="1" dirty="0" smtClean="0">
                <a:solidFill>
                  <a:schemeClr val="accent2"/>
                </a:solidFill>
                <a:effectLst>
                  <a:outerShdw blurRad="38100" dist="38100" dir="2700000" algn="tl">
                    <a:srgbClr val="C0C0C0"/>
                  </a:outerShdw>
                </a:effectLst>
                <a:ea typeface="仿宋_GB2312" pitchFamily="49" charset="-122"/>
              </a:rPr>
              <a:t>将</a:t>
            </a:r>
            <a:r>
              <a:rPr lang="en-US" altLang="zh-CN" sz="2600" b="1" dirty="0" smtClean="0">
                <a:solidFill>
                  <a:schemeClr val="tx2"/>
                </a:solidFill>
                <a:effectLst>
                  <a:outerShdw blurRad="38100" dist="38100" dir="2700000" algn="tl">
                    <a:srgbClr val="C0C0C0"/>
                  </a:outerShdw>
                </a:effectLst>
                <a:ea typeface="仿宋_GB2312" pitchFamily="49" charset="-122"/>
              </a:rPr>
              <a:t>A</a:t>
            </a:r>
            <a:r>
              <a:rPr lang="zh-CN" altLang="en-US" sz="2600" b="1" dirty="0" smtClean="0">
                <a:solidFill>
                  <a:schemeClr val="accent2"/>
                </a:solidFill>
                <a:effectLst>
                  <a:outerShdw blurRad="38100" dist="38100" dir="2700000" algn="tl">
                    <a:srgbClr val="C0C0C0"/>
                  </a:outerShdw>
                </a:effectLst>
                <a:ea typeface="仿宋_GB2312" pitchFamily="49" charset="-122"/>
              </a:rPr>
              <a:t>柱</a:t>
            </a:r>
            <a:r>
              <a:rPr lang="zh-CN" altLang="en-US" sz="2600" b="1" dirty="0">
                <a:solidFill>
                  <a:schemeClr val="accent2"/>
                </a:solidFill>
                <a:effectLst>
                  <a:outerShdw blurRad="38100" dist="38100" dir="2700000" algn="tl">
                    <a:srgbClr val="C0C0C0"/>
                  </a:outerShdw>
                </a:effectLst>
                <a:ea typeface="仿宋_GB2312" pitchFamily="49" charset="-122"/>
              </a:rPr>
              <a:t>上</a:t>
            </a:r>
            <a:r>
              <a:rPr lang="zh-CN" altLang="en-US" sz="2600" b="1" dirty="0" smtClean="0">
                <a:solidFill>
                  <a:schemeClr val="accent2"/>
                </a:solidFill>
                <a:effectLst>
                  <a:outerShdw blurRad="38100" dist="38100" dir="2700000" algn="tl">
                    <a:srgbClr val="C0C0C0"/>
                  </a:outerShdw>
                </a:effectLst>
                <a:ea typeface="仿宋_GB2312" pitchFamily="49" charset="-122"/>
              </a:rPr>
              <a:t>的</a:t>
            </a:r>
            <a:r>
              <a:rPr lang="en-US" altLang="zh-CN" sz="2600" b="1" dirty="0" smtClean="0">
                <a:solidFill>
                  <a:schemeClr val="tx2"/>
                </a:solidFill>
                <a:effectLst>
                  <a:outerShdw blurRad="38100" dist="38100" dir="2700000" algn="tl">
                    <a:srgbClr val="C0C0C0"/>
                  </a:outerShdw>
                </a:effectLst>
                <a:ea typeface="仿宋_GB2312" pitchFamily="49" charset="-122"/>
              </a:rPr>
              <a:t>(</a:t>
            </a:r>
            <a:r>
              <a:rPr lang="en-US" altLang="zh-CN" sz="2600" b="1" i="1" dirty="0">
                <a:solidFill>
                  <a:schemeClr val="tx2"/>
                </a:solidFill>
                <a:effectLst>
                  <a:outerShdw blurRad="38100" dist="38100" dir="2700000" algn="tl">
                    <a:srgbClr val="C0C0C0"/>
                  </a:outerShdw>
                </a:effectLst>
                <a:ea typeface="仿宋_GB2312" pitchFamily="49" charset="-122"/>
              </a:rPr>
              <a:t>n</a:t>
            </a:r>
            <a:r>
              <a:rPr lang="en-US" altLang="zh-CN" sz="2600" b="1" dirty="0">
                <a:solidFill>
                  <a:schemeClr val="tx2"/>
                </a:solidFill>
                <a:effectLst>
                  <a:outerShdw blurRad="38100" dist="38100" dir="2700000" algn="tl">
                    <a:srgbClr val="C0C0C0"/>
                  </a:outerShdw>
                </a:effectLst>
                <a:latin typeface="楷体_GB2312" pitchFamily="49" charset="-122"/>
                <a:ea typeface="楷体_GB2312" pitchFamily="49" charset="-122"/>
              </a:rPr>
              <a:t>-</a:t>
            </a:r>
            <a:r>
              <a:rPr lang="en-US" altLang="zh-CN" sz="2600" b="1" dirty="0">
                <a:solidFill>
                  <a:schemeClr val="tx2"/>
                </a:solidFill>
                <a:effectLst>
                  <a:outerShdw blurRad="38100" dist="38100" dir="2700000" algn="tl">
                    <a:srgbClr val="C0C0C0"/>
                  </a:outerShdw>
                </a:effectLst>
                <a:ea typeface="仿宋_GB2312" pitchFamily="49" charset="-122"/>
              </a:rPr>
              <a:t>1</a:t>
            </a:r>
            <a:r>
              <a:rPr lang="en-US" altLang="zh-CN" sz="2600" b="1" dirty="0" smtClean="0">
                <a:solidFill>
                  <a:schemeClr val="tx2"/>
                </a:solidFill>
                <a:effectLst>
                  <a:outerShdw blurRad="38100" dist="38100" dir="2700000" algn="tl">
                    <a:srgbClr val="C0C0C0"/>
                  </a:outerShdw>
                </a:effectLst>
                <a:ea typeface="仿宋_GB2312" pitchFamily="49" charset="-122"/>
              </a:rPr>
              <a:t>)</a:t>
            </a:r>
            <a:r>
              <a:rPr lang="zh-CN" altLang="en-US" sz="2600" b="1" dirty="0" smtClean="0">
                <a:solidFill>
                  <a:schemeClr val="accent2"/>
                </a:solidFill>
                <a:effectLst>
                  <a:outerShdw blurRad="38100" dist="38100" dir="2700000" algn="tl">
                    <a:srgbClr val="C0C0C0"/>
                  </a:outerShdw>
                </a:effectLst>
                <a:ea typeface="仿宋_GB2312" pitchFamily="49" charset="-122"/>
              </a:rPr>
              <a:t>个</a:t>
            </a:r>
            <a:r>
              <a:rPr lang="zh-CN" altLang="en-US" sz="2600" b="1" dirty="0">
                <a:solidFill>
                  <a:schemeClr val="accent2"/>
                </a:solidFill>
                <a:effectLst>
                  <a:outerShdw blurRad="38100" dist="38100" dir="2700000" algn="tl">
                    <a:srgbClr val="C0C0C0"/>
                  </a:outerShdw>
                </a:effectLst>
                <a:ea typeface="仿宋_GB2312" pitchFamily="49" charset="-122"/>
              </a:rPr>
              <a:t>盘子移</a:t>
            </a:r>
            <a:r>
              <a:rPr lang="zh-CN" altLang="en-US" sz="2600" b="1" dirty="0" smtClean="0">
                <a:solidFill>
                  <a:schemeClr val="accent2"/>
                </a:solidFill>
                <a:effectLst>
                  <a:outerShdw blurRad="38100" dist="38100" dir="2700000" algn="tl">
                    <a:srgbClr val="C0C0C0"/>
                  </a:outerShdw>
                </a:effectLst>
                <a:ea typeface="仿宋_GB2312" pitchFamily="49" charset="-122"/>
              </a:rPr>
              <a:t>到</a:t>
            </a:r>
            <a:r>
              <a:rPr lang="en-US" altLang="zh-CN" sz="2600" b="1" dirty="0" smtClean="0">
                <a:solidFill>
                  <a:schemeClr val="tx2"/>
                </a:solidFill>
                <a:effectLst>
                  <a:outerShdw blurRad="38100" dist="38100" dir="2700000" algn="tl">
                    <a:srgbClr val="C0C0C0"/>
                  </a:outerShdw>
                </a:effectLst>
                <a:ea typeface="仿宋_GB2312" pitchFamily="49" charset="-122"/>
              </a:rPr>
              <a:t>B</a:t>
            </a:r>
            <a:r>
              <a:rPr lang="zh-CN" altLang="en-US" sz="2600" b="1" dirty="0" smtClean="0">
                <a:solidFill>
                  <a:schemeClr val="accent2"/>
                </a:solidFill>
                <a:effectLst>
                  <a:outerShdw blurRad="38100" dist="38100" dir="2700000" algn="tl">
                    <a:srgbClr val="C0C0C0"/>
                  </a:outerShdw>
                </a:effectLst>
                <a:ea typeface="仿宋_GB2312" pitchFamily="49" charset="-122"/>
              </a:rPr>
              <a:t>柱上；</a:t>
            </a:r>
            <a:endParaRPr lang="zh-CN" altLang="en-US" sz="2600" b="1" dirty="0">
              <a:solidFill>
                <a:schemeClr val="tx2"/>
              </a:solidFill>
              <a:effectLst>
                <a:outerShdw blurRad="38100" dist="38100" dir="2700000" algn="tl">
                  <a:srgbClr val="C0C0C0"/>
                </a:outerShdw>
              </a:effectLst>
              <a:ea typeface="仿宋_GB2312" pitchFamily="49" charset="-122"/>
            </a:endParaRPr>
          </a:p>
          <a:p>
            <a:pPr algn="just">
              <a:defRPr/>
            </a:pPr>
            <a:r>
              <a:rPr lang="zh-CN" altLang="en-US" sz="2600" b="1" dirty="0" smtClean="0">
                <a:solidFill>
                  <a:schemeClr val="accent2"/>
                </a:solidFill>
                <a:effectLst>
                  <a:outerShdw blurRad="38100" dist="38100" dir="2700000" algn="tl">
                    <a:srgbClr val="C0C0C0"/>
                  </a:outerShdw>
                </a:effectLst>
                <a:ea typeface="仿宋_GB2312" pitchFamily="49" charset="-122"/>
              </a:rPr>
              <a:t>②  将</a:t>
            </a:r>
            <a:r>
              <a:rPr lang="en-US" altLang="zh-CN" sz="2600" b="1" dirty="0" smtClean="0">
                <a:solidFill>
                  <a:schemeClr val="tx2"/>
                </a:solidFill>
                <a:effectLst>
                  <a:outerShdw blurRad="38100" dist="38100" dir="2700000" algn="tl">
                    <a:srgbClr val="C0C0C0"/>
                  </a:outerShdw>
                </a:effectLst>
                <a:ea typeface="仿宋_GB2312" pitchFamily="49" charset="-122"/>
              </a:rPr>
              <a:t>A</a:t>
            </a:r>
            <a:r>
              <a:rPr lang="zh-CN" altLang="en-US" sz="2600" b="1" dirty="0" smtClean="0">
                <a:solidFill>
                  <a:schemeClr val="accent2"/>
                </a:solidFill>
                <a:effectLst>
                  <a:outerShdw blurRad="38100" dist="38100" dir="2700000" algn="tl">
                    <a:srgbClr val="C0C0C0"/>
                  </a:outerShdw>
                </a:effectLst>
                <a:ea typeface="仿宋_GB2312" pitchFamily="49" charset="-122"/>
              </a:rPr>
              <a:t>柱</a:t>
            </a:r>
            <a:r>
              <a:rPr lang="zh-CN" altLang="en-US" sz="2600" b="1" dirty="0">
                <a:solidFill>
                  <a:schemeClr val="accent2"/>
                </a:solidFill>
                <a:effectLst>
                  <a:outerShdw blurRad="38100" dist="38100" dir="2700000" algn="tl">
                    <a:srgbClr val="C0C0C0"/>
                  </a:outerShdw>
                </a:effectLst>
                <a:ea typeface="仿宋_GB2312" pitchFamily="49" charset="-122"/>
              </a:rPr>
              <a:t>上最后一个盘子直接移</a:t>
            </a:r>
            <a:r>
              <a:rPr lang="zh-CN" altLang="en-US" sz="2600" b="1" dirty="0" smtClean="0">
                <a:solidFill>
                  <a:schemeClr val="accent2"/>
                </a:solidFill>
                <a:effectLst>
                  <a:outerShdw blurRad="38100" dist="38100" dir="2700000" algn="tl">
                    <a:srgbClr val="C0C0C0"/>
                  </a:outerShdw>
                </a:effectLst>
                <a:ea typeface="仿宋_GB2312" pitchFamily="49" charset="-122"/>
              </a:rPr>
              <a:t>到</a:t>
            </a:r>
            <a:r>
              <a:rPr lang="en-US" altLang="zh-CN" sz="2600" b="1" dirty="0" smtClean="0">
                <a:solidFill>
                  <a:schemeClr val="tx2"/>
                </a:solidFill>
                <a:effectLst>
                  <a:outerShdw blurRad="38100" dist="38100" dir="2700000" algn="tl">
                    <a:srgbClr val="C0C0C0"/>
                  </a:outerShdw>
                </a:effectLst>
                <a:ea typeface="仿宋_GB2312" pitchFamily="49" charset="-122"/>
              </a:rPr>
              <a:t>C</a:t>
            </a:r>
            <a:r>
              <a:rPr lang="zh-CN" altLang="en-US" sz="2600" b="1" dirty="0" smtClean="0">
                <a:solidFill>
                  <a:schemeClr val="accent2"/>
                </a:solidFill>
                <a:effectLst>
                  <a:outerShdw blurRad="38100" dist="38100" dir="2700000" algn="tl">
                    <a:srgbClr val="C0C0C0"/>
                  </a:outerShdw>
                </a:effectLst>
                <a:ea typeface="仿宋_GB2312" pitchFamily="49" charset="-122"/>
              </a:rPr>
              <a:t>柱</a:t>
            </a:r>
            <a:r>
              <a:rPr lang="zh-CN" altLang="en-US" sz="2600" b="1" dirty="0">
                <a:solidFill>
                  <a:schemeClr val="accent2"/>
                </a:solidFill>
                <a:effectLst>
                  <a:outerShdw blurRad="38100" dist="38100" dir="2700000" algn="tl">
                    <a:srgbClr val="C0C0C0"/>
                  </a:outerShdw>
                </a:effectLst>
                <a:ea typeface="仿宋_GB2312" pitchFamily="49" charset="-122"/>
              </a:rPr>
              <a:t>上；</a:t>
            </a:r>
          </a:p>
          <a:p>
            <a:pPr algn="just">
              <a:defRPr/>
            </a:pPr>
            <a:r>
              <a:rPr lang="zh-CN" altLang="en-US" sz="2600" b="1" dirty="0">
                <a:solidFill>
                  <a:schemeClr val="accent2"/>
                </a:solidFill>
                <a:effectLst>
                  <a:outerShdw blurRad="38100" dist="38100" dir="2700000" algn="tl">
                    <a:srgbClr val="C0C0C0"/>
                  </a:outerShdw>
                </a:effectLst>
                <a:ea typeface="仿宋_GB2312" pitchFamily="49" charset="-122"/>
              </a:rPr>
              <a:t>③ </a:t>
            </a:r>
            <a:r>
              <a:rPr lang="zh-CN" altLang="en-US" sz="2600" b="1" dirty="0" smtClean="0">
                <a:solidFill>
                  <a:schemeClr val="accent2"/>
                </a:solidFill>
                <a:effectLst>
                  <a:outerShdw blurRad="38100" dist="38100" dir="2700000" algn="tl">
                    <a:srgbClr val="C0C0C0"/>
                  </a:outerShdw>
                </a:effectLst>
                <a:ea typeface="仿宋_GB2312" pitchFamily="49" charset="-122"/>
              </a:rPr>
              <a:t>用</a:t>
            </a:r>
            <a:r>
              <a:rPr lang="en-US" altLang="zh-CN" sz="2600" b="1" dirty="0" smtClean="0">
                <a:solidFill>
                  <a:schemeClr val="tx2"/>
                </a:solidFill>
                <a:effectLst>
                  <a:outerShdw blurRad="38100" dist="38100" dir="2700000" algn="tl">
                    <a:srgbClr val="C0C0C0"/>
                  </a:outerShdw>
                </a:effectLst>
                <a:ea typeface="仿宋_GB2312" pitchFamily="49" charset="-122"/>
              </a:rPr>
              <a:t>A</a:t>
            </a:r>
            <a:r>
              <a:rPr lang="zh-CN" altLang="en-US" sz="2600" b="1" dirty="0" smtClean="0">
                <a:solidFill>
                  <a:schemeClr val="accent2"/>
                </a:solidFill>
                <a:effectLst>
                  <a:outerShdw blurRad="38100" dist="38100" dir="2700000" algn="tl">
                    <a:srgbClr val="C0C0C0"/>
                  </a:outerShdw>
                </a:effectLst>
                <a:ea typeface="仿宋_GB2312" pitchFamily="49" charset="-122"/>
              </a:rPr>
              <a:t>柱</a:t>
            </a:r>
            <a:r>
              <a:rPr lang="zh-CN" altLang="en-US" sz="2600" b="1" dirty="0">
                <a:solidFill>
                  <a:schemeClr val="accent2"/>
                </a:solidFill>
                <a:effectLst>
                  <a:outerShdw blurRad="38100" dist="38100" dir="2700000" algn="tl">
                    <a:srgbClr val="C0C0C0"/>
                  </a:outerShdw>
                </a:effectLst>
                <a:ea typeface="仿宋_GB2312" pitchFamily="49" charset="-122"/>
              </a:rPr>
              <a:t>做过渡，</a:t>
            </a:r>
            <a:r>
              <a:rPr lang="zh-CN" altLang="en-US" sz="2600" b="1" dirty="0" smtClean="0">
                <a:solidFill>
                  <a:schemeClr val="accent2"/>
                </a:solidFill>
                <a:effectLst>
                  <a:outerShdw blurRad="38100" dist="38100" dir="2700000" algn="tl">
                    <a:srgbClr val="C0C0C0"/>
                  </a:outerShdw>
                </a:effectLst>
                <a:ea typeface="仿宋_GB2312" pitchFamily="49" charset="-122"/>
              </a:rPr>
              <a:t>将</a:t>
            </a:r>
            <a:r>
              <a:rPr lang="en-US" altLang="zh-CN" sz="2600" b="1" dirty="0" smtClean="0">
                <a:solidFill>
                  <a:schemeClr val="tx2"/>
                </a:solidFill>
                <a:effectLst>
                  <a:outerShdw blurRad="38100" dist="38100" dir="2700000" algn="tl">
                    <a:srgbClr val="C0C0C0"/>
                  </a:outerShdw>
                </a:effectLst>
                <a:ea typeface="仿宋_GB2312" pitchFamily="49" charset="-122"/>
              </a:rPr>
              <a:t>B</a:t>
            </a:r>
            <a:r>
              <a:rPr lang="zh-CN" altLang="en-US" sz="2600" b="1" dirty="0" smtClean="0">
                <a:solidFill>
                  <a:schemeClr val="accent2"/>
                </a:solidFill>
                <a:effectLst>
                  <a:outerShdw blurRad="38100" dist="38100" dir="2700000" algn="tl">
                    <a:srgbClr val="C0C0C0"/>
                  </a:outerShdw>
                </a:effectLst>
                <a:ea typeface="仿宋_GB2312" pitchFamily="49" charset="-122"/>
              </a:rPr>
              <a:t>柱</a:t>
            </a:r>
            <a:r>
              <a:rPr lang="zh-CN" altLang="en-US" sz="2600" b="1" dirty="0">
                <a:solidFill>
                  <a:schemeClr val="accent2"/>
                </a:solidFill>
                <a:effectLst>
                  <a:outerShdw blurRad="38100" dist="38100" dir="2700000" algn="tl">
                    <a:srgbClr val="C0C0C0"/>
                  </a:outerShdw>
                </a:effectLst>
                <a:ea typeface="仿宋_GB2312" pitchFamily="49" charset="-122"/>
              </a:rPr>
              <a:t>上</a:t>
            </a:r>
            <a:r>
              <a:rPr lang="zh-CN" altLang="en-US" sz="2600" b="1" dirty="0" smtClean="0">
                <a:solidFill>
                  <a:schemeClr val="accent2"/>
                </a:solidFill>
                <a:effectLst>
                  <a:outerShdw blurRad="38100" dist="38100" dir="2700000" algn="tl">
                    <a:srgbClr val="C0C0C0"/>
                  </a:outerShdw>
                </a:effectLst>
                <a:ea typeface="仿宋_GB2312" pitchFamily="49" charset="-122"/>
              </a:rPr>
              <a:t>的</a:t>
            </a:r>
            <a:r>
              <a:rPr lang="en-US" altLang="zh-CN" sz="2600" b="1" dirty="0" smtClean="0">
                <a:solidFill>
                  <a:schemeClr val="tx2"/>
                </a:solidFill>
                <a:effectLst>
                  <a:outerShdw blurRad="38100" dist="38100" dir="2700000" algn="tl">
                    <a:srgbClr val="C0C0C0"/>
                  </a:outerShdw>
                </a:effectLst>
                <a:ea typeface="仿宋_GB2312" pitchFamily="49" charset="-122"/>
              </a:rPr>
              <a:t>(</a:t>
            </a:r>
            <a:r>
              <a:rPr lang="en-US" altLang="zh-CN" sz="2600" b="1" i="1" dirty="0" smtClean="0">
                <a:solidFill>
                  <a:schemeClr val="tx2"/>
                </a:solidFill>
                <a:effectLst>
                  <a:outerShdw blurRad="38100" dist="38100" dir="2700000" algn="tl">
                    <a:srgbClr val="C0C0C0"/>
                  </a:outerShdw>
                </a:effectLst>
                <a:ea typeface="仿宋_GB2312" pitchFamily="49" charset="-122"/>
              </a:rPr>
              <a:t>n</a:t>
            </a:r>
            <a:r>
              <a:rPr lang="en-US" altLang="zh-CN" sz="2600" b="1" dirty="0" smtClean="0">
                <a:solidFill>
                  <a:schemeClr val="tx2"/>
                </a:solidFill>
                <a:effectLst>
                  <a:outerShdw blurRad="38100" dist="38100" dir="2700000" algn="tl">
                    <a:srgbClr val="C0C0C0"/>
                  </a:outerShdw>
                </a:effectLst>
                <a:latin typeface="+mn-lt"/>
                <a:ea typeface="楷体_GB2312" pitchFamily="49" charset="-122"/>
              </a:rPr>
              <a:t>-</a:t>
            </a:r>
            <a:r>
              <a:rPr lang="en-US" altLang="zh-CN" sz="2600" b="1" dirty="0" smtClean="0">
                <a:solidFill>
                  <a:schemeClr val="tx2"/>
                </a:solidFill>
                <a:effectLst>
                  <a:outerShdw blurRad="38100" dist="38100" dir="2700000" algn="tl">
                    <a:srgbClr val="C0C0C0"/>
                  </a:outerShdw>
                </a:effectLst>
                <a:ea typeface="仿宋_GB2312" pitchFamily="49" charset="-122"/>
              </a:rPr>
              <a:t>1)</a:t>
            </a:r>
            <a:r>
              <a:rPr lang="zh-CN" altLang="en-US" sz="2600" b="1" dirty="0" smtClean="0">
                <a:solidFill>
                  <a:schemeClr val="accent2"/>
                </a:solidFill>
                <a:effectLst>
                  <a:outerShdw blurRad="38100" dist="38100" dir="2700000" algn="tl">
                    <a:srgbClr val="C0C0C0"/>
                  </a:outerShdw>
                </a:effectLst>
                <a:ea typeface="仿宋_GB2312" pitchFamily="49" charset="-122"/>
              </a:rPr>
              <a:t>个</a:t>
            </a:r>
            <a:r>
              <a:rPr lang="zh-CN" altLang="en-US" sz="2600" b="1" dirty="0">
                <a:solidFill>
                  <a:schemeClr val="accent2"/>
                </a:solidFill>
                <a:effectLst>
                  <a:outerShdw blurRad="38100" dist="38100" dir="2700000" algn="tl">
                    <a:srgbClr val="C0C0C0"/>
                  </a:outerShdw>
                </a:effectLst>
                <a:ea typeface="仿宋_GB2312" pitchFamily="49" charset="-122"/>
              </a:rPr>
              <a:t>盘子移</a:t>
            </a:r>
            <a:r>
              <a:rPr lang="zh-CN" altLang="en-US" sz="2600" b="1" dirty="0" smtClean="0">
                <a:solidFill>
                  <a:schemeClr val="accent2"/>
                </a:solidFill>
                <a:effectLst>
                  <a:outerShdw blurRad="38100" dist="38100" dir="2700000" algn="tl">
                    <a:srgbClr val="C0C0C0"/>
                  </a:outerShdw>
                </a:effectLst>
                <a:ea typeface="仿宋_GB2312" pitchFamily="49" charset="-122"/>
              </a:rPr>
              <a:t>到</a:t>
            </a:r>
            <a:r>
              <a:rPr lang="en-US" altLang="zh-CN" sz="2600" b="1" dirty="0" smtClean="0">
                <a:solidFill>
                  <a:schemeClr val="tx2"/>
                </a:solidFill>
                <a:effectLst>
                  <a:outerShdw blurRad="38100" dist="38100" dir="2700000" algn="tl">
                    <a:srgbClr val="C0C0C0"/>
                  </a:outerShdw>
                </a:effectLst>
                <a:ea typeface="仿宋_GB2312" pitchFamily="49" charset="-122"/>
              </a:rPr>
              <a:t>C</a:t>
            </a:r>
            <a:r>
              <a:rPr lang="zh-CN" altLang="en-US" sz="2600" b="1" dirty="0" smtClean="0">
                <a:solidFill>
                  <a:schemeClr val="accent2"/>
                </a:solidFill>
                <a:effectLst>
                  <a:outerShdw blurRad="38100" dist="38100" dir="2700000" algn="tl">
                    <a:srgbClr val="C0C0C0"/>
                  </a:outerShdw>
                </a:effectLst>
                <a:ea typeface="仿宋_GB2312" pitchFamily="49" charset="-122"/>
              </a:rPr>
              <a:t>柱上。</a:t>
            </a:r>
            <a:endParaRPr lang="zh-CN" altLang="en-US" sz="2600" b="1" dirty="0">
              <a:solidFill>
                <a:schemeClr val="tx2"/>
              </a:solidFill>
              <a:effectLst>
                <a:outerShdw blurRad="38100" dist="38100" dir="2700000" algn="tl">
                  <a:srgbClr val="C0C0C0"/>
                </a:outerShdw>
              </a:effectLst>
              <a:ea typeface="仿宋_GB2312" pitchFamily="49" charset="-122"/>
            </a:endParaRPr>
          </a:p>
          <a:p>
            <a:pPr algn="just">
              <a:defRPr/>
            </a:pPr>
            <a:r>
              <a:rPr lang="zh-CN" altLang="en-US" sz="2600" b="1" dirty="0">
                <a:solidFill>
                  <a:schemeClr val="tx2"/>
                </a:solidFill>
                <a:effectLst>
                  <a:outerShdw blurRad="38100" dist="38100" dir="2700000" algn="tl">
                    <a:srgbClr val="C0C0C0"/>
                  </a:outerShdw>
                </a:effectLst>
                <a:ea typeface="仿宋_GB2312" pitchFamily="49" charset="-122"/>
              </a:rPr>
              <a:t>     </a:t>
            </a:r>
          </a:p>
        </p:txBody>
      </p:sp>
      <p:sp>
        <p:nvSpPr>
          <p:cNvPr id="169989" name="Rectangle 5"/>
          <p:cNvSpPr>
            <a:spLocks noChangeArrowheads="1"/>
          </p:cNvSpPr>
          <p:nvPr/>
        </p:nvSpPr>
        <p:spPr bwMode="auto">
          <a:xfrm>
            <a:off x="736577" y="4266135"/>
            <a:ext cx="7561262" cy="1511300"/>
          </a:xfrm>
          <a:prstGeom prst="rect">
            <a:avLst/>
          </a:prstGeom>
          <a:noFill/>
          <a:ln w="9525">
            <a:noFill/>
            <a:miter lim="800000"/>
            <a:headEnd/>
            <a:tailEnd/>
          </a:ln>
          <a:effectLst/>
        </p:spPr>
        <p:txBody>
          <a:bodyPr lIns="92075" tIns="46038" rIns="92075" bIns="46038"/>
          <a:lstStyle/>
          <a:p>
            <a:pPr marL="342900" indent="-342900">
              <a:defRPr/>
            </a:pPr>
            <a:r>
              <a:rPr lang="zh-CN" altLang="en-US" b="1" u="sng" dirty="0">
                <a:solidFill>
                  <a:schemeClr val="tx2"/>
                </a:solidFill>
                <a:effectLst>
                  <a:outerShdw blurRad="38100" dist="38100" dir="2700000" algn="tl">
                    <a:srgbClr val="C0C0C0"/>
                  </a:outerShdw>
                </a:effectLst>
                <a:ea typeface="隶书" pitchFamily="49" charset="-122"/>
              </a:rPr>
              <a:t>问题描述</a:t>
            </a:r>
            <a:r>
              <a:rPr lang="en-US" altLang="zh-CN" b="1" dirty="0">
                <a:solidFill>
                  <a:srgbClr val="0000FF"/>
                </a:solidFill>
                <a:effectLst>
                  <a:outerShdw blurRad="38100" dist="38100" dir="2700000" algn="tl">
                    <a:srgbClr val="C0C0C0"/>
                  </a:outerShdw>
                </a:effectLst>
                <a:ea typeface="隶书" pitchFamily="49" charset="-122"/>
              </a:rPr>
              <a:t>——</a:t>
            </a:r>
            <a:r>
              <a:rPr lang="en-US" altLang="zh-CN" b="1" i="1" dirty="0">
                <a:solidFill>
                  <a:srgbClr val="CC0066"/>
                </a:solidFill>
                <a:effectLst>
                  <a:outerShdw blurRad="38100" dist="38100" dir="2700000" algn="tl">
                    <a:srgbClr val="C0C0C0"/>
                  </a:outerShdw>
                </a:effectLst>
                <a:ea typeface="隶书" pitchFamily="49" charset="-122"/>
              </a:rPr>
              <a:t>A</a:t>
            </a:r>
            <a:r>
              <a:rPr lang="zh-CN" altLang="en-US" b="1" dirty="0">
                <a:solidFill>
                  <a:srgbClr val="0000FF"/>
                </a:solidFill>
                <a:effectLst>
                  <a:outerShdw blurRad="38100" dist="38100" dir="2700000" algn="tl">
                    <a:srgbClr val="C0C0C0"/>
                  </a:outerShdw>
                </a:effectLst>
                <a:ea typeface="隶书" pitchFamily="49" charset="-122"/>
              </a:rPr>
              <a:t>柱上每一个盘子都比下面略小一点， </a:t>
            </a:r>
          </a:p>
          <a:p>
            <a:pPr marL="342900" indent="-342900">
              <a:defRPr/>
            </a:pPr>
            <a:r>
              <a:rPr lang="zh-CN" altLang="en-US" b="1" dirty="0">
                <a:solidFill>
                  <a:srgbClr val="0000FF"/>
                </a:solidFill>
                <a:effectLst>
                  <a:outerShdw blurRad="38100" dist="38100" dir="2700000" algn="tl">
                    <a:srgbClr val="C0C0C0"/>
                  </a:outerShdw>
                </a:effectLst>
                <a:ea typeface="隶书" pitchFamily="49" charset="-122"/>
              </a:rPr>
              <a:t>                        把</a:t>
            </a:r>
            <a:r>
              <a:rPr lang="en-US" altLang="zh-CN" b="1" i="1" dirty="0">
                <a:solidFill>
                  <a:srgbClr val="CC0066"/>
                </a:solidFill>
                <a:effectLst>
                  <a:outerShdw blurRad="38100" dist="38100" dir="2700000" algn="tl">
                    <a:srgbClr val="C0C0C0"/>
                  </a:outerShdw>
                </a:effectLst>
                <a:ea typeface="隶书" pitchFamily="49" charset="-122"/>
              </a:rPr>
              <a:t>A</a:t>
            </a:r>
            <a:r>
              <a:rPr lang="zh-CN" altLang="en-US" b="1" dirty="0">
                <a:solidFill>
                  <a:srgbClr val="0000FF"/>
                </a:solidFill>
                <a:effectLst>
                  <a:outerShdw blurRad="38100" dist="38100" dir="2700000" algn="tl">
                    <a:srgbClr val="C0C0C0"/>
                  </a:outerShdw>
                </a:effectLst>
                <a:ea typeface="隶书" pitchFamily="49" charset="-122"/>
              </a:rPr>
              <a:t>柱上的盘子全部移到</a:t>
            </a:r>
            <a:r>
              <a:rPr lang="en-US" altLang="zh-CN" b="1" i="1" dirty="0">
                <a:solidFill>
                  <a:srgbClr val="CC0066"/>
                </a:solidFill>
                <a:effectLst>
                  <a:outerShdw blurRad="38100" dist="38100" dir="2700000" algn="tl">
                    <a:srgbClr val="C0C0C0"/>
                  </a:outerShdw>
                </a:effectLst>
                <a:ea typeface="隶书" pitchFamily="49" charset="-122"/>
              </a:rPr>
              <a:t>C</a:t>
            </a:r>
            <a:r>
              <a:rPr lang="zh-CN" altLang="en-US" b="1" dirty="0">
                <a:solidFill>
                  <a:srgbClr val="0000FF"/>
                </a:solidFill>
                <a:effectLst>
                  <a:outerShdw blurRad="38100" dist="38100" dir="2700000" algn="tl">
                    <a:srgbClr val="C0C0C0"/>
                  </a:outerShdw>
                </a:effectLst>
                <a:ea typeface="隶书" pitchFamily="49" charset="-122"/>
              </a:rPr>
              <a:t>柱上。</a:t>
            </a:r>
          </a:p>
          <a:p>
            <a:pPr marL="342900" indent="-342900">
              <a:defRPr/>
            </a:pPr>
            <a:r>
              <a:rPr lang="zh-CN" altLang="en-US" b="1" u="sng" dirty="0">
                <a:solidFill>
                  <a:schemeClr val="tx2"/>
                </a:solidFill>
                <a:effectLst>
                  <a:outerShdw blurRad="38100" dist="38100" dir="2700000" algn="tl">
                    <a:srgbClr val="C0C0C0"/>
                  </a:outerShdw>
                </a:effectLst>
                <a:ea typeface="隶书" pitchFamily="49" charset="-122"/>
              </a:rPr>
              <a:t>移动条件</a:t>
            </a:r>
            <a:r>
              <a:rPr lang="en-US" altLang="zh-CN" b="1" dirty="0">
                <a:solidFill>
                  <a:srgbClr val="0000FF"/>
                </a:solidFill>
                <a:effectLst>
                  <a:outerShdw blurRad="38100" dist="38100" dir="2700000" algn="tl">
                    <a:srgbClr val="C0C0C0"/>
                  </a:outerShdw>
                </a:effectLst>
                <a:ea typeface="隶书" pitchFamily="49" charset="-122"/>
              </a:rPr>
              <a:t>——</a:t>
            </a:r>
            <a:r>
              <a:rPr lang="en-US" altLang="zh-CN" b="1" dirty="0">
                <a:solidFill>
                  <a:schemeClr val="hlink"/>
                </a:solidFill>
                <a:effectLst>
                  <a:outerShdw blurRad="38100" dist="38100" dir="2700000" algn="tl">
                    <a:srgbClr val="C0C0C0"/>
                  </a:outerShdw>
                </a:effectLst>
                <a:ea typeface="隶书" pitchFamily="49" charset="-122"/>
                <a:sym typeface="Wingdings" pitchFamily="2" charset="2"/>
              </a:rPr>
              <a:t></a:t>
            </a:r>
            <a:r>
              <a:rPr lang="zh-CN" altLang="en-US" b="1" dirty="0">
                <a:solidFill>
                  <a:srgbClr val="0000FF"/>
                </a:solidFill>
                <a:effectLst>
                  <a:outerShdw blurRad="38100" dist="38100" dir="2700000" algn="tl">
                    <a:srgbClr val="C0C0C0"/>
                  </a:outerShdw>
                </a:effectLst>
                <a:ea typeface="隶书" pitchFamily="49" charset="-122"/>
              </a:rPr>
              <a:t>一次只能移动一个盘子，</a:t>
            </a:r>
          </a:p>
          <a:p>
            <a:pPr marL="342900" indent="-342900">
              <a:defRPr/>
            </a:pPr>
            <a:r>
              <a:rPr lang="zh-CN" altLang="en-US" b="1" dirty="0">
                <a:solidFill>
                  <a:srgbClr val="0000FF"/>
                </a:solidFill>
                <a:effectLst>
                  <a:outerShdw blurRad="38100" dist="38100" dir="2700000" algn="tl">
                    <a:srgbClr val="C0C0C0"/>
                  </a:outerShdw>
                </a:effectLst>
                <a:ea typeface="隶书" pitchFamily="49" charset="-122"/>
              </a:rPr>
              <a:t>                        </a:t>
            </a:r>
            <a:r>
              <a:rPr lang="zh-CN" altLang="en-US" b="1" dirty="0">
                <a:solidFill>
                  <a:schemeClr val="hlink"/>
                </a:solidFill>
                <a:effectLst>
                  <a:outerShdw blurRad="38100" dist="38100" dir="2700000" algn="tl">
                    <a:srgbClr val="C0C0C0"/>
                  </a:outerShdw>
                </a:effectLst>
                <a:ea typeface="隶书" pitchFamily="49" charset="-122"/>
                <a:sym typeface="Wingdings" pitchFamily="2" charset="2"/>
              </a:rPr>
              <a:t></a:t>
            </a:r>
            <a:r>
              <a:rPr lang="zh-CN" altLang="en-US" b="1" dirty="0">
                <a:solidFill>
                  <a:srgbClr val="0000FF"/>
                </a:solidFill>
                <a:effectLst>
                  <a:outerShdw blurRad="38100" dist="38100" dir="2700000" algn="tl">
                    <a:srgbClr val="C0C0C0"/>
                  </a:outerShdw>
                </a:effectLst>
                <a:ea typeface="隶书" pitchFamily="49" charset="-122"/>
              </a:rPr>
              <a:t>移动过程中，大盘不能放在小盘上面。    </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10</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9988">
                                            <p:txEl>
                                              <p:pRg st="2" end="2"/>
                                            </p:txEl>
                                          </p:spTgt>
                                        </p:tgtEl>
                                        <p:attrNameLst>
                                          <p:attrName>style.visibility</p:attrName>
                                        </p:attrNameLst>
                                      </p:cBhvr>
                                      <p:to>
                                        <p:strVal val="visible"/>
                                      </p:to>
                                    </p:set>
                                    <p:animEffect transition="in" filter="box(in)">
                                      <p:cBhvr>
                                        <p:cTn id="7" dur="500"/>
                                        <p:tgtEl>
                                          <p:spTgt spid="169988">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9988">
                                            <p:txEl>
                                              <p:pRg st="3" end="3"/>
                                            </p:txEl>
                                          </p:spTgt>
                                        </p:tgtEl>
                                        <p:attrNameLst>
                                          <p:attrName>style.visibility</p:attrName>
                                        </p:attrNameLst>
                                      </p:cBhvr>
                                      <p:to>
                                        <p:strVal val="visible"/>
                                      </p:to>
                                    </p:set>
                                    <p:animEffect transition="in" filter="box(in)">
                                      <p:cBhvr>
                                        <p:cTn id="10" dur="500"/>
                                        <p:tgtEl>
                                          <p:spTgt spid="169988">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9988">
                                            <p:txEl>
                                              <p:pRg st="4" end="4"/>
                                            </p:txEl>
                                          </p:spTgt>
                                        </p:tgtEl>
                                        <p:attrNameLst>
                                          <p:attrName>style.visibility</p:attrName>
                                        </p:attrNameLst>
                                      </p:cBhvr>
                                      <p:to>
                                        <p:strVal val="visible"/>
                                      </p:to>
                                    </p:set>
                                    <p:animEffect transition="in" filter="box(in)">
                                      <p:cBhvr>
                                        <p:cTn id="13" dur="500"/>
                                        <p:tgtEl>
                                          <p:spTgt spid="169988">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69988">
                                            <p:txEl>
                                              <p:pRg st="5" end="5"/>
                                            </p:txEl>
                                          </p:spTgt>
                                        </p:tgtEl>
                                        <p:attrNameLst>
                                          <p:attrName>style.visibility</p:attrName>
                                        </p:attrNameLst>
                                      </p:cBhvr>
                                      <p:to>
                                        <p:strVal val="visible"/>
                                      </p:to>
                                    </p:set>
                                    <p:animEffect transition="in" filter="box(in)">
                                      <p:cBhvr>
                                        <p:cTn id="16" dur="500"/>
                                        <p:tgtEl>
                                          <p:spTgt spid="169988">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69988">
                                            <p:txEl>
                                              <p:pRg st="6" end="6"/>
                                            </p:txEl>
                                          </p:spTgt>
                                        </p:tgtEl>
                                        <p:attrNameLst>
                                          <p:attrName>style.visibility</p:attrName>
                                        </p:attrNameLst>
                                      </p:cBhvr>
                                      <p:to>
                                        <p:strVal val="visible"/>
                                      </p:to>
                                    </p:set>
                                    <p:animEffect transition="in" filter="box(in)">
                                      <p:cBhvr>
                                        <p:cTn id="19" dur="500"/>
                                        <p:tgtEl>
                                          <p:spTgt spid="169988">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69988">
                                            <p:txEl>
                                              <p:pRg st="7" end="7"/>
                                            </p:txEl>
                                          </p:spTgt>
                                        </p:tgtEl>
                                        <p:attrNameLst>
                                          <p:attrName>style.visibility</p:attrName>
                                        </p:attrNameLst>
                                      </p:cBhvr>
                                      <p:to>
                                        <p:strVal val="visible"/>
                                      </p:to>
                                    </p:set>
                                    <p:animEffect transition="in" filter="box(in)">
                                      <p:cBhvr>
                                        <p:cTn id="22" dur="500"/>
                                        <p:tgtEl>
                                          <p:spTgt spid="169988">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9989"/>
                                        </p:tgtEl>
                                        <p:attrNameLst>
                                          <p:attrName>style.visibility</p:attrName>
                                        </p:attrNameLst>
                                      </p:cBhvr>
                                      <p:to>
                                        <p:strVal val="visible"/>
                                      </p:to>
                                    </p:set>
                                    <p:animEffect transition="in" filter="box(in)">
                                      <p:cBhvr>
                                        <p:cTn id="27" dur="500"/>
                                        <p:tgtEl>
                                          <p:spTgt spid="169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7826" name="Picture 4"/>
          <p:cNvPicPr>
            <a:picLocks noChangeAspect="1" noChangeArrowheads="1"/>
          </p:cNvPicPr>
          <p:nvPr/>
        </p:nvPicPr>
        <p:blipFill>
          <a:blip r:embed="rId2" cstate="print"/>
          <a:srcRect/>
          <a:stretch>
            <a:fillRect/>
          </a:stretch>
        </p:blipFill>
        <p:spPr bwMode="auto">
          <a:xfrm>
            <a:off x="1216925" y="769664"/>
            <a:ext cx="6152866" cy="5818471"/>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11</a:t>
            </a:fld>
            <a:endParaRPr lang="en-US" altLang="zh-CN"/>
          </a:p>
        </p:txBody>
      </p:sp>
      <p:sp>
        <p:nvSpPr>
          <p:cNvPr id="4" name="标题 1"/>
          <p:cNvSpPr txBox="1">
            <a:spLocks/>
          </p:cNvSpPr>
          <p:nvPr/>
        </p:nvSpPr>
        <p:spPr>
          <a:xfrm>
            <a:off x="484495" y="179103"/>
            <a:ext cx="7267433" cy="6397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Hanoi</a:t>
            </a:r>
            <a:r>
              <a:rPr kumimoji="1" lang="zh-CN" altLang="en-US"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塔问题图示</a:t>
            </a:r>
            <a:endParaRPr kumimoji="1" lang="zh-CN" altLang="en-US" sz="3600" b="1" i="0" u="none" strike="noStrike" kern="0" cap="none" spc="0" normalizeH="0" baseline="0" noProof="0" dirty="0">
              <a:ln>
                <a:noFill/>
              </a:ln>
              <a:solidFill>
                <a:srgbClr val="80008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12</a:t>
            </a:fld>
            <a:endParaRPr lang="en-US" altLang="zh-CN"/>
          </a:p>
        </p:txBody>
      </p:sp>
      <p:sp>
        <p:nvSpPr>
          <p:cNvPr id="3" name="标题 1"/>
          <p:cNvSpPr txBox="1">
            <a:spLocks/>
          </p:cNvSpPr>
          <p:nvPr/>
        </p:nvSpPr>
        <p:spPr>
          <a:xfrm>
            <a:off x="388961" y="506649"/>
            <a:ext cx="7758753" cy="721649"/>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Hanoi</a:t>
            </a:r>
            <a:r>
              <a:rPr kumimoji="1" lang="zh-CN" altLang="en-US"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塔问题的解法</a:t>
            </a:r>
            <a:endParaRPr kumimoji="1" lang="zh-CN" altLang="en-US" sz="3600" b="1" i="0" u="none" strike="noStrike" kern="0" cap="none" spc="0" normalizeH="0" baseline="0" noProof="0" dirty="0">
              <a:ln>
                <a:noFill/>
              </a:ln>
              <a:solidFill>
                <a:srgbClr val="80008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02608" y="1354539"/>
            <a:ext cx="7974909" cy="4525963"/>
          </a:xfrm>
          <a:prstGeom prst="rect">
            <a:avLst/>
          </a:prstGeom>
        </p:spPr>
        <p:txBody>
          <a:bodyPr>
            <a:normAutofit lnSpcReduction="10000"/>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可以把从移动</a:t>
            </a:r>
            <a:r>
              <a:rPr kumimoji="1" lang="en-US" altLang="zh-CN" sz="3200" b="1" i="1" u="none" strike="noStrike" kern="0" cap="none" spc="0" normalizeH="0" baseline="0" noProof="0" dirty="0" smtClean="0">
                <a:ln>
                  <a:noFill/>
                </a:ln>
                <a:solidFill>
                  <a:srgbClr val="800080"/>
                </a:solidFill>
                <a:effectLst/>
                <a:uLnTx/>
                <a:uFillTx/>
                <a:latin typeface="+mn-lt"/>
                <a:ea typeface="+mn-ea"/>
                <a:cs typeface="+mn-cs"/>
              </a:rPr>
              <a:t>n</a:t>
            </a: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个</a:t>
            </a:r>
            <a:r>
              <a:rPr kumimoji="1" lang="en-US" altLang="zh-CN" sz="3200" b="1" i="0" u="none" strike="noStrike" kern="0" cap="none" spc="0" normalizeH="0" baseline="0" noProof="0" dirty="0" smtClean="0">
                <a:ln>
                  <a:noFill/>
                </a:ln>
                <a:solidFill>
                  <a:srgbClr val="0000FF"/>
                </a:solidFill>
                <a:effectLst/>
                <a:uLnTx/>
                <a:uFillTx/>
                <a:latin typeface="+mn-lt"/>
                <a:ea typeface="+mn-ea"/>
                <a:cs typeface="+mn-cs"/>
              </a:rPr>
              <a:t>A</a:t>
            </a: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针上的金片到</a:t>
            </a:r>
            <a:r>
              <a:rPr kumimoji="1" lang="en-US" altLang="zh-CN" sz="3200" b="1" i="0" u="none" strike="noStrike" kern="0" cap="none" spc="0" normalizeH="0" baseline="0" noProof="0" dirty="0" smtClean="0">
                <a:ln>
                  <a:noFill/>
                </a:ln>
                <a:solidFill>
                  <a:srgbClr val="0000FF"/>
                </a:solidFill>
                <a:effectLst/>
                <a:uLnTx/>
                <a:uFillTx/>
                <a:latin typeface="+mn-lt"/>
                <a:ea typeface="+mn-ea"/>
                <a:cs typeface="+mn-cs"/>
              </a:rPr>
              <a:t>B</a:t>
            </a: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针上的工作分解为</a:t>
            </a:r>
            <a:endParaRPr kumimoji="1" lang="en-US" altLang="zh-CN" sz="3200" b="1" i="0" u="none" strike="noStrike" kern="0" cap="none" spc="0" normalizeH="0" baseline="0" noProof="0" dirty="0" smtClean="0">
              <a:ln>
                <a:noFill/>
              </a:ln>
              <a:solidFill>
                <a:srgbClr val="0000FF"/>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当</a:t>
            </a:r>
            <a:r>
              <a:rPr kumimoji="1" lang="en-US" altLang="zh-CN" sz="2800" b="1" i="1" u="none" strike="noStrike" kern="0" cap="none" spc="0" normalizeH="0" baseline="0" noProof="0" dirty="0" smtClean="0">
                <a:ln>
                  <a:noFill/>
                </a:ln>
                <a:solidFill>
                  <a:srgbClr val="800080"/>
                </a:solidFill>
                <a:effectLst/>
                <a:uLnTx/>
                <a:uFillTx/>
                <a:latin typeface="+mn-lt"/>
                <a:ea typeface="+mn-ea"/>
              </a:rPr>
              <a:t>n</a:t>
            </a:r>
            <a:r>
              <a:rPr kumimoji="1" lang="en-US" altLang="zh-CN" sz="2800" b="1" i="0" u="none" strike="noStrike" kern="0" cap="none" spc="0" normalizeH="0" baseline="0" noProof="0" dirty="0" smtClean="0">
                <a:ln>
                  <a:noFill/>
                </a:ln>
                <a:solidFill>
                  <a:srgbClr val="800080"/>
                </a:solidFill>
                <a:effectLst/>
                <a:uLnTx/>
                <a:uFillTx/>
                <a:latin typeface="+mn-lt"/>
                <a:ea typeface="+mn-ea"/>
              </a:rPr>
              <a:t>=1</a:t>
            </a:r>
            <a:r>
              <a:rPr kumimoji="1" lang="zh-CN" altLang="en-US" sz="2800" b="1" i="0" u="none" strike="noStrike" kern="0" cap="none" spc="0" normalizeH="0" baseline="0" noProof="0" dirty="0" smtClean="0">
                <a:ln>
                  <a:noFill/>
                </a:ln>
                <a:solidFill>
                  <a:srgbClr val="008000"/>
                </a:solidFill>
                <a:effectLst/>
                <a:uLnTx/>
                <a:uFillTx/>
                <a:latin typeface="+mn-lt"/>
                <a:ea typeface="+mn-ea"/>
              </a:rPr>
              <a:t>的时候，可把金片直接移到目标针上，不需要利用第三根针的辅助。</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否则</a:t>
            </a:r>
            <a:endParaRPr kumimoji="1" lang="en-US" altLang="zh-CN" sz="2800" b="1" i="0" u="none" strike="noStrike" kern="0" cap="none" spc="0" normalizeH="0" baseline="0" noProof="0" dirty="0" smtClean="0">
              <a:ln>
                <a:noFill/>
              </a:ln>
              <a:solidFill>
                <a:srgbClr val="0080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先从</a:t>
            </a:r>
            <a:r>
              <a:rPr kumimoji="1" lang="en-US" altLang="zh-CN" sz="2400" b="1" i="0" u="none" strike="noStrike" kern="0" cap="none" spc="0" normalizeH="0" baseline="0" noProof="0" dirty="0" smtClean="0">
                <a:ln>
                  <a:noFill/>
                </a:ln>
                <a:solidFill>
                  <a:srgbClr val="FF0000"/>
                </a:solidFill>
                <a:effectLst/>
                <a:uLnTx/>
                <a:uFillTx/>
                <a:latin typeface="+mn-lt"/>
                <a:ea typeface="+mn-ea"/>
              </a:rPr>
              <a:t>A</a:t>
            </a:r>
            <a:r>
              <a:rPr kumimoji="1" lang="zh-CN" altLang="en-US" sz="2400" b="1" i="0" u="none" strike="noStrike" kern="0" cap="none" spc="0" normalizeH="0" baseline="0" noProof="0" dirty="0" smtClean="0">
                <a:ln>
                  <a:noFill/>
                </a:ln>
                <a:solidFill>
                  <a:srgbClr val="FF0000"/>
                </a:solidFill>
                <a:effectLst/>
                <a:uLnTx/>
                <a:uFillTx/>
                <a:latin typeface="+mn-lt"/>
                <a:ea typeface="+mn-ea"/>
              </a:rPr>
              <a:t>利用</a:t>
            </a:r>
            <a:r>
              <a:rPr kumimoji="1" lang="en-US" altLang="zh-CN" sz="2400" b="1" i="0" u="none" strike="noStrike" kern="0" cap="none" spc="0" normalizeH="0" baseline="0" noProof="0" dirty="0" smtClean="0">
                <a:ln>
                  <a:noFill/>
                </a:ln>
                <a:solidFill>
                  <a:srgbClr val="FF0000"/>
                </a:solidFill>
                <a:effectLst/>
                <a:uLnTx/>
                <a:uFillTx/>
                <a:latin typeface="+mn-lt"/>
                <a:ea typeface="+mn-ea"/>
              </a:rPr>
              <a:t>B</a:t>
            </a:r>
            <a:r>
              <a:rPr kumimoji="1" lang="zh-CN" altLang="en-US" sz="2400" b="1" i="0" u="none" strike="noStrike" kern="0" cap="none" spc="0" normalizeH="0" baseline="0" noProof="0" dirty="0" smtClean="0">
                <a:ln>
                  <a:noFill/>
                </a:ln>
                <a:solidFill>
                  <a:srgbClr val="FF0000"/>
                </a:solidFill>
                <a:effectLst/>
                <a:uLnTx/>
                <a:uFillTx/>
                <a:latin typeface="+mn-lt"/>
                <a:ea typeface="+mn-ea"/>
              </a:rPr>
              <a:t>移动</a:t>
            </a:r>
            <a:r>
              <a:rPr kumimoji="1" lang="en-US" altLang="zh-CN" sz="2400" b="1" i="1" u="none" strike="noStrike" kern="0" cap="none" spc="0" normalizeH="0" baseline="0" noProof="0" dirty="0" smtClean="0">
                <a:ln>
                  <a:noFill/>
                </a:ln>
                <a:solidFill>
                  <a:srgbClr val="FF0000"/>
                </a:solidFill>
                <a:effectLst/>
                <a:uLnTx/>
                <a:uFillTx/>
                <a:latin typeface="+mn-lt"/>
                <a:ea typeface="+mn-ea"/>
              </a:rPr>
              <a:t>n</a:t>
            </a:r>
            <a:r>
              <a:rPr kumimoji="1" lang="en-US" altLang="zh-CN" sz="2400" b="1" i="0" u="none" strike="noStrike" kern="0" cap="none" spc="0" normalizeH="0" baseline="0" noProof="0" dirty="0" smtClean="0">
                <a:ln>
                  <a:noFill/>
                </a:ln>
                <a:solidFill>
                  <a:srgbClr val="FF0000"/>
                </a:solidFill>
                <a:effectLst/>
                <a:uLnTx/>
                <a:uFillTx/>
                <a:latin typeface="+mn-lt"/>
                <a:ea typeface="+mn-ea"/>
              </a:rPr>
              <a:t>-1</a:t>
            </a:r>
            <a:r>
              <a:rPr kumimoji="1" lang="zh-CN" altLang="en-US" sz="2400" b="1" i="0" u="none" strike="noStrike" kern="0" cap="none" spc="0" normalizeH="0" baseline="0" noProof="0" dirty="0" smtClean="0">
                <a:ln>
                  <a:noFill/>
                </a:ln>
                <a:solidFill>
                  <a:srgbClr val="FF0000"/>
                </a:solidFill>
                <a:effectLst/>
                <a:uLnTx/>
                <a:uFillTx/>
                <a:latin typeface="+mn-lt"/>
                <a:ea typeface="+mn-ea"/>
              </a:rPr>
              <a:t>个金片到</a:t>
            </a:r>
            <a:r>
              <a:rPr kumimoji="1" lang="en-US" altLang="zh-CN" sz="2400" b="1" i="0" u="none" strike="noStrike" kern="0" cap="none" spc="0" normalizeH="0" baseline="0" noProof="0" dirty="0" smtClean="0">
                <a:ln>
                  <a:noFill/>
                </a:ln>
                <a:solidFill>
                  <a:srgbClr val="FF0000"/>
                </a:solidFill>
                <a:effectLst/>
                <a:uLnTx/>
                <a:uFillTx/>
                <a:latin typeface="+mn-lt"/>
                <a:ea typeface="+mn-ea"/>
              </a:rPr>
              <a:t>C</a:t>
            </a:r>
            <a:r>
              <a:rPr kumimoji="1" lang="zh-CN" altLang="en-US" sz="2400" b="1" i="0" u="none" strike="noStrike" kern="0" cap="none" spc="0" normalizeH="0" baseline="0" noProof="0" dirty="0" smtClean="0">
                <a:ln>
                  <a:noFill/>
                </a:ln>
                <a:solidFill>
                  <a:srgbClr val="FF0000"/>
                </a:solidFill>
                <a:effectLst/>
                <a:uLnTx/>
                <a:uFillTx/>
                <a:latin typeface="+mn-lt"/>
                <a:ea typeface="+mn-ea"/>
              </a:rPr>
              <a:t>上，这是一次递归调用；</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然后，把</a:t>
            </a:r>
            <a:r>
              <a:rPr kumimoji="1" lang="en-US" altLang="zh-CN" sz="2400" b="1" i="0" u="none" strike="noStrike" kern="0" cap="none" spc="0" normalizeH="0" baseline="0" noProof="0" dirty="0" smtClean="0">
                <a:ln>
                  <a:noFill/>
                </a:ln>
                <a:solidFill>
                  <a:srgbClr val="FF0000"/>
                </a:solidFill>
                <a:effectLst/>
                <a:uLnTx/>
                <a:uFillTx/>
                <a:latin typeface="+mn-lt"/>
                <a:ea typeface="+mn-ea"/>
              </a:rPr>
              <a:t>A</a:t>
            </a:r>
            <a:r>
              <a:rPr kumimoji="1" lang="zh-CN" altLang="en-US" sz="2400" b="1" i="0" u="none" strike="noStrike" kern="0" cap="none" spc="0" normalizeH="0" baseline="0" noProof="0" dirty="0" smtClean="0">
                <a:ln>
                  <a:noFill/>
                </a:ln>
                <a:solidFill>
                  <a:srgbClr val="FF0000"/>
                </a:solidFill>
                <a:effectLst/>
                <a:uLnTx/>
                <a:uFillTx/>
                <a:latin typeface="+mn-lt"/>
                <a:ea typeface="+mn-ea"/>
              </a:rPr>
              <a:t>上的最后一个金片移动到</a:t>
            </a:r>
            <a:r>
              <a:rPr kumimoji="1" lang="en-US" altLang="zh-CN" sz="2400" b="1" i="0" u="none" strike="noStrike" kern="0" cap="none" spc="0" normalizeH="0" baseline="0" noProof="0" dirty="0" smtClean="0">
                <a:ln>
                  <a:noFill/>
                </a:ln>
                <a:solidFill>
                  <a:srgbClr val="FF0000"/>
                </a:solidFill>
                <a:effectLst/>
                <a:uLnTx/>
                <a:uFillTx/>
                <a:latin typeface="+mn-lt"/>
                <a:ea typeface="+mn-ea"/>
              </a:rPr>
              <a:t>B</a:t>
            </a:r>
            <a:r>
              <a:rPr kumimoji="1" lang="zh-CN" altLang="en-US" sz="2400" b="1" i="0" u="none" strike="noStrike" kern="0" cap="none" spc="0" normalizeH="0" baseline="0" noProof="0" dirty="0" smtClean="0">
                <a:ln>
                  <a:noFill/>
                </a:ln>
                <a:solidFill>
                  <a:srgbClr val="FF0000"/>
                </a:solidFill>
                <a:effectLst/>
                <a:uLnTx/>
                <a:uFillTx/>
                <a:latin typeface="+mn-lt"/>
                <a:ea typeface="+mn-ea"/>
              </a:rPr>
              <a:t>上；</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然后，把</a:t>
            </a:r>
            <a:r>
              <a:rPr kumimoji="1" lang="en-US" altLang="zh-CN" sz="2400" b="1" i="0" u="none" strike="noStrike" kern="0" cap="none" spc="0" normalizeH="0" baseline="0" noProof="0" dirty="0" smtClean="0">
                <a:ln>
                  <a:noFill/>
                </a:ln>
                <a:solidFill>
                  <a:srgbClr val="FF0000"/>
                </a:solidFill>
                <a:effectLst/>
                <a:uLnTx/>
                <a:uFillTx/>
                <a:latin typeface="+mn-lt"/>
                <a:ea typeface="+mn-ea"/>
              </a:rPr>
              <a:t>C</a:t>
            </a:r>
            <a:r>
              <a:rPr kumimoji="1" lang="zh-CN" altLang="en-US" sz="2400" b="1" i="0" u="none" strike="noStrike" kern="0" cap="none" spc="0" normalizeH="0" baseline="0" noProof="0" dirty="0" smtClean="0">
                <a:ln>
                  <a:noFill/>
                </a:ln>
                <a:solidFill>
                  <a:srgbClr val="FF0000"/>
                </a:solidFill>
                <a:effectLst/>
                <a:uLnTx/>
                <a:uFillTx/>
                <a:latin typeface="+mn-lt"/>
                <a:ea typeface="+mn-ea"/>
              </a:rPr>
              <a:t>上的</a:t>
            </a:r>
            <a:r>
              <a:rPr kumimoji="1" lang="en-US" altLang="zh-CN" sz="2400" b="1" i="1" u="none" strike="noStrike" kern="0" cap="none" spc="0" normalizeH="0" baseline="0" noProof="0" dirty="0" smtClean="0">
                <a:ln>
                  <a:noFill/>
                </a:ln>
                <a:solidFill>
                  <a:srgbClr val="FF0000"/>
                </a:solidFill>
                <a:effectLst/>
                <a:uLnTx/>
                <a:uFillTx/>
                <a:latin typeface="+mn-lt"/>
                <a:ea typeface="+mn-ea"/>
              </a:rPr>
              <a:t>n</a:t>
            </a:r>
            <a:r>
              <a:rPr kumimoji="1" lang="en-US" altLang="zh-CN" sz="2400" b="1" i="0" u="none" strike="noStrike" kern="0" cap="none" spc="0" normalizeH="0" baseline="0" noProof="0" dirty="0" smtClean="0">
                <a:ln>
                  <a:noFill/>
                </a:ln>
                <a:solidFill>
                  <a:srgbClr val="FF0000"/>
                </a:solidFill>
                <a:effectLst/>
                <a:uLnTx/>
                <a:uFillTx/>
                <a:latin typeface="+mn-lt"/>
                <a:ea typeface="+mn-ea"/>
              </a:rPr>
              <a:t>-1</a:t>
            </a:r>
            <a:r>
              <a:rPr kumimoji="1" lang="zh-CN" altLang="en-US" sz="2400" b="1" i="0" u="none" strike="noStrike" kern="0" cap="none" spc="0" normalizeH="0" baseline="0" noProof="0" dirty="0" smtClean="0">
                <a:ln>
                  <a:noFill/>
                </a:ln>
                <a:solidFill>
                  <a:srgbClr val="FF0000"/>
                </a:solidFill>
                <a:effectLst/>
                <a:uLnTx/>
                <a:uFillTx/>
                <a:latin typeface="+mn-lt"/>
                <a:ea typeface="+mn-ea"/>
              </a:rPr>
              <a:t>个金片利用</a:t>
            </a:r>
            <a:r>
              <a:rPr kumimoji="1" lang="en-US" altLang="zh-CN" sz="2400" b="1" i="0" u="none" strike="noStrike" kern="0" cap="none" spc="0" normalizeH="0" baseline="0" noProof="0" dirty="0" smtClean="0">
                <a:ln>
                  <a:noFill/>
                </a:ln>
                <a:solidFill>
                  <a:srgbClr val="FF0000"/>
                </a:solidFill>
                <a:effectLst/>
                <a:uLnTx/>
                <a:uFillTx/>
                <a:latin typeface="+mn-lt"/>
                <a:ea typeface="+mn-ea"/>
              </a:rPr>
              <a:t>A</a:t>
            </a:r>
            <a:r>
              <a:rPr kumimoji="1" lang="zh-CN" altLang="en-US" sz="2400" b="1" i="0" u="none" strike="noStrike" kern="0" cap="none" spc="0" normalizeH="0" baseline="0" noProof="0" dirty="0" smtClean="0">
                <a:ln>
                  <a:noFill/>
                </a:ln>
                <a:solidFill>
                  <a:srgbClr val="FF0000"/>
                </a:solidFill>
                <a:effectLst/>
                <a:uLnTx/>
                <a:uFillTx/>
                <a:latin typeface="+mn-lt"/>
                <a:ea typeface="+mn-ea"/>
              </a:rPr>
              <a:t>移动到</a:t>
            </a:r>
            <a:r>
              <a:rPr kumimoji="1" lang="en-US" altLang="zh-CN" sz="2400" b="1" i="0" u="none" strike="noStrike" kern="0" cap="none" spc="0" normalizeH="0" baseline="0" noProof="0" dirty="0" smtClean="0">
                <a:ln>
                  <a:noFill/>
                </a:ln>
                <a:solidFill>
                  <a:srgbClr val="FF0000"/>
                </a:solidFill>
                <a:effectLst/>
                <a:uLnTx/>
                <a:uFillTx/>
                <a:latin typeface="+mn-lt"/>
                <a:ea typeface="+mn-ea"/>
              </a:rPr>
              <a:t>B</a:t>
            </a:r>
            <a:r>
              <a:rPr kumimoji="1" lang="zh-CN" altLang="en-US" sz="2400" b="1" i="0" u="none" strike="noStrike" kern="0" cap="none" spc="0" normalizeH="0" baseline="0" noProof="0" dirty="0" smtClean="0">
                <a:ln>
                  <a:noFill/>
                </a:ln>
                <a:solidFill>
                  <a:srgbClr val="FF0000"/>
                </a:solidFill>
                <a:effectLst/>
                <a:uLnTx/>
                <a:uFillTx/>
                <a:latin typeface="+mn-lt"/>
                <a:ea typeface="+mn-ea"/>
              </a:rPr>
              <a:t>上，这也是一次递归调用。</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ext Box 4"/>
          <p:cNvSpPr txBox="1">
            <a:spLocks noChangeArrowheads="1"/>
          </p:cNvSpPr>
          <p:nvPr/>
        </p:nvSpPr>
        <p:spPr bwMode="auto">
          <a:xfrm>
            <a:off x="636588" y="685800"/>
            <a:ext cx="7712075"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78851" name="Text Box 5"/>
          <p:cNvSpPr txBox="1">
            <a:spLocks noChangeArrowheads="1"/>
          </p:cNvSpPr>
          <p:nvPr/>
        </p:nvSpPr>
        <p:spPr bwMode="auto">
          <a:xfrm>
            <a:off x="468313" y="836613"/>
            <a:ext cx="8675687" cy="5216525"/>
          </a:xfrm>
          <a:prstGeom prst="rect">
            <a:avLst/>
          </a:prstGeom>
          <a:noFill/>
          <a:ln w="9525">
            <a:noFill/>
            <a:miter lim="800000"/>
            <a:headEnd/>
            <a:tailEnd/>
          </a:ln>
        </p:spPr>
        <p:txBody>
          <a:bodyPr>
            <a:spAutoFit/>
          </a:bodyPr>
          <a:lstStyle/>
          <a:p>
            <a:r>
              <a:rPr lang="en-US" altLang="zh-CN" sz="2800" b="1" dirty="0">
                <a:solidFill>
                  <a:schemeClr val="tx2"/>
                </a:solidFill>
                <a:latin typeface="+mn-lt"/>
                <a:ea typeface="仿宋_GB2312" pitchFamily="49" charset="-122"/>
              </a:rPr>
              <a:t>#include &lt;</a:t>
            </a:r>
            <a:r>
              <a:rPr lang="en-US" altLang="zh-CN" sz="2800" dirty="0" err="1">
                <a:solidFill>
                  <a:schemeClr val="tx2"/>
                </a:solidFill>
                <a:latin typeface="+mn-lt"/>
                <a:ea typeface="仿宋_GB2312" pitchFamily="49" charset="-122"/>
              </a:rPr>
              <a:t>iostream.h</a:t>
            </a:r>
            <a:r>
              <a:rPr lang="en-US" altLang="zh-CN" sz="2800" b="1" dirty="0">
                <a:solidFill>
                  <a:schemeClr val="tx2"/>
                </a:solidFill>
                <a:latin typeface="+mn-lt"/>
                <a:ea typeface="仿宋_GB2312" pitchFamily="49" charset="-122"/>
              </a:rPr>
              <a:t>&gt;</a:t>
            </a:r>
          </a:p>
          <a:p>
            <a:r>
              <a:rPr lang="en-US" altLang="zh-CN" sz="2800" b="1" dirty="0">
                <a:solidFill>
                  <a:schemeClr val="tx2"/>
                </a:solidFill>
                <a:latin typeface="+mn-lt"/>
                <a:ea typeface="仿宋_GB2312" pitchFamily="49" charset="-122"/>
              </a:rPr>
              <a:t>#include</a:t>
            </a:r>
            <a:r>
              <a:rPr lang="en-US" altLang="zh-CN" sz="2800" dirty="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a:t>
            </a:r>
            <a:r>
              <a:rPr lang="en-US" altLang="zh-CN" sz="2800" dirty="0" err="1">
                <a:solidFill>
                  <a:schemeClr val="tx2"/>
                </a:solidFill>
                <a:latin typeface="+mn-lt"/>
                <a:ea typeface="仿宋_GB2312" pitchFamily="49" charset="-122"/>
              </a:rPr>
              <a:t>strclass</a:t>
            </a:r>
            <a:r>
              <a:rPr lang="en-US" altLang="zh-CN" sz="2800" b="1" dirty="0" err="1">
                <a:solidFill>
                  <a:schemeClr val="tx2"/>
                </a:solidFill>
                <a:latin typeface="+mn-lt"/>
                <a:ea typeface="仿宋_GB2312" pitchFamily="49" charset="-122"/>
              </a:rPr>
              <a:t>.</a:t>
            </a:r>
            <a:r>
              <a:rPr lang="en-US" altLang="zh-CN" sz="2800" dirty="0" err="1">
                <a:solidFill>
                  <a:schemeClr val="tx2"/>
                </a:solidFill>
                <a:latin typeface="+mn-lt"/>
                <a:ea typeface="仿宋_GB2312" pitchFamily="49" charset="-122"/>
              </a:rPr>
              <a:t>h</a:t>
            </a:r>
            <a:r>
              <a:rPr lang="en-US" altLang="zh-CN" sz="2800" b="1" dirty="0">
                <a:solidFill>
                  <a:schemeClr val="tx2"/>
                </a:solidFill>
                <a:latin typeface="+mn-lt"/>
                <a:ea typeface="仿宋_GB2312" pitchFamily="49" charset="-122"/>
              </a:rPr>
              <a:t>”</a:t>
            </a:r>
          </a:p>
          <a:p>
            <a:r>
              <a:rPr lang="en-US" altLang="zh-CN" sz="2800" b="1" dirty="0">
                <a:solidFill>
                  <a:schemeClr val="tx2"/>
                </a:solidFill>
                <a:latin typeface="+mn-lt"/>
                <a:ea typeface="仿宋_GB2312" pitchFamily="49" charset="-122"/>
              </a:rPr>
              <a:t>void</a:t>
            </a:r>
            <a:r>
              <a:rPr lang="en-US" altLang="zh-CN" sz="2800" i="1" dirty="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Hanoi</a:t>
            </a:r>
            <a:r>
              <a:rPr lang="en-US" altLang="zh-CN" sz="2800" b="1" dirty="0" smtClean="0">
                <a:solidFill>
                  <a:schemeClr val="tx2"/>
                </a:solidFill>
                <a:latin typeface="+mn-lt"/>
                <a:ea typeface="仿宋_GB2312" pitchFamily="49" charset="-122"/>
              </a:rPr>
              <a:t>(</a:t>
            </a:r>
            <a:r>
              <a:rPr lang="en-US" altLang="zh-CN" sz="2800" b="1" dirty="0" err="1" smtClean="0">
                <a:solidFill>
                  <a:schemeClr val="tx2"/>
                </a:solidFill>
                <a:latin typeface="+mn-lt"/>
                <a:ea typeface="仿宋_GB2312" pitchFamily="49" charset="-122"/>
              </a:rPr>
              <a:t>int</a:t>
            </a:r>
            <a:r>
              <a:rPr lang="en-US" altLang="zh-CN" sz="2800" dirty="0" smtClean="0">
                <a:solidFill>
                  <a:schemeClr val="tx2"/>
                </a:solidFill>
                <a:latin typeface="+mn-lt"/>
                <a:ea typeface="仿宋_GB2312" pitchFamily="49" charset="-122"/>
              </a:rPr>
              <a:t> </a:t>
            </a:r>
            <a:r>
              <a:rPr lang="en-US" altLang="zh-CN" sz="2800" dirty="0">
                <a:solidFill>
                  <a:schemeClr val="tx2"/>
                </a:solidFill>
                <a:latin typeface="+mn-lt"/>
                <a:ea typeface="仿宋_GB2312" pitchFamily="49" charset="-122"/>
              </a:rPr>
              <a:t>n</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 String A</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 String B</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 String </a:t>
            </a:r>
            <a:r>
              <a:rPr lang="en-US" altLang="zh-CN" sz="2800" dirty="0" smtClean="0">
                <a:solidFill>
                  <a:schemeClr val="tx2"/>
                </a:solidFill>
                <a:latin typeface="+mn-lt"/>
                <a:ea typeface="仿宋_GB2312" pitchFamily="49" charset="-122"/>
              </a:rPr>
              <a:t>C</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a:t>
            </a:r>
          </a:p>
          <a:p>
            <a:r>
              <a:rPr lang="en-US" altLang="zh-CN" sz="2800" b="1" dirty="0">
                <a:solidFill>
                  <a:srgbClr val="0000FF"/>
                </a:solidFill>
                <a:latin typeface="+mn-lt"/>
                <a:ea typeface="仿宋_GB2312" pitchFamily="49" charset="-122"/>
              </a:rPr>
              <a:t> //</a:t>
            </a:r>
            <a:r>
              <a:rPr lang="zh-CN" altLang="en-US" sz="2800" dirty="0">
                <a:solidFill>
                  <a:srgbClr val="0000FF"/>
                </a:solidFill>
                <a:latin typeface="+mn-lt"/>
                <a:ea typeface="隶书" pitchFamily="49" charset="-122"/>
              </a:rPr>
              <a:t>解决汉诺塔问题的算法</a:t>
            </a:r>
            <a:endParaRPr lang="zh-CN" altLang="en-US" sz="2800" b="1" dirty="0">
              <a:solidFill>
                <a:srgbClr val="0000FF"/>
              </a:solidFill>
              <a:latin typeface="+mn-lt"/>
              <a:ea typeface="仿宋_GB2312" pitchFamily="49" charset="-122"/>
            </a:endParaRPr>
          </a:p>
          <a:p>
            <a:r>
              <a:rPr lang="zh-CN" altLang="en-US" sz="2800" dirty="0">
                <a:solidFill>
                  <a:srgbClr val="CC3300"/>
                </a:solidFill>
                <a:latin typeface="+mn-lt"/>
                <a:ea typeface="仿宋_GB2312" pitchFamily="49" charset="-122"/>
              </a:rPr>
              <a:t>    </a:t>
            </a:r>
            <a:r>
              <a:rPr lang="en-US" altLang="zh-CN" sz="2800" b="1" dirty="0">
                <a:solidFill>
                  <a:schemeClr val="tx2"/>
                </a:solidFill>
                <a:latin typeface="+mn-lt"/>
                <a:ea typeface="仿宋_GB2312" pitchFamily="49" charset="-122"/>
              </a:rPr>
              <a:t>if</a:t>
            </a:r>
            <a:r>
              <a:rPr lang="en-US" altLang="zh-CN" sz="2800" dirty="0">
                <a:solidFill>
                  <a:schemeClr val="tx2"/>
                </a:solidFill>
                <a:latin typeface="+mn-lt"/>
                <a:ea typeface="仿宋_GB2312" pitchFamily="49" charset="-122"/>
              </a:rPr>
              <a:t> </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n</a:t>
            </a:r>
            <a:r>
              <a:rPr lang="en-US" altLang="zh-CN" sz="2800" b="1" i="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1</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 </a:t>
            </a:r>
            <a:endParaRPr lang="en-US" altLang="zh-CN" sz="2800" dirty="0">
              <a:solidFill>
                <a:schemeClr val="tx2"/>
              </a:solidFill>
              <a:latin typeface="+mn-lt"/>
              <a:ea typeface="仿宋_GB2312" pitchFamily="49" charset="-122"/>
            </a:endParaRPr>
          </a:p>
          <a:p>
            <a:r>
              <a:rPr lang="en-US" altLang="zh-CN" sz="2800" dirty="0">
                <a:solidFill>
                  <a:schemeClr val="tx2"/>
                </a:solidFill>
                <a:latin typeface="+mn-lt"/>
                <a:ea typeface="仿宋_GB2312" pitchFamily="49" charset="-122"/>
              </a:rPr>
              <a:t>        </a:t>
            </a:r>
            <a:r>
              <a:rPr lang="en-US" altLang="zh-CN" sz="2800" b="1" dirty="0" err="1" smtClean="0">
                <a:solidFill>
                  <a:schemeClr val="tx2"/>
                </a:solidFill>
                <a:latin typeface="+mn-lt"/>
                <a:ea typeface="仿宋_GB2312" pitchFamily="49" charset="-122"/>
              </a:rPr>
              <a:t>cout</a:t>
            </a:r>
            <a:r>
              <a:rPr lang="en-US" altLang="zh-CN" sz="2800" b="1" dirty="0" smtClean="0">
                <a:solidFill>
                  <a:schemeClr val="tx2"/>
                </a:solidFill>
                <a:latin typeface="+mn-lt"/>
                <a:ea typeface="仿宋_GB2312" pitchFamily="49" charset="-122"/>
              </a:rPr>
              <a:t>&lt;&lt;“</a:t>
            </a:r>
            <a:r>
              <a:rPr lang="en-US" altLang="zh-CN" sz="2800" dirty="0" smtClean="0">
                <a:solidFill>
                  <a:schemeClr val="tx2"/>
                </a:solidFill>
                <a:latin typeface="+mn-lt"/>
                <a:ea typeface="仿宋_GB2312" pitchFamily="49" charset="-122"/>
              </a:rPr>
              <a:t>move</a:t>
            </a:r>
            <a:r>
              <a:rPr lang="en-US" altLang="zh-CN" sz="2800" b="1" dirty="0" smtClean="0">
                <a:solidFill>
                  <a:schemeClr val="tx2"/>
                </a:solidFill>
                <a:latin typeface="+mn-lt"/>
                <a:ea typeface="仿宋_GB2312" pitchFamily="49" charset="-122"/>
              </a:rPr>
              <a:t>”&lt;&lt;</a:t>
            </a:r>
            <a:r>
              <a:rPr lang="en-US" altLang="zh-CN" sz="2800" dirty="0" smtClean="0">
                <a:solidFill>
                  <a:schemeClr val="tx2"/>
                </a:solidFill>
                <a:latin typeface="+mn-lt"/>
                <a:ea typeface="仿宋_GB2312" pitchFamily="49" charset="-122"/>
              </a:rPr>
              <a:t>A</a:t>
            </a:r>
            <a:r>
              <a:rPr lang="en-US" altLang="zh-CN" sz="2800" b="1" dirty="0" smtClean="0">
                <a:solidFill>
                  <a:schemeClr val="tx2"/>
                </a:solidFill>
                <a:latin typeface="+mn-lt"/>
                <a:ea typeface="仿宋_GB2312" pitchFamily="49" charset="-122"/>
              </a:rPr>
              <a:t>&lt;&lt;“</a:t>
            </a:r>
            <a:r>
              <a:rPr lang="en-US" altLang="zh-CN" sz="2800" dirty="0" smtClean="0">
                <a:solidFill>
                  <a:schemeClr val="tx2"/>
                </a:solidFill>
                <a:latin typeface="+mn-lt"/>
                <a:ea typeface="仿宋_GB2312" pitchFamily="49" charset="-122"/>
              </a:rPr>
              <a:t>to  </a:t>
            </a:r>
            <a:r>
              <a:rPr lang="en-US" altLang="zh-CN" sz="2800" b="1" dirty="0" smtClean="0">
                <a:solidFill>
                  <a:schemeClr val="tx2"/>
                </a:solidFill>
                <a:latin typeface="+mn-lt"/>
                <a:ea typeface="仿宋_GB2312" pitchFamily="49" charset="-122"/>
              </a:rPr>
              <a:t>”&lt;&lt;</a:t>
            </a:r>
            <a:r>
              <a:rPr lang="en-US" altLang="zh-CN" sz="2800" dirty="0" smtClean="0">
                <a:solidFill>
                  <a:schemeClr val="tx2"/>
                </a:solidFill>
                <a:latin typeface="+mn-lt"/>
                <a:ea typeface="仿宋_GB2312" pitchFamily="49" charset="-122"/>
              </a:rPr>
              <a:t>C</a:t>
            </a:r>
            <a:r>
              <a:rPr lang="en-US" altLang="zh-CN" sz="2800" b="1" dirty="0" smtClean="0">
                <a:solidFill>
                  <a:schemeClr val="tx2"/>
                </a:solidFill>
                <a:latin typeface="+mn-lt"/>
                <a:ea typeface="仿宋_GB2312" pitchFamily="49" charset="-122"/>
              </a:rPr>
              <a:t>&lt;&lt;</a:t>
            </a:r>
            <a:r>
              <a:rPr lang="en-US" altLang="zh-CN" sz="2800" b="1" dirty="0" err="1" smtClean="0">
                <a:solidFill>
                  <a:schemeClr val="tx2"/>
                </a:solidFill>
                <a:latin typeface="+mn-lt"/>
                <a:ea typeface="仿宋_GB2312" pitchFamily="49" charset="-122"/>
              </a:rPr>
              <a:t>endl</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	   </a:t>
            </a:r>
          </a:p>
          <a:p>
            <a:r>
              <a:rPr lang="en-US" altLang="zh-CN" sz="2800" dirty="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else { </a:t>
            </a:r>
            <a:r>
              <a:rPr lang="en-US" altLang="zh-CN" sz="2800" dirty="0">
                <a:solidFill>
                  <a:schemeClr val="tx2"/>
                </a:solidFill>
                <a:latin typeface="+mn-lt"/>
                <a:ea typeface="仿宋_GB2312" pitchFamily="49" charset="-122"/>
              </a:rPr>
              <a:t> </a:t>
            </a:r>
          </a:p>
          <a:p>
            <a:r>
              <a:rPr lang="en-US" altLang="zh-CN" sz="2800" dirty="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Hanoi</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n</a:t>
            </a:r>
            <a:r>
              <a:rPr lang="en-US" altLang="zh-CN" sz="2800" dirty="0" smtClean="0">
                <a:solidFill>
                  <a:schemeClr val="tx2"/>
                </a:solidFill>
                <a:latin typeface="+mn-lt"/>
              </a:rPr>
              <a:t>-</a:t>
            </a:r>
            <a:r>
              <a:rPr lang="en-US" altLang="zh-CN" sz="2800" dirty="0" smtClean="0">
                <a:solidFill>
                  <a:schemeClr val="tx2"/>
                </a:solidFill>
                <a:latin typeface="+mn-lt"/>
                <a:ea typeface="仿宋_GB2312" pitchFamily="49" charset="-122"/>
              </a:rPr>
              <a:t>1</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 A</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 C</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B</a:t>
            </a:r>
            <a:r>
              <a:rPr lang="en-US" altLang="zh-CN" sz="2800" b="1" dirty="0" smtClean="0">
                <a:solidFill>
                  <a:schemeClr val="tx2"/>
                </a:solidFill>
                <a:latin typeface="+mn-lt"/>
                <a:ea typeface="仿宋_GB2312" pitchFamily="49" charset="-122"/>
              </a:rPr>
              <a:t>);</a:t>
            </a:r>
            <a:endParaRPr lang="en-US" altLang="zh-CN" sz="2800" b="1" dirty="0">
              <a:solidFill>
                <a:schemeClr val="tx2"/>
              </a:solidFill>
              <a:latin typeface="+mn-lt"/>
              <a:ea typeface="仿宋_GB2312" pitchFamily="49" charset="-122"/>
            </a:endParaRPr>
          </a:p>
          <a:p>
            <a:r>
              <a:rPr lang="en-US" altLang="zh-CN" sz="2800" dirty="0">
                <a:solidFill>
                  <a:schemeClr val="tx2"/>
                </a:solidFill>
                <a:latin typeface="+mn-lt"/>
                <a:ea typeface="仿宋_GB2312" pitchFamily="49" charset="-122"/>
              </a:rPr>
              <a:t>               </a:t>
            </a:r>
            <a:r>
              <a:rPr lang="en-US" altLang="zh-CN" sz="2800" b="1" dirty="0" err="1" smtClean="0">
                <a:solidFill>
                  <a:schemeClr val="tx2"/>
                </a:solidFill>
                <a:latin typeface="+mn-lt"/>
                <a:ea typeface="仿宋_GB2312" pitchFamily="49" charset="-122"/>
              </a:rPr>
              <a:t>cout</a:t>
            </a:r>
            <a:r>
              <a:rPr lang="en-US" altLang="zh-CN" sz="2800" b="1" dirty="0" smtClean="0">
                <a:solidFill>
                  <a:schemeClr val="tx2"/>
                </a:solidFill>
                <a:latin typeface="+mn-lt"/>
                <a:ea typeface="仿宋_GB2312" pitchFamily="49" charset="-122"/>
              </a:rPr>
              <a:t>&lt;&lt;“</a:t>
            </a:r>
            <a:r>
              <a:rPr lang="en-US" altLang="zh-CN" sz="2800" dirty="0" smtClean="0">
                <a:solidFill>
                  <a:schemeClr val="tx2"/>
                </a:solidFill>
                <a:latin typeface="+mn-lt"/>
                <a:ea typeface="仿宋_GB2312" pitchFamily="49" charset="-122"/>
              </a:rPr>
              <a:t>move </a:t>
            </a:r>
            <a:r>
              <a:rPr lang="en-US" altLang="zh-CN" sz="2800" b="1" dirty="0" smtClean="0">
                <a:solidFill>
                  <a:schemeClr val="tx2"/>
                </a:solidFill>
                <a:latin typeface="+mn-lt"/>
                <a:ea typeface="仿宋_GB2312" pitchFamily="49" charset="-122"/>
              </a:rPr>
              <a:t>”&lt;&lt;</a:t>
            </a:r>
            <a:r>
              <a:rPr lang="en-US" altLang="zh-CN" sz="2800" dirty="0" smtClean="0">
                <a:solidFill>
                  <a:schemeClr val="tx2"/>
                </a:solidFill>
                <a:latin typeface="+mn-lt"/>
                <a:ea typeface="仿宋_GB2312" pitchFamily="49" charset="-122"/>
              </a:rPr>
              <a:t>A</a:t>
            </a:r>
            <a:r>
              <a:rPr lang="en-US" altLang="zh-CN" sz="2800" b="1" dirty="0" smtClean="0">
                <a:solidFill>
                  <a:schemeClr val="tx2"/>
                </a:solidFill>
                <a:latin typeface="+mn-lt"/>
                <a:ea typeface="仿宋_GB2312" pitchFamily="49" charset="-122"/>
              </a:rPr>
              <a:t>&lt;&lt;“</a:t>
            </a:r>
            <a:r>
              <a:rPr lang="en-US" altLang="zh-CN" sz="2800" dirty="0" smtClean="0">
                <a:solidFill>
                  <a:schemeClr val="tx2"/>
                </a:solidFill>
                <a:latin typeface="+mn-lt"/>
                <a:ea typeface="仿宋_GB2312" pitchFamily="49" charset="-122"/>
              </a:rPr>
              <a:t>to </a:t>
            </a:r>
            <a:r>
              <a:rPr lang="en-US" altLang="zh-CN" sz="2800" b="1" dirty="0" smtClean="0">
                <a:solidFill>
                  <a:schemeClr val="tx2"/>
                </a:solidFill>
                <a:latin typeface="+mn-lt"/>
                <a:ea typeface="仿宋_GB2312" pitchFamily="49" charset="-122"/>
              </a:rPr>
              <a:t>”&lt;&lt;</a:t>
            </a:r>
            <a:r>
              <a:rPr lang="en-US" altLang="zh-CN" sz="2800" dirty="0" smtClean="0">
                <a:solidFill>
                  <a:schemeClr val="tx2"/>
                </a:solidFill>
                <a:latin typeface="+mn-lt"/>
                <a:ea typeface="仿宋_GB2312" pitchFamily="49" charset="-122"/>
              </a:rPr>
              <a:t>C</a:t>
            </a:r>
            <a:r>
              <a:rPr lang="en-US" altLang="zh-CN" sz="2800" b="1" dirty="0" smtClean="0">
                <a:solidFill>
                  <a:schemeClr val="tx2"/>
                </a:solidFill>
                <a:latin typeface="+mn-lt"/>
                <a:ea typeface="仿宋_GB2312" pitchFamily="49" charset="-122"/>
              </a:rPr>
              <a:t>&lt;&lt;</a:t>
            </a:r>
            <a:r>
              <a:rPr lang="en-US" altLang="zh-CN" sz="2800" b="1" dirty="0" err="1" smtClean="0">
                <a:solidFill>
                  <a:schemeClr val="tx2"/>
                </a:solidFill>
                <a:latin typeface="+mn-lt"/>
                <a:ea typeface="仿宋_GB2312" pitchFamily="49" charset="-122"/>
              </a:rPr>
              <a:t>endl</a:t>
            </a:r>
            <a:r>
              <a:rPr lang="en-US" altLang="zh-CN" sz="2800" b="1" dirty="0">
                <a:solidFill>
                  <a:schemeClr val="tx2"/>
                </a:solidFill>
                <a:latin typeface="+mn-lt"/>
                <a:ea typeface="仿宋_GB2312" pitchFamily="49" charset="-122"/>
              </a:rPr>
              <a:t>;	</a:t>
            </a:r>
            <a:endParaRPr lang="en-US" altLang="zh-CN" sz="2800" dirty="0">
              <a:solidFill>
                <a:schemeClr val="tx2"/>
              </a:solidFill>
              <a:latin typeface="+mn-lt"/>
              <a:ea typeface="仿宋_GB2312" pitchFamily="49" charset="-122"/>
            </a:endParaRPr>
          </a:p>
          <a:p>
            <a:r>
              <a:rPr lang="en-US" altLang="zh-CN" sz="2800" dirty="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Hanoi</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n-1</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 B</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 A</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C</a:t>
            </a:r>
            <a:r>
              <a:rPr lang="en-US" altLang="zh-CN" sz="2800" b="1" dirty="0" smtClean="0">
                <a:solidFill>
                  <a:schemeClr val="tx2"/>
                </a:solidFill>
                <a:latin typeface="+mn-lt"/>
                <a:ea typeface="仿宋_GB2312" pitchFamily="49" charset="-122"/>
              </a:rPr>
              <a:t>);</a:t>
            </a:r>
            <a:endParaRPr lang="en-US" altLang="zh-CN" sz="2800" b="1" dirty="0">
              <a:solidFill>
                <a:schemeClr val="tx2"/>
              </a:solidFill>
              <a:latin typeface="+mn-lt"/>
              <a:ea typeface="仿宋_GB2312" pitchFamily="49" charset="-122"/>
            </a:endParaRPr>
          </a:p>
          <a:p>
            <a:r>
              <a:rPr lang="en-US" altLang="zh-CN" sz="2800" dirty="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a:t>
            </a:r>
          </a:p>
          <a:p>
            <a:r>
              <a:rPr lang="en-US" altLang="zh-CN" sz="2800" b="1" dirty="0">
                <a:solidFill>
                  <a:schemeClr val="tx2"/>
                </a:solidFill>
                <a:latin typeface="+mn-lt"/>
                <a:ea typeface="仿宋_GB2312" pitchFamily="49" charset="-122"/>
              </a:rPr>
              <a:t>}</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13</a:t>
            </a:fld>
            <a:endParaRPr lang="en-US" altLang="zh-CN"/>
          </a:p>
        </p:txBody>
      </p:sp>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60" name="Rectangle 4"/>
          <p:cNvSpPr>
            <a:spLocks noChangeArrowheads="1"/>
          </p:cNvSpPr>
          <p:nvPr/>
        </p:nvSpPr>
        <p:spPr bwMode="auto">
          <a:xfrm>
            <a:off x="3613150" y="495300"/>
            <a:ext cx="1752600" cy="5334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73061" name="Rectangle 5"/>
          <p:cNvSpPr>
            <a:spLocks noChangeArrowheads="1"/>
          </p:cNvSpPr>
          <p:nvPr/>
        </p:nvSpPr>
        <p:spPr bwMode="auto">
          <a:xfrm>
            <a:off x="1516063" y="1646238"/>
            <a:ext cx="1627187"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79876" name="Text Box 6"/>
          <p:cNvSpPr txBox="1">
            <a:spLocks noChangeArrowheads="1"/>
          </p:cNvSpPr>
          <p:nvPr/>
        </p:nvSpPr>
        <p:spPr bwMode="auto">
          <a:xfrm>
            <a:off x="3765550" y="495300"/>
            <a:ext cx="1844675" cy="488950"/>
          </a:xfrm>
          <a:prstGeom prst="rect">
            <a:avLst/>
          </a:prstGeom>
          <a:noFill/>
          <a:ln w="9525">
            <a:noFill/>
            <a:miter lim="800000"/>
            <a:headEnd/>
            <a:tailEnd/>
          </a:ln>
        </p:spPr>
        <p:txBody>
          <a:bodyPr>
            <a:spAutoFit/>
          </a:bodyPr>
          <a:lstStyle/>
          <a:p>
            <a:r>
              <a:rPr lang="en-US" altLang="zh-CN" sz="2600" b="1">
                <a:latin typeface="Arial" charset="0"/>
              </a:rPr>
              <a:t>(3,A,B,C)</a:t>
            </a:r>
          </a:p>
        </p:txBody>
      </p:sp>
      <p:sp>
        <p:nvSpPr>
          <p:cNvPr id="79877" name="Text Box 7"/>
          <p:cNvSpPr txBox="1">
            <a:spLocks noChangeArrowheads="1"/>
          </p:cNvSpPr>
          <p:nvPr/>
        </p:nvSpPr>
        <p:spPr bwMode="auto">
          <a:xfrm>
            <a:off x="1554163" y="1622425"/>
            <a:ext cx="1844675" cy="488950"/>
          </a:xfrm>
          <a:prstGeom prst="rect">
            <a:avLst/>
          </a:prstGeom>
          <a:noFill/>
          <a:ln w="9525">
            <a:noFill/>
            <a:miter lim="800000"/>
            <a:headEnd/>
            <a:tailEnd/>
          </a:ln>
        </p:spPr>
        <p:txBody>
          <a:bodyPr>
            <a:spAutoFit/>
          </a:bodyPr>
          <a:lstStyle/>
          <a:p>
            <a:r>
              <a:rPr lang="en-US" altLang="zh-CN" sz="2600" b="1">
                <a:latin typeface="Arial" charset="0"/>
              </a:rPr>
              <a:t>(2,A,C,B)</a:t>
            </a:r>
          </a:p>
        </p:txBody>
      </p:sp>
      <p:sp>
        <p:nvSpPr>
          <p:cNvPr id="173064" name="AutoShape 8" descr="白色大理石"/>
          <p:cNvSpPr>
            <a:spLocks noChangeArrowheads="1"/>
          </p:cNvSpPr>
          <p:nvPr/>
        </p:nvSpPr>
        <p:spPr bwMode="auto">
          <a:xfrm>
            <a:off x="3846513" y="1639888"/>
            <a:ext cx="1325562" cy="504825"/>
          </a:xfrm>
          <a:prstGeom prst="flowChartTerminator">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9879" name="Text Box 9"/>
          <p:cNvSpPr txBox="1">
            <a:spLocks noChangeArrowheads="1"/>
          </p:cNvSpPr>
          <p:nvPr/>
        </p:nvSpPr>
        <p:spPr bwMode="auto">
          <a:xfrm>
            <a:off x="4070350" y="1649413"/>
            <a:ext cx="1293813" cy="488950"/>
          </a:xfrm>
          <a:prstGeom prst="rect">
            <a:avLst/>
          </a:prstGeom>
          <a:noFill/>
          <a:ln w="9525">
            <a:noFill/>
            <a:miter lim="800000"/>
            <a:headEnd/>
            <a:tailEnd/>
          </a:ln>
        </p:spPr>
        <p:txBody>
          <a:bodyPr>
            <a:spAutoFit/>
          </a:bodyPr>
          <a:lstStyle/>
          <a:p>
            <a:r>
              <a:rPr lang="en-US" altLang="zh-CN" sz="2600" b="1">
                <a:latin typeface="Arial" charset="0"/>
              </a:rPr>
              <a:t>A</a:t>
            </a:r>
            <a:r>
              <a:rPr lang="en-US" altLang="zh-CN" sz="2600" b="1">
                <a:latin typeface="楷体_GB2312" pitchFamily="49" charset="-122"/>
                <a:ea typeface="楷体_GB2312" pitchFamily="49" charset="-122"/>
              </a:rPr>
              <a:t>-&gt;</a:t>
            </a:r>
            <a:r>
              <a:rPr lang="en-US" altLang="zh-CN" sz="2600" b="1">
                <a:latin typeface="Arial" charset="0"/>
              </a:rPr>
              <a:t>C</a:t>
            </a:r>
          </a:p>
        </p:txBody>
      </p:sp>
      <p:sp>
        <p:nvSpPr>
          <p:cNvPr id="79880" name="Text Box 10"/>
          <p:cNvSpPr txBox="1">
            <a:spLocks noChangeArrowheads="1"/>
          </p:cNvSpPr>
          <p:nvPr/>
        </p:nvSpPr>
        <p:spPr bwMode="auto">
          <a:xfrm>
            <a:off x="1955800" y="1235075"/>
            <a:ext cx="1047750" cy="488950"/>
          </a:xfrm>
          <a:prstGeom prst="rect">
            <a:avLst/>
          </a:prstGeom>
          <a:noFill/>
          <a:ln w="9525">
            <a:noFill/>
            <a:miter lim="800000"/>
            <a:headEnd/>
            <a:tailEnd/>
          </a:ln>
        </p:spPr>
        <p:txBody>
          <a:bodyPr wrap="none">
            <a:spAutoFit/>
          </a:bodyPr>
          <a:lstStyle/>
          <a:p>
            <a:r>
              <a:rPr lang="en-US" altLang="zh-CN" sz="2600">
                <a:solidFill>
                  <a:schemeClr val="hlink"/>
                </a:solidFill>
                <a:latin typeface="Arial" charset="0"/>
              </a:rPr>
              <a:t>A,B,C</a:t>
            </a:r>
          </a:p>
        </p:txBody>
      </p:sp>
      <p:sp>
        <p:nvSpPr>
          <p:cNvPr id="173067" name="Rectangle 11"/>
          <p:cNvSpPr>
            <a:spLocks noChangeArrowheads="1"/>
          </p:cNvSpPr>
          <p:nvPr/>
        </p:nvSpPr>
        <p:spPr bwMode="auto">
          <a:xfrm>
            <a:off x="407988" y="3160713"/>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79882" name="Text Box 12"/>
          <p:cNvSpPr txBox="1">
            <a:spLocks noChangeArrowheads="1"/>
          </p:cNvSpPr>
          <p:nvPr/>
        </p:nvSpPr>
        <p:spPr bwMode="auto">
          <a:xfrm>
            <a:off x="444500" y="3167063"/>
            <a:ext cx="1844675" cy="488950"/>
          </a:xfrm>
          <a:prstGeom prst="rect">
            <a:avLst/>
          </a:prstGeom>
          <a:noFill/>
          <a:ln w="9525">
            <a:noFill/>
            <a:miter lim="800000"/>
            <a:headEnd/>
            <a:tailEnd/>
          </a:ln>
        </p:spPr>
        <p:txBody>
          <a:bodyPr>
            <a:spAutoFit/>
          </a:bodyPr>
          <a:lstStyle/>
          <a:p>
            <a:r>
              <a:rPr lang="en-US" altLang="zh-CN" sz="2600" b="1">
                <a:solidFill>
                  <a:schemeClr val="hlink"/>
                </a:solidFill>
                <a:latin typeface="Arial" charset="0"/>
              </a:rPr>
              <a:t>(1,A,C,B)</a:t>
            </a:r>
          </a:p>
        </p:txBody>
      </p:sp>
      <p:sp>
        <p:nvSpPr>
          <p:cNvPr id="79883" name="Text Box 13"/>
          <p:cNvSpPr txBox="1">
            <a:spLocks noChangeArrowheads="1"/>
          </p:cNvSpPr>
          <p:nvPr/>
        </p:nvSpPr>
        <p:spPr bwMode="auto">
          <a:xfrm>
            <a:off x="847725" y="2743200"/>
            <a:ext cx="1047750" cy="488950"/>
          </a:xfrm>
          <a:prstGeom prst="rect">
            <a:avLst/>
          </a:prstGeom>
          <a:noFill/>
          <a:ln w="9525">
            <a:noFill/>
            <a:miter lim="800000"/>
            <a:headEnd/>
            <a:tailEnd/>
          </a:ln>
        </p:spPr>
        <p:txBody>
          <a:bodyPr wrap="none">
            <a:spAutoFit/>
          </a:bodyPr>
          <a:lstStyle/>
          <a:p>
            <a:r>
              <a:rPr lang="en-US" altLang="zh-CN" sz="2600">
                <a:solidFill>
                  <a:srgbClr val="009900"/>
                </a:solidFill>
                <a:latin typeface="Arial" charset="0"/>
              </a:rPr>
              <a:t>A,B,C</a:t>
            </a:r>
          </a:p>
        </p:txBody>
      </p:sp>
      <p:sp>
        <p:nvSpPr>
          <p:cNvPr id="173070" name="AutoShape 14" descr="白色大理石"/>
          <p:cNvSpPr>
            <a:spLocks noChangeArrowheads="1"/>
          </p:cNvSpPr>
          <p:nvPr/>
        </p:nvSpPr>
        <p:spPr bwMode="auto">
          <a:xfrm>
            <a:off x="371475" y="5068888"/>
            <a:ext cx="1325563" cy="504825"/>
          </a:xfrm>
          <a:prstGeom prst="flowChartTerminator">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9885" name="Text Box 15"/>
          <p:cNvSpPr txBox="1">
            <a:spLocks noChangeArrowheads="1"/>
          </p:cNvSpPr>
          <p:nvPr/>
        </p:nvSpPr>
        <p:spPr bwMode="auto">
          <a:xfrm>
            <a:off x="565150" y="5078413"/>
            <a:ext cx="1127125" cy="488950"/>
          </a:xfrm>
          <a:prstGeom prst="rect">
            <a:avLst/>
          </a:prstGeom>
          <a:noFill/>
          <a:ln w="9525">
            <a:noFill/>
            <a:miter lim="800000"/>
            <a:headEnd/>
            <a:tailEnd/>
          </a:ln>
        </p:spPr>
        <p:txBody>
          <a:bodyPr>
            <a:spAutoFit/>
          </a:bodyPr>
          <a:lstStyle/>
          <a:p>
            <a:r>
              <a:rPr lang="en-US" altLang="zh-CN" sz="2600" b="1">
                <a:solidFill>
                  <a:srgbClr val="009900"/>
                </a:solidFill>
                <a:latin typeface="Arial" charset="0"/>
              </a:rPr>
              <a:t>A</a:t>
            </a:r>
            <a:r>
              <a:rPr lang="en-US" altLang="zh-CN" sz="2600" b="1">
                <a:solidFill>
                  <a:srgbClr val="009900"/>
                </a:solidFill>
                <a:latin typeface="楷体_GB2312" pitchFamily="49" charset="-122"/>
                <a:ea typeface="楷体_GB2312" pitchFamily="49" charset="-122"/>
              </a:rPr>
              <a:t>-&gt;</a:t>
            </a:r>
            <a:r>
              <a:rPr lang="en-US" altLang="zh-CN" sz="2600" b="1">
                <a:solidFill>
                  <a:srgbClr val="009900"/>
                </a:solidFill>
                <a:latin typeface="Arial" charset="0"/>
              </a:rPr>
              <a:t>C</a:t>
            </a:r>
          </a:p>
        </p:txBody>
      </p:sp>
      <p:sp>
        <p:nvSpPr>
          <p:cNvPr id="79886" name="Line 16"/>
          <p:cNvSpPr>
            <a:spLocks noChangeShapeType="1"/>
          </p:cNvSpPr>
          <p:nvPr/>
        </p:nvSpPr>
        <p:spPr bwMode="auto">
          <a:xfrm>
            <a:off x="882650" y="3686175"/>
            <a:ext cx="0" cy="1387475"/>
          </a:xfrm>
          <a:prstGeom prst="line">
            <a:avLst/>
          </a:prstGeom>
          <a:noFill/>
          <a:ln w="19050">
            <a:solidFill>
              <a:schemeClr val="hlink"/>
            </a:solidFill>
            <a:round/>
            <a:headEnd/>
            <a:tailEnd/>
          </a:ln>
        </p:spPr>
        <p:txBody>
          <a:bodyPr/>
          <a:lstStyle/>
          <a:p>
            <a:endParaRPr lang="zh-CN" altLang="en-US"/>
          </a:p>
        </p:txBody>
      </p:sp>
      <p:sp>
        <p:nvSpPr>
          <p:cNvPr id="79887" name="Line 17"/>
          <p:cNvSpPr>
            <a:spLocks noChangeShapeType="1"/>
          </p:cNvSpPr>
          <p:nvPr/>
        </p:nvSpPr>
        <p:spPr bwMode="auto">
          <a:xfrm flipH="1">
            <a:off x="1198563" y="2171700"/>
            <a:ext cx="787400" cy="693738"/>
          </a:xfrm>
          <a:prstGeom prst="line">
            <a:avLst/>
          </a:prstGeom>
          <a:noFill/>
          <a:ln w="19050">
            <a:solidFill>
              <a:schemeClr val="hlink"/>
            </a:solidFill>
            <a:round/>
            <a:headEnd/>
            <a:tailEnd/>
          </a:ln>
        </p:spPr>
        <p:txBody>
          <a:bodyPr/>
          <a:lstStyle/>
          <a:p>
            <a:endParaRPr lang="zh-CN" altLang="en-US"/>
          </a:p>
        </p:txBody>
      </p:sp>
      <p:sp>
        <p:nvSpPr>
          <p:cNvPr id="173074" name="AutoShape 18" descr="白色大理石"/>
          <p:cNvSpPr>
            <a:spLocks noChangeArrowheads="1"/>
          </p:cNvSpPr>
          <p:nvPr/>
        </p:nvSpPr>
        <p:spPr bwMode="auto">
          <a:xfrm>
            <a:off x="1565275" y="3925888"/>
            <a:ext cx="1325563" cy="504825"/>
          </a:xfrm>
          <a:prstGeom prst="flowChartTerminator">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9889" name="Text Box 19"/>
          <p:cNvSpPr txBox="1">
            <a:spLocks noChangeArrowheads="1"/>
          </p:cNvSpPr>
          <p:nvPr/>
        </p:nvSpPr>
        <p:spPr bwMode="auto">
          <a:xfrm>
            <a:off x="1758950" y="3935413"/>
            <a:ext cx="1228725" cy="488950"/>
          </a:xfrm>
          <a:prstGeom prst="rect">
            <a:avLst/>
          </a:prstGeom>
          <a:noFill/>
          <a:ln w="9525">
            <a:noFill/>
            <a:miter lim="800000"/>
            <a:headEnd/>
            <a:tailEnd/>
          </a:ln>
        </p:spPr>
        <p:txBody>
          <a:bodyPr>
            <a:spAutoFit/>
          </a:bodyPr>
          <a:lstStyle/>
          <a:p>
            <a:r>
              <a:rPr lang="en-US" altLang="zh-CN" sz="2600" b="1">
                <a:solidFill>
                  <a:schemeClr val="hlink"/>
                </a:solidFill>
                <a:latin typeface="Arial" charset="0"/>
              </a:rPr>
              <a:t>A</a:t>
            </a:r>
            <a:r>
              <a:rPr lang="en-US" altLang="zh-CN" sz="2600" b="1">
                <a:solidFill>
                  <a:schemeClr val="hlink"/>
                </a:solidFill>
                <a:latin typeface="楷体_GB2312" pitchFamily="49" charset="-122"/>
                <a:ea typeface="楷体_GB2312" pitchFamily="49" charset="-122"/>
              </a:rPr>
              <a:t>-&gt;</a:t>
            </a:r>
            <a:r>
              <a:rPr lang="en-US" altLang="zh-CN" sz="2600" b="1">
                <a:solidFill>
                  <a:schemeClr val="hlink"/>
                </a:solidFill>
                <a:latin typeface="Arial" charset="0"/>
              </a:rPr>
              <a:t>C</a:t>
            </a:r>
          </a:p>
        </p:txBody>
      </p:sp>
      <p:sp>
        <p:nvSpPr>
          <p:cNvPr id="79890" name="Line 20"/>
          <p:cNvSpPr>
            <a:spLocks noChangeShapeType="1"/>
          </p:cNvSpPr>
          <p:nvPr/>
        </p:nvSpPr>
        <p:spPr bwMode="auto">
          <a:xfrm>
            <a:off x="2266950" y="2198688"/>
            <a:ext cx="0" cy="1765300"/>
          </a:xfrm>
          <a:prstGeom prst="line">
            <a:avLst/>
          </a:prstGeom>
          <a:noFill/>
          <a:ln w="19050">
            <a:solidFill>
              <a:schemeClr val="hlink"/>
            </a:solidFill>
            <a:round/>
            <a:headEnd/>
            <a:tailEnd/>
          </a:ln>
        </p:spPr>
        <p:txBody>
          <a:bodyPr/>
          <a:lstStyle/>
          <a:p>
            <a:endParaRPr lang="zh-CN" altLang="en-US"/>
          </a:p>
        </p:txBody>
      </p:sp>
      <p:sp>
        <p:nvSpPr>
          <p:cNvPr id="173077" name="Rectangle 21"/>
          <p:cNvSpPr>
            <a:spLocks noChangeArrowheads="1"/>
          </p:cNvSpPr>
          <p:nvPr/>
        </p:nvSpPr>
        <p:spPr bwMode="auto">
          <a:xfrm>
            <a:off x="2528888" y="3186113"/>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79892" name="Text Box 22"/>
          <p:cNvSpPr txBox="1">
            <a:spLocks noChangeArrowheads="1"/>
          </p:cNvSpPr>
          <p:nvPr/>
        </p:nvSpPr>
        <p:spPr bwMode="auto">
          <a:xfrm>
            <a:off x="2565400" y="3192463"/>
            <a:ext cx="1844675" cy="488950"/>
          </a:xfrm>
          <a:prstGeom prst="rect">
            <a:avLst/>
          </a:prstGeom>
          <a:noFill/>
          <a:ln w="9525">
            <a:noFill/>
            <a:miter lim="800000"/>
            <a:headEnd/>
            <a:tailEnd/>
          </a:ln>
        </p:spPr>
        <p:txBody>
          <a:bodyPr>
            <a:spAutoFit/>
          </a:bodyPr>
          <a:lstStyle/>
          <a:p>
            <a:r>
              <a:rPr lang="en-US" altLang="zh-CN" sz="2600" b="1">
                <a:solidFill>
                  <a:schemeClr val="hlink"/>
                </a:solidFill>
                <a:latin typeface="Arial" charset="0"/>
              </a:rPr>
              <a:t>(1,B,A,C)</a:t>
            </a:r>
          </a:p>
        </p:txBody>
      </p:sp>
      <p:sp>
        <p:nvSpPr>
          <p:cNvPr id="79893" name="Text Box 23"/>
          <p:cNvSpPr txBox="1">
            <a:spLocks noChangeArrowheads="1"/>
          </p:cNvSpPr>
          <p:nvPr/>
        </p:nvSpPr>
        <p:spPr bwMode="auto">
          <a:xfrm>
            <a:off x="2968625" y="2768600"/>
            <a:ext cx="1047750" cy="488950"/>
          </a:xfrm>
          <a:prstGeom prst="rect">
            <a:avLst/>
          </a:prstGeom>
          <a:noFill/>
          <a:ln w="9525">
            <a:noFill/>
            <a:miter lim="800000"/>
            <a:headEnd/>
            <a:tailEnd/>
          </a:ln>
        </p:spPr>
        <p:txBody>
          <a:bodyPr wrap="none">
            <a:spAutoFit/>
          </a:bodyPr>
          <a:lstStyle/>
          <a:p>
            <a:r>
              <a:rPr lang="en-US" altLang="zh-CN" sz="2600">
                <a:solidFill>
                  <a:srgbClr val="009900"/>
                </a:solidFill>
                <a:latin typeface="Arial" charset="0"/>
              </a:rPr>
              <a:t>A,B,C</a:t>
            </a:r>
          </a:p>
        </p:txBody>
      </p:sp>
      <p:sp>
        <p:nvSpPr>
          <p:cNvPr id="173080" name="AutoShape 24" descr="白色大理石"/>
          <p:cNvSpPr>
            <a:spLocks noChangeArrowheads="1"/>
          </p:cNvSpPr>
          <p:nvPr/>
        </p:nvSpPr>
        <p:spPr bwMode="auto">
          <a:xfrm>
            <a:off x="2651125" y="5094288"/>
            <a:ext cx="1325563" cy="504825"/>
          </a:xfrm>
          <a:prstGeom prst="flowChartTerminator">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9895" name="Text Box 25"/>
          <p:cNvSpPr txBox="1">
            <a:spLocks noChangeArrowheads="1"/>
          </p:cNvSpPr>
          <p:nvPr/>
        </p:nvSpPr>
        <p:spPr bwMode="auto">
          <a:xfrm>
            <a:off x="2844800" y="5103813"/>
            <a:ext cx="1222375" cy="488950"/>
          </a:xfrm>
          <a:prstGeom prst="rect">
            <a:avLst/>
          </a:prstGeom>
          <a:noFill/>
          <a:ln w="9525">
            <a:noFill/>
            <a:miter lim="800000"/>
            <a:headEnd/>
            <a:tailEnd/>
          </a:ln>
        </p:spPr>
        <p:txBody>
          <a:bodyPr>
            <a:spAutoFit/>
          </a:bodyPr>
          <a:lstStyle/>
          <a:p>
            <a:r>
              <a:rPr lang="en-US" altLang="zh-CN" sz="2600" b="1">
                <a:solidFill>
                  <a:srgbClr val="009900"/>
                </a:solidFill>
                <a:latin typeface="Arial" charset="0"/>
              </a:rPr>
              <a:t>A</a:t>
            </a:r>
            <a:r>
              <a:rPr lang="en-US" altLang="zh-CN" sz="2600" b="1">
                <a:solidFill>
                  <a:srgbClr val="009900"/>
                </a:solidFill>
                <a:latin typeface="楷体_GB2312" pitchFamily="49" charset="-122"/>
                <a:ea typeface="楷体_GB2312" pitchFamily="49" charset="-122"/>
              </a:rPr>
              <a:t>-&gt;</a:t>
            </a:r>
            <a:r>
              <a:rPr lang="en-US" altLang="zh-CN" sz="2600" b="1">
                <a:solidFill>
                  <a:srgbClr val="009900"/>
                </a:solidFill>
                <a:latin typeface="Arial" charset="0"/>
              </a:rPr>
              <a:t>C</a:t>
            </a:r>
          </a:p>
        </p:txBody>
      </p:sp>
      <p:sp>
        <p:nvSpPr>
          <p:cNvPr id="79896" name="Line 26"/>
          <p:cNvSpPr>
            <a:spLocks noChangeShapeType="1"/>
          </p:cNvSpPr>
          <p:nvPr/>
        </p:nvSpPr>
        <p:spPr bwMode="auto">
          <a:xfrm>
            <a:off x="2617788" y="2206625"/>
            <a:ext cx="725487" cy="661988"/>
          </a:xfrm>
          <a:prstGeom prst="line">
            <a:avLst/>
          </a:prstGeom>
          <a:noFill/>
          <a:ln w="19050">
            <a:solidFill>
              <a:schemeClr val="hlink"/>
            </a:solidFill>
            <a:round/>
            <a:headEnd/>
            <a:tailEnd/>
          </a:ln>
        </p:spPr>
        <p:txBody>
          <a:bodyPr/>
          <a:lstStyle/>
          <a:p>
            <a:endParaRPr lang="zh-CN" altLang="en-US"/>
          </a:p>
        </p:txBody>
      </p:sp>
      <p:sp>
        <p:nvSpPr>
          <p:cNvPr id="79897" name="Line 27"/>
          <p:cNvSpPr>
            <a:spLocks noChangeShapeType="1"/>
          </p:cNvSpPr>
          <p:nvPr/>
        </p:nvSpPr>
        <p:spPr bwMode="auto">
          <a:xfrm>
            <a:off x="3463925" y="3744913"/>
            <a:ext cx="0" cy="1387475"/>
          </a:xfrm>
          <a:prstGeom prst="line">
            <a:avLst/>
          </a:prstGeom>
          <a:noFill/>
          <a:ln w="19050">
            <a:solidFill>
              <a:schemeClr val="hlink"/>
            </a:solidFill>
            <a:round/>
            <a:headEnd/>
            <a:tailEnd/>
          </a:ln>
        </p:spPr>
        <p:txBody>
          <a:bodyPr/>
          <a:lstStyle/>
          <a:p>
            <a:endParaRPr lang="zh-CN" altLang="en-US"/>
          </a:p>
        </p:txBody>
      </p:sp>
      <p:sp>
        <p:nvSpPr>
          <p:cNvPr id="79898" name="Text Box 28"/>
          <p:cNvSpPr txBox="1">
            <a:spLocks noChangeArrowheads="1"/>
          </p:cNvSpPr>
          <p:nvPr/>
        </p:nvSpPr>
        <p:spPr bwMode="auto">
          <a:xfrm>
            <a:off x="1784350" y="4402138"/>
            <a:ext cx="1203325" cy="488950"/>
          </a:xfrm>
          <a:prstGeom prst="rect">
            <a:avLst/>
          </a:prstGeom>
          <a:noFill/>
          <a:ln w="9525">
            <a:noFill/>
            <a:miter lim="800000"/>
            <a:headEnd/>
            <a:tailEnd/>
          </a:ln>
        </p:spPr>
        <p:txBody>
          <a:bodyPr>
            <a:spAutoFit/>
          </a:bodyPr>
          <a:lstStyle/>
          <a:p>
            <a:r>
              <a:rPr lang="en-US" altLang="zh-CN" sz="2600" b="1">
                <a:solidFill>
                  <a:schemeClr val="tx2"/>
                </a:solidFill>
                <a:latin typeface="Arial" charset="0"/>
              </a:rPr>
              <a:t>A</a:t>
            </a:r>
            <a:r>
              <a:rPr lang="en-US" altLang="zh-CN" sz="2600" b="1">
                <a:solidFill>
                  <a:schemeClr val="tx2"/>
                </a:solidFill>
                <a:latin typeface="楷体_GB2312" pitchFamily="49" charset="-122"/>
                <a:ea typeface="楷体_GB2312" pitchFamily="49" charset="-122"/>
              </a:rPr>
              <a:t>-&gt;</a:t>
            </a:r>
            <a:r>
              <a:rPr lang="en-US" altLang="zh-CN" sz="2600" b="1">
                <a:solidFill>
                  <a:schemeClr val="tx2"/>
                </a:solidFill>
                <a:latin typeface="Arial" charset="0"/>
              </a:rPr>
              <a:t>B</a:t>
            </a:r>
          </a:p>
        </p:txBody>
      </p:sp>
      <p:sp>
        <p:nvSpPr>
          <p:cNvPr id="79899" name="Text Box 29"/>
          <p:cNvSpPr txBox="1">
            <a:spLocks noChangeArrowheads="1"/>
          </p:cNvSpPr>
          <p:nvPr/>
        </p:nvSpPr>
        <p:spPr bwMode="auto">
          <a:xfrm>
            <a:off x="581025" y="5500688"/>
            <a:ext cx="1182688" cy="885825"/>
          </a:xfrm>
          <a:prstGeom prst="rect">
            <a:avLst/>
          </a:prstGeom>
          <a:noFill/>
          <a:ln w="9525">
            <a:noFill/>
            <a:miter lim="800000"/>
            <a:headEnd/>
            <a:tailEnd/>
          </a:ln>
        </p:spPr>
        <p:txBody>
          <a:bodyPr>
            <a:spAutoFit/>
          </a:bodyPr>
          <a:lstStyle/>
          <a:p>
            <a:r>
              <a:rPr lang="en-US" altLang="zh-CN" sz="2600" b="1">
                <a:solidFill>
                  <a:schemeClr val="hlink"/>
                </a:solidFill>
                <a:latin typeface="Arial" charset="0"/>
              </a:rPr>
              <a:t>A</a:t>
            </a:r>
            <a:r>
              <a:rPr lang="en-US" altLang="zh-CN" sz="2600" b="1">
                <a:solidFill>
                  <a:schemeClr val="hlink"/>
                </a:solidFill>
                <a:latin typeface="楷体_GB2312" pitchFamily="49" charset="-122"/>
                <a:ea typeface="楷体_GB2312" pitchFamily="49" charset="-122"/>
              </a:rPr>
              <a:t>-&gt;</a:t>
            </a:r>
            <a:r>
              <a:rPr lang="en-US" altLang="zh-CN" sz="2600" b="1">
                <a:solidFill>
                  <a:schemeClr val="hlink"/>
                </a:solidFill>
                <a:latin typeface="Arial" charset="0"/>
              </a:rPr>
              <a:t>B</a:t>
            </a:r>
          </a:p>
          <a:p>
            <a:r>
              <a:rPr lang="en-US" altLang="zh-CN" sz="2600" b="1">
                <a:solidFill>
                  <a:schemeClr val="tx2"/>
                </a:solidFill>
                <a:latin typeface="Arial" charset="0"/>
              </a:rPr>
              <a:t>A</a:t>
            </a:r>
            <a:r>
              <a:rPr lang="en-US" altLang="zh-CN" sz="2600" b="1">
                <a:solidFill>
                  <a:schemeClr val="tx2"/>
                </a:solidFill>
                <a:latin typeface="楷体_GB2312" pitchFamily="49" charset="-122"/>
                <a:ea typeface="楷体_GB2312" pitchFamily="49" charset="-122"/>
              </a:rPr>
              <a:t>-&gt;</a:t>
            </a:r>
            <a:r>
              <a:rPr lang="en-US" altLang="zh-CN" sz="2600" b="1">
                <a:solidFill>
                  <a:schemeClr val="tx2"/>
                </a:solidFill>
                <a:latin typeface="Arial" charset="0"/>
              </a:rPr>
              <a:t>C</a:t>
            </a:r>
          </a:p>
        </p:txBody>
      </p:sp>
      <p:sp>
        <p:nvSpPr>
          <p:cNvPr id="79900" name="Text Box 30"/>
          <p:cNvSpPr txBox="1">
            <a:spLocks noChangeArrowheads="1"/>
          </p:cNvSpPr>
          <p:nvPr/>
        </p:nvSpPr>
        <p:spPr bwMode="auto">
          <a:xfrm>
            <a:off x="2846388" y="5557838"/>
            <a:ext cx="1149350" cy="885825"/>
          </a:xfrm>
          <a:prstGeom prst="rect">
            <a:avLst/>
          </a:prstGeom>
          <a:noFill/>
          <a:ln w="9525">
            <a:noFill/>
            <a:miter lim="800000"/>
            <a:headEnd/>
            <a:tailEnd/>
          </a:ln>
        </p:spPr>
        <p:txBody>
          <a:bodyPr>
            <a:spAutoFit/>
          </a:bodyPr>
          <a:lstStyle/>
          <a:p>
            <a:r>
              <a:rPr lang="en-US" altLang="zh-CN" sz="2600" b="1">
                <a:solidFill>
                  <a:schemeClr val="hlink"/>
                </a:solidFill>
                <a:latin typeface="Arial" charset="0"/>
              </a:rPr>
              <a:t>B</a:t>
            </a:r>
            <a:r>
              <a:rPr lang="en-US" altLang="zh-CN" sz="2600" b="1">
                <a:solidFill>
                  <a:schemeClr val="hlink"/>
                </a:solidFill>
                <a:latin typeface="楷体_GB2312" pitchFamily="49" charset="-122"/>
                <a:ea typeface="楷体_GB2312" pitchFamily="49" charset="-122"/>
              </a:rPr>
              <a:t>-&gt;</a:t>
            </a:r>
            <a:r>
              <a:rPr lang="en-US" altLang="zh-CN" sz="2600" b="1">
                <a:solidFill>
                  <a:schemeClr val="hlink"/>
                </a:solidFill>
                <a:latin typeface="Arial" charset="0"/>
              </a:rPr>
              <a:t>C</a:t>
            </a:r>
          </a:p>
          <a:p>
            <a:r>
              <a:rPr lang="en-US" altLang="zh-CN" sz="2600" b="1">
                <a:solidFill>
                  <a:schemeClr val="tx2"/>
                </a:solidFill>
                <a:latin typeface="Arial" charset="0"/>
              </a:rPr>
              <a:t>C</a:t>
            </a:r>
            <a:r>
              <a:rPr lang="en-US" altLang="zh-CN" sz="2600" b="1">
                <a:solidFill>
                  <a:schemeClr val="tx2"/>
                </a:solidFill>
                <a:latin typeface="楷体_GB2312" pitchFamily="49" charset="-122"/>
                <a:ea typeface="楷体_GB2312" pitchFamily="49" charset="-122"/>
              </a:rPr>
              <a:t>-&gt;</a:t>
            </a:r>
            <a:r>
              <a:rPr lang="en-US" altLang="zh-CN" sz="2600" b="1">
                <a:solidFill>
                  <a:schemeClr val="tx2"/>
                </a:solidFill>
                <a:latin typeface="Arial" charset="0"/>
              </a:rPr>
              <a:t>B</a:t>
            </a:r>
          </a:p>
        </p:txBody>
      </p:sp>
      <p:sp>
        <p:nvSpPr>
          <p:cNvPr id="79901" name="Rectangle 31"/>
          <p:cNvSpPr>
            <a:spLocks noChangeArrowheads="1"/>
          </p:cNvSpPr>
          <p:nvPr/>
        </p:nvSpPr>
        <p:spPr bwMode="auto">
          <a:xfrm>
            <a:off x="4076700" y="2111375"/>
            <a:ext cx="1143000" cy="488950"/>
          </a:xfrm>
          <a:prstGeom prst="rect">
            <a:avLst/>
          </a:prstGeom>
          <a:noFill/>
          <a:ln w="9525">
            <a:noFill/>
            <a:miter lim="800000"/>
            <a:headEnd/>
            <a:tailEnd/>
          </a:ln>
        </p:spPr>
        <p:txBody>
          <a:bodyPr>
            <a:spAutoFit/>
          </a:bodyPr>
          <a:lstStyle/>
          <a:p>
            <a:r>
              <a:rPr lang="en-US" altLang="zh-CN" sz="2600" b="1">
                <a:solidFill>
                  <a:schemeClr val="tx2"/>
                </a:solidFill>
                <a:latin typeface="Arial" charset="0"/>
              </a:rPr>
              <a:t>A</a:t>
            </a:r>
            <a:r>
              <a:rPr lang="en-US" altLang="zh-CN" sz="2600" b="1">
                <a:solidFill>
                  <a:schemeClr val="tx2"/>
                </a:solidFill>
                <a:latin typeface="楷体_GB2312" pitchFamily="49" charset="-122"/>
                <a:ea typeface="楷体_GB2312" pitchFamily="49" charset="-122"/>
              </a:rPr>
              <a:t>-&gt;</a:t>
            </a:r>
            <a:r>
              <a:rPr lang="en-US" altLang="zh-CN" sz="2600" b="1">
                <a:solidFill>
                  <a:schemeClr val="tx2"/>
                </a:solidFill>
                <a:latin typeface="Arial" charset="0"/>
              </a:rPr>
              <a:t>C</a:t>
            </a:r>
          </a:p>
        </p:txBody>
      </p:sp>
      <p:sp>
        <p:nvSpPr>
          <p:cNvPr id="173088" name="Rectangle 32"/>
          <p:cNvSpPr>
            <a:spLocks noChangeArrowheads="1"/>
          </p:cNvSpPr>
          <p:nvPr/>
        </p:nvSpPr>
        <p:spPr bwMode="auto">
          <a:xfrm>
            <a:off x="5940425" y="1679575"/>
            <a:ext cx="1627188"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79903" name="Text Box 33"/>
          <p:cNvSpPr txBox="1">
            <a:spLocks noChangeArrowheads="1"/>
          </p:cNvSpPr>
          <p:nvPr/>
        </p:nvSpPr>
        <p:spPr bwMode="auto">
          <a:xfrm>
            <a:off x="5978525" y="1655763"/>
            <a:ext cx="1844675" cy="488950"/>
          </a:xfrm>
          <a:prstGeom prst="rect">
            <a:avLst/>
          </a:prstGeom>
          <a:noFill/>
          <a:ln w="9525">
            <a:noFill/>
            <a:miter lim="800000"/>
            <a:headEnd/>
            <a:tailEnd/>
          </a:ln>
        </p:spPr>
        <p:txBody>
          <a:bodyPr>
            <a:spAutoFit/>
          </a:bodyPr>
          <a:lstStyle/>
          <a:p>
            <a:r>
              <a:rPr lang="en-US" altLang="zh-CN" sz="2600" b="1">
                <a:latin typeface="Arial" charset="0"/>
              </a:rPr>
              <a:t>(2,B,A,C)</a:t>
            </a:r>
          </a:p>
        </p:txBody>
      </p:sp>
      <p:sp>
        <p:nvSpPr>
          <p:cNvPr id="79904" name="Text Box 34"/>
          <p:cNvSpPr txBox="1">
            <a:spLocks noChangeArrowheads="1"/>
          </p:cNvSpPr>
          <p:nvPr/>
        </p:nvSpPr>
        <p:spPr bwMode="auto">
          <a:xfrm>
            <a:off x="6380163" y="1268413"/>
            <a:ext cx="1047750" cy="488950"/>
          </a:xfrm>
          <a:prstGeom prst="rect">
            <a:avLst/>
          </a:prstGeom>
          <a:noFill/>
          <a:ln w="9525">
            <a:noFill/>
            <a:miter lim="800000"/>
            <a:headEnd/>
            <a:tailEnd/>
          </a:ln>
        </p:spPr>
        <p:txBody>
          <a:bodyPr wrap="none">
            <a:spAutoFit/>
          </a:bodyPr>
          <a:lstStyle/>
          <a:p>
            <a:r>
              <a:rPr lang="en-US" altLang="zh-CN" sz="2600">
                <a:solidFill>
                  <a:schemeClr val="hlink"/>
                </a:solidFill>
                <a:latin typeface="Arial" charset="0"/>
              </a:rPr>
              <a:t>A,B,C</a:t>
            </a:r>
          </a:p>
        </p:txBody>
      </p:sp>
      <p:sp>
        <p:nvSpPr>
          <p:cNvPr id="173091" name="Rectangle 35"/>
          <p:cNvSpPr>
            <a:spLocks noChangeArrowheads="1"/>
          </p:cNvSpPr>
          <p:nvPr/>
        </p:nvSpPr>
        <p:spPr bwMode="auto">
          <a:xfrm>
            <a:off x="4832350" y="3194050"/>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79906" name="Text Box 36"/>
          <p:cNvSpPr txBox="1">
            <a:spLocks noChangeArrowheads="1"/>
          </p:cNvSpPr>
          <p:nvPr/>
        </p:nvSpPr>
        <p:spPr bwMode="auto">
          <a:xfrm>
            <a:off x="4868863" y="3200400"/>
            <a:ext cx="1844675" cy="488950"/>
          </a:xfrm>
          <a:prstGeom prst="rect">
            <a:avLst/>
          </a:prstGeom>
          <a:noFill/>
          <a:ln w="9525">
            <a:noFill/>
            <a:miter lim="800000"/>
            <a:headEnd/>
            <a:tailEnd/>
          </a:ln>
        </p:spPr>
        <p:txBody>
          <a:bodyPr>
            <a:spAutoFit/>
          </a:bodyPr>
          <a:lstStyle/>
          <a:p>
            <a:r>
              <a:rPr lang="en-US" altLang="zh-CN" sz="2600" b="1">
                <a:solidFill>
                  <a:schemeClr val="hlink"/>
                </a:solidFill>
                <a:latin typeface="Arial" charset="0"/>
              </a:rPr>
              <a:t>(1,A,C,B)</a:t>
            </a:r>
          </a:p>
        </p:txBody>
      </p:sp>
      <p:sp>
        <p:nvSpPr>
          <p:cNvPr id="79907" name="Text Box 37"/>
          <p:cNvSpPr txBox="1">
            <a:spLocks noChangeArrowheads="1"/>
          </p:cNvSpPr>
          <p:nvPr/>
        </p:nvSpPr>
        <p:spPr bwMode="auto">
          <a:xfrm>
            <a:off x="5272088" y="2776538"/>
            <a:ext cx="1047750" cy="488950"/>
          </a:xfrm>
          <a:prstGeom prst="rect">
            <a:avLst/>
          </a:prstGeom>
          <a:noFill/>
          <a:ln w="9525">
            <a:noFill/>
            <a:miter lim="800000"/>
            <a:headEnd/>
            <a:tailEnd/>
          </a:ln>
        </p:spPr>
        <p:txBody>
          <a:bodyPr wrap="none">
            <a:spAutoFit/>
          </a:bodyPr>
          <a:lstStyle/>
          <a:p>
            <a:r>
              <a:rPr lang="en-US" altLang="zh-CN" sz="2600">
                <a:solidFill>
                  <a:srgbClr val="009900"/>
                </a:solidFill>
                <a:latin typeface="Arial" charset="0"/>
              </a:rPr>
              <a:t>A,B,C</a:t>
            </a:r>
          </a:p>
        </p:txBody>
      </p:sp>
      <p:sp>
        <p:nvSpPr>
          <p:cNvPr id="173094" name="AutoShape 38" descr="白色大理石"/>
          <p:cNvSpPr>
            <a:spLocks noChangeArrowheads="1"/>
          </p:cNvSpPr>
          <p:nvPr/>
        </p:nvSpPr>
        <p:spPr bwMode="auto">
          <a:xfrm>
            <a:off x="4795838" y="5102225"/>
            <a:ext cx="1325562" cy="504825"/>
          </a:xfrm>
          <a:prstGeom prst="flowChartTerminator">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9909" name="Text Box 39"/>
          <p:cNvSpPr txBox="1">
            <a:spLocks noChangeArrowheads="1"/>
          </p:cNvSpPr>
          <p:nvPr/>
        </p:nvSpPr>
        <p:spPr bwMode="auto">
          <a:xfrm>
            <a:off x="4989513" y="5111750"/>
            <a:ext cx="1166812" cy="488950"/>
          </a:xfrm>
          <a:prstGeom prst="rect">
            <a:avLst/>
          </a:prstGeom>
          <a:noFill/>
          <a:ln w="9525">
            <a:noFill/>
            <a:miter lim="800000"/>
            <a:headEnd/>
            <a:tailEnd/>
          </a:ln>
        </p:spPr>
        <p:txBody>
          <a:bodyPr>
            <a:spAutoFit/>
          </a:bodyPr>
          <a:lstStyle/>
          <a:p>
            <a:r>
              <a:rPr lang="en-US" altLang="zh-CN" sz="2600" b="1">
                <a:solidFill>
                  <a:srgbClr val="009900"/>
                </a:solidFill>
                <a:latin typeface="Arial" charset="0"/>
              </a:rPr>
              <a:t>A</a:t>
            </a:r>
            <a:r>
              <a:rPr lang="en-US" altLang="zh-CN" sz="2600" b="1">
                <a:solidFill>
                  <a:srgbClr val="009900"/>
                </a:solidFill>
                <a:latin typeface="楷体_GB2312" pitchFamily="49" charset="-122"/>
                <a:ea typeface="楷体_GB2312" pitchFamily="49" charset="-122"/>
              </a:rPr>
              <a:t>-&gt;</a:t>
            </a:r>
            <a:r>
              <a:rPr lang="en-US" altLang="zh-CN" sz="2600" b="1">
                <a:solidFill>
                  <a:srgbClr val="009900"/>
                </a:solidFill>
                <a:latin typeface="Arial" charset="0"/>
              </a:rPr>
              <a:t>C</a:t>
            </a:r>
          </a:p>
        </p:txBody>
      </p:sp>
      <p:sp>
        <p:nvSpPr>
          <p:cNvPr id="79910" name="Line 40"/>
          <p:cNvSpPr>
            <a:spLocks noChangeShapeType="1"/>
          </p:cNvSpPr>
          <p:nvPr/>
        </p:nvSpPr>
        <p:spPr bwMode="auto">
          <a:xfrm>
            <a:off x="5307013" y="3719513"/>
            <a:ext cx="0" cy="1387475"/>
          </a:xfrm>
          <a:prstGeom prst="line">
            <a:avLst/>
          </a:prstGeom>
          <a:noFill/>
          <a:ln w="19050">
            <a:solidFill>
              <a:schemeClr val="hlink"/>
            </a:solidFill>
            <a:round/>
            <a:headEnd/>
            <a:tailEnd/>
          </a:ln>
        </p:spPr>
        <p:txBody>
          <a:bodyPr/>
          <a:lstStyle/>
          <a:p>
            <a:endParaRPr lang="zh-CN" altLang="en-US"/>
          </a:p>
        </p:txBody>
      </p:sp>
      <p:sp>
        <p:nvSpPr>
          <p:cNvPr id="79911" name="Line 41"/>
          <p:cNvSpPr>
            <a:spLocks noChangeShapeType="1"/>
          </p:cNvSpPr>
          <p:nvPr/>
        </p:nvSpPr>
        <p:spPr bwMode="auto">
          <a:xfrm flipH="1">
            <a:off x="5622925" y="2205038"/>
            <a:ext cx="787400" cy="693737"/>
          </a:xfrm>
          <a:prstGeom prst="line">
            <a:avLst/>
          </a:prstGeom>
          <a:noFill/>
          <a:ln w="19050">
            <a:solidFill>
              <a:schemeClr val="hlink"/>
            </a:solidFill>
            <a:round/>
            <a:headEnd/>
            <a:tailEnd/>
          </a:ln>
        </p:spPr>
        <p:txBody>
          <a:bodyPr/>
          <a:lstStyle/>
          <a:p>
            <a:endParaRPr lang="zh-CN" altLang="en-US"/>
          </a:p>
        </p:txBody>
      </p:sp>
      <p:sp>
        <p:nvSpPr>
          <p:cNvPr id="173098" name="AutoShape 42" descr="白色大理石"/>
          <p:cNvSpPr>
            <a:spLocks noChangeArrowheads="1"/>
          </p:cNvSpPr>
          <p:nvPr/>
        </p:nvSpPr>
        <p:spPr bwMode="auto">
          <a:xfrm>
            <a:off x="5989638" y="3959225"/>
            <a:ext cx="1325562" cy="504825"/>
          </a:xfrm>
          <a:prstGeom prst="flowChartTerminator">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9913" name="Text Box 43"/>
          <p:cNvSpPr txBox="1">
            <a:spLocks noChangeArrowheads="1"/>
          </p:cNvSpPr>
          <p:nvPr/>
        </p:nvSpPr>
        <p:spPr bwMode="auto">
          <a:xfrm>
            <a:off x="6183313" y="3968750"/>
            <a:ext cx="1268412" cy="488950"/>
          </a:xfrm>
          <a:prstGeom prst="rect">
            <a:avLst/>
          </a:prstGeom>
          <a:noFill/>
          <a:ln w="9525">
            <a:noFill/>
            <a:miter lim="800000"/>
            <a:headEnd/>
            <a:tailEnd/>
          </a:ln>
        </p:spPr>
        <p:txBody>
          <a:bodyPr>
            <a:spAutoFit/>
          </a:bodyPr>
          <a:lstStyle/>
          <a:p>
            <a:r>
              <a:rPr lang="en-US" altLang="zh-CN" sz="2600" b="1">
                <a:solidFill>
                  <a:schemeClr val="hlink"/>
                </a:solidFill>
                <a:latin typeface="Arial" charset="0"/>
              </a:rPr>
              <a:t>A</a:t>
            </a:r>
            <a:r>
              <a:rPr lang="en-US" altLang="zh-CN" sz="2600" b="1">
                <a:solidFill>
                  <a:schemeClr val="hlink"/>
                </a:solidFill>
                <a:latin typeface="楷体_GB2312" pitchFamily="49" charset="-122"/>
                <a:ea typeface="楷体_GB2312" pitchFamily="49" charset="-122"/>
              </a:rPr>
              <a:t>-&gt;</a:t>
            </a:r>
            <a:r>
              <a:rPr lang="en-US" altLang="zh-CN" sz="2600" b="1">
                <a:solidFill>
                  <a:schemeClr val="hlink"/>
                </a:solidFill>
                <a:latin typeface="Arial" charset="0"/>
              </a:rPr>
              <a:t>C</a:t>
            </a:r>
          </a:p>
        </p:txBody>
      </p:sp>
      <p:sp>
        <p:nvSpPr>
          <p:cNvPr id="79914" name="Line 44"/>
          <p:cNvSpPr>
            <a:spLocks noChangeShapeType="1"/>
          </p:cNvSpPr>
          <p:nvPr/>
        </p:nvSpPr>
        <p:spPr bwMode="auto">
          <a:xfrm>
            <a:off x="6691313" y="2232025"/>
            <a:ext cx="0" cy="1765300"/>
          </a:xfrm>
          <a:prstGeom prst="line">
            <a:avLst/>
          </a:prstGeom>
          <a:noFill/>
          <a:ln w="19050">
            <a:solidFill>
              <a:schemeClr val="hlink"/>
            </a:solidFill>
            <a:round/>
            <a:headEnd/>
            <a:tailEnd/>
          </a:ln>
        </p:spPr>
        <p:txBody>
          <a:bodyPr/>
          <a:lstStyle/>
          <a:p>
            <a:endParaRPr lang="zh-CN" altLang="en-US"/>
          </a:p>
        </p:txBody>
      </p:sp>
      <p:sp>
        <p:nvSpPr>
          <p:cNvPr id="173101" name="Rectangle 45"/>
          <p:cNvSpPr>
            <a:spLocks noChangeArrowheads="1"/>
          </p:cNvSpPr>
          <p:nvPr/>
        </p:nvSpPr>
        <p:spPr bwMode="auto">
          <a:xfrm>
            <a:off x="6953250" y="3219450"/>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79916" name="Text Box 46"/>
          <p:cNvSpPr txBox="1">
            <a:spLocks noChangeArrowheads="1"/>
          </p:cNvSpPr>
          <p:nvPr/>
        </p:nvSpPr>
        <p:spPr bwMode="auto">
          <a:xfrm>
            <a:off x="6989763" y="3225800"/>
            <a:ext cx="1844675" cy="488950"/>
          </a:xfrm>
          <a:prstGeom prst="rect">
            <a:avLst/>
          </a:prstGeom>
          <a:noFill/>
          <a:ln w="9525">
            <a:noFill/>
            <a:miter lim="800000"/>
            <a:headEnd/>
            <a:tailEnd/>
          </a:ln>
        </p:spPr>
        <p:txBody>
          <a:bodyPr>
            <a:spAutoFit/>
          </a:bodyPr>
          <a:lstStyle/>
          <a:p>
            <a:r>
              <a:rPr lang="en-US" altLang="zh-CN" sz="2600" b="1">
                <a:solidFill>
                  <a:schemeClr val="hlink"/>
                </a:solidFill>
                <a:latin typeface="Arial" charset="0"/>
              </a:rPr>
              <a:t>(1,B,A,C)</a:t>
            </a:r>
          </a:p>
        </p:txBody>
      </p:sp>
      <p:sp>
        <p:nvSpPr>
          <p:cNvPr id="79917" name="Text Box 47"/>
          <p:cNvSpPr txBox="1">
            <a:spLocks noChangeArrowheads="1"/>
          </p:cNvSpPr>
          <p:nvPr/>
        </p:nvSpPr>
        <p:spPr bwMode="auto">
          <a:xfrm>
            <a:off x="7392988" y="2801938"/>
            <a:ext cx="1047750" cy="488950"/>
          </a:xfrm>
          <a:prstGeom prst="rect">
            <a:avLst/>
          </a:prstGeom>
          <a:noFill/>
          <a:ln w="9525">
            <a:noFill/>
            <a:miter lim="800000"/>
            <a:headEnd/>
            <a:tailEnd/>
          </a:ln>
        </p:spPr>
        <p:txBody>
          <a:bodyPr wrap="none">
            <a:spAutoFit/>
          </a:bodyPr>
          <a:lstStyle/>
          <a:p>
            <a:r>
              <a:rPr lang="en-US" altLang="zh-CN" sz="2600">
                <a:solidFill>
                  <a:srgbClr val="009900"/>
                </a:solidFill>
                <a:latin typeface="Arial" charset="0"/>
              </a:rPr>
              <a:t>A,B,C</a:t>
            </a:r>
          </a:p>
        </p:txBody>
      </p:sp>
      <p:sp>
        <p:nvSpPr>
          <p:cNvPr id="173104" name="AutoShape 48" descr="白色大理石"/>
          <p:cNvSpPr>
            <a:spLocks noChangeArrowheads="1"/>
          </p:cNvSpPr>
          <p:nvPr/>
        </p:nvSpPr>
        <p:spPr bwMode="auto">
          <a:xfrm>
            <a:off x="7075488" y="5127625"/>
            <a:ext cx="1325562" cy="504825"/>
          </a:xfrm>
          <a:prstGeom prst="flowChartTerminator">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9919" name="Text Box 49"/>
          <p:cNvSpPr txBox="1">
            <a:spLocks noChangeArrowheads="1"/>
          </p:cNvSpPr>
          <p:nvPr/>
        </p:nvSpPr>
        <p:spPr bwMode="auto">
          <a:xfrm>
            <a:off x="7269163" y="5137150"/>
            <a:ext cx="1190625" cy="488950"/>
          </a:xfrm>
          <a:prstGeom prst="rect">
            <a:avLst/>
          </a:prstGeom>
          <a:noFill/>
          <a:ln w="9525">
            <a:noFill/>
            <a:miter lim="800000"/>
            <a:headEnd/>
            <a:tailEnd/>
          </a:ln>
        </p:spPr>
        <p:txBody>
          <a:bodyPr>
            <a:spAutoFit/>
          </a:bodyPr>
          <a:lstStyle/>
          <a:p>
            <a:r>
              <a:rPr lang="en-US" altLang="zh-CN" sz="2600" b="1">
                <a:solidFill>
                  <a:srgbClr val="009900"/>
                </a:solidFill>
                <a:latin typeface="Arial" charset="0"/>
              </a:rPr>
              <a:t>A</a:t>
            </a:r>
            <a:r>
              <a:rPr lang="en-US" altLang="zh-CN" sz="2600" b="1">
                <a:solidFill>
                  <a:srgbClr val="009900"/>
                </a:solidFill>
                <a:latin typeface="楷体_GB2312" pitchFamily="49" charset="-122"/>
                <a:ea typeface="楷体_GB2312" pitchFamily="49" charset="-122"/>
              </a:rPr>
              <a:t>-&gt;</a:t>
            </a:r>
            <a:r>
              <a:rPr lang="en-US" altLang="zh-CN" sz="2600" b="1">
                <a:solidFill>
                  <a:srgbClr val="009900"/>
                </a:solidFill>
                <a:latin typeface="Arial" charset="0"/>
              </a:rPr>
              <a:t>C</a:t>
            </a:r>
          </a:p>
        </p:txBody>
      </p:sp>
      <p:sp>
        <p:nvSpPr>
          <p:cNvPr id="79920" name="Line 50"/>
          <p:cNvSpPr>
            <a:spLocks noChangeShapeType="1"/>
          </p:cNvSpPr>
          <p:nvPr/>
        </p:nvSpPr>
        <p:spPr bwMode="auto">
          <a:xfrm>
            <a:off x="7042150" y="2239963"/>
            <a:ext cx="725488" cy="661987"/>
          </a:xfrm>
          <a:prstGeom prst="line">
            <a:avLst/>
          </a:prstGeom>
          <a:noFill/>
          <a:ln w="19050">
            <a:solidFill>
              <a:schemeClr val="hlink"/>
            </a:solidFill>
            <a:round/>
            <a:headEnd/>
            <a:tailEnd/>
          </a:ln>
        </p:spPr>
        <p:txBody>
          <a:bodyPr/>
          <a:lstStyle/>
          <a:p>
            <a:endParaRPr lang="zh-CN" altLang="en-US"/>
          </a:p>
        </p:txBody>
      </p:sp>
      <p:sp>
        <p:nvSpPr>
          <p:cNvPr id="79921" name="Line 51"/>
          <p:cNvSpPr>
            <a:spLocks noChangeShapeType="1"/>
          </p:cNvSpPr>
          <p:nvPr/>
        </p:nvSpPr>
        <p:spPr bwMode="auto">
          <a:xfrm>
            <a:off x="7888288" y="3778250"/>
            <a:ext cx="0" cy="1387475"/>
          </a:xfrm>
          <a:prstGeom prst="line">
            <a:avLst/>
          </a:prstGeom>
          <a:noFill/>
          <a:ln w="19050">
            <a:solidFill>
              <a:schemeClr val="hlink"/>
            </a:solidFill>
            <a:round/>
            <a:headEnd/>
            <a:tailEnd/>
          </a:ln>
        </p:spPr>
        <p:txBody>
          <a:bodyPr/>
          <a:lstStyle/>
          <a:p>
            <a:endParaRPr lang="zh-CN" altLang="en-US"/>
          </a:p>
        </p:txBody>
      </p:sp>
      <p:sp>
        <p:nvSpPr>
          <p:cNvPr id="79922" name="Text Box 52"/>
          <p:cNvSpPr txBox="1">
            <a:spLocks noChangeArrowheads="1"/>
          </p:cNvSpPr>
          <p:nvPr/>
        </p:nvSpPr>
        <p:spPr bwMode="auto">
          <a:xfrm>
            <a:off x="6208713" y="4435475"/>
            <a:ext cx="1171575" cy="488950"/>
          </a:xfrm>
          <a:prstGeom prst="rect">
            <a:avLst/>
          </a:prstGeom>
          <a:noFill/>
          <a:ln w="9525">
            <a:noFill/>
            <a:miter lim="800000"/>
            <a:headEnd/>
            <a:tailEnd/>
          </a:ln>
        </p:spPr>
        <p:txBody>
          <a:bodyPr>
            <a:spAutoFit/>
          </a:bodyPr>
          <a:lstStyle/>
          <a:p>
            <a:r>
              <a:rPr lang="en-US" altLang="zh-CN" sz="2600" b="1">
                <a:solidFill>
                  <a:schemeClr val="tx2"/>
                </a:solidFill>
                <a:latin typeface="Arial" charset="0"/>
              </a:rPr>
              <a:t>B</a:t>
            </a:r>
            <a:r>
              <a:rPr lang="en-US" altLang="zh-CN" sz="2600" b="1">
                <a:solidFill>
                  <a:schemeClr val="tx2"/>
                </a:solidFill>
                <a:latin typeface="楷体_GB2312" pitchFamily="49" charset="-122"/>
                <a:ea typeface="楷体_GB2312" pitchFamily="49" charset="-122"/>
              </a:rPr>
              <a:t>-&gt;</a:t>
            </a:r>
            <a:r>
              <a:rPr lang="en-US" altLang="zh-CN" sz="2600" b="1">
                <a:solidFill>
                  <a:schemeClr val="tx2"/>
                </a:solidFill>
                <a:latin typeface="Arial" charset="0"/>
              </a:rPr>
              <a:t>C</a:t>
            </a:r>
          </a:p>
        </p:txBody>
      </p:sp>
      <p:sp>
        <p:nvSpPr>
          <p:cNvPr id="79923" name="Text Box 53"/>
          <p:cNvSpPr txBox="1">
            <a:spLocks noChangeArrowheads="1"/>
          </p:cNvSpPr>
          <p:nvPr/>
        </p:nvSpPr>
        <p:spPr bwMode="auto">
          <a:xfrm>
            <a:off x="5005388" y="5534025"/>
            <a:ext cx="1084262" cy="885825"/>
          </a:xfrm>
          <a:prstGeom prst="rect">
            <a:avLst/>
          </a:prstGeom>
          <a:noFill/>
          <a:ln w="9525">
            <a:noFill/>
            <a:miter lim="800000"/>
            <a:headEnd/>
            <a:tailEnd/>
          </a:ln>
        </p:spPr>
        <p:txBody>
          <a:bodyPr>
            <a:spAutoFit/>
          </a:bodyPr>
          <a:lstStyle/>
          <a:p>
            <a:r>
              <a:rPr lang="en-US" altLang="zh-CN" sz="2600" b="1">
                <a:solidFill>
                  <a:schemeClr val="hlink"/>
                </a:solidFill>
                <a:latin typeface="Arial" charset="0"/>
              </a:rPr>
              <a:t>A</a:t>
            </a:r>
            <a:r>
              <a:rPr lang="en-US" altLang="zh-CN" sz="2600" b="1">
                <a:solidFill>
                  <a:schemeClr val="hlink"/>
                </a:solidFill>
                <a:latin typeface="楷体_GB2312" pitchFamily="49" charset="-122"/>
                <a:ea typeface="楷体_GB2312" pitchFamily="49" charset="-122"/>
              </a:rPr>
              <a:t>-&gt;</a:t>
            </a:r>
            <a:r>
              <a:rPr lang="en-US" altLang="zh-CN" sz="2600" b="1">
                <a:solidFill>
                  <a:schemeClr val="hlink"/>
                </a:solidFill>
                <a:latin typeface="Arial" charset="0"/>
              </a:rPr>
              <a:t>B</a:t>
            </a:r>
          </a:p>
          <a:p>
            <a:r>
              <a:rPr lang="en-US" altLang="zh-CN" sz="2600" b="1">
                <a:solidFill>
                  <a:schemeClr val="tx2"/>
                </a:solidFill>
                <a:latin typeface="Arial" charset="0"/>
              </a:rPr>
              <a:t>B</a:t>
            </a:r>
            <a:r>
              <a:rPr lang="en-US" altLang="zh-CN" sz="2600" b="1">
                <a:solidFill>
                  <a:schemeClr val="tx2"/>
                </a:solidFill>
                <a:latin typeface="楷体_GB2312" pitchFamily="49" charset="-122"/>
                <a:ea typeface="楷体_GB2312" pitchFamily="49" charset="-122"/>
              </a:rPr>
              <a:t>-&gt;</a:t>
            </a:r>
            <a:r>
              <a:rPr lang="en-US" altLang="zh-CN" sz="2600" b="1">
                <a:solidFill>
                  <a:schemeClr val="tx2"/>
                </a:solidFill>
                <a:latin typeface="Arial" charset="0"/>
              </a:rPr>
              <a:t>A</a:t>
            </a:r>
          </a:p>
        </p:txBody>
      </p:sp>
      <p:sp>
        <p:nvSpPr>
          <p:cNvPr id="79924" name="Text Box 54"/>
          <p:cNvSpPr txBox="1">
            <a:spLocks noChangeArrowheads="1"/>
          </p:cNvSpPr>
          <p:nvPr/>
        </p:nvSpPr>
        <p:spPr bwMode="auto">
          <a:xfrm>
            <a:off x="7270750" y="5591175"/>
            <a:ext cx="1189038" cy="885825"/>
          </a:xfrm>
          <a:prstGeom prst="rect">
            <a:avLst/>
          </a:prstGeom>
          <a:noFill/>
          <a:ln w="9525">
            <a:noFill/>
            <a:miter lim="800000"/>
            <a:headEnd/>
            <a:tailEnd/>
          </a:ln>
        </p:spPr>
        <p:txBody>
          <a:bodyPr>
            <a:spAutoFit/>
          </a:bodyPr>
          <a:lstStyle/>
          <a:p>
            <a:r>
              <a:rPr lang="en-US" altLang="zh-CN" sz="2600" b="1">
                <a:solidFill>
                  <a:schemeClr val="hlink"/>
                </a:solidFill>
                <a:latin typeface="Arial" charset="0"/>
              </a:rPr>
              <a:t>B</a:t>
            </a:r>
            <a:r>
              <a:rPr lang="en-US" altLang="zh-CN" sz="2600" b="1">
                <a:solidFill>
                  <a:schemeClr val="hlink"/>
                </a:solidFill>
                <a:latin typeface="楷体_GB2312" pitchFamily="49" charset="-122"/>
                <a:ea typeface="楷体_GB2312" pitchFamily="49" charset="-122"/>
              </a:rPr>
              <a:t>-&gt;</a:t>
            </a:r>
            <a:r>
              <a:rPr lang="en-US" altLang="zh-CN" sz="2600" b="1">
                <a:solidFill>
                  <a:schemeClr val="hlink"/>
                </a:solidFill>
                <a:latin typeface="Arial" charset="0"/>
              </a:rPr>
              <a:t>C</a:t>
            </a:r>
          </a:p>
          <a:p>
            <a:r>
              <a:rPr lang="en-US" altLang="zh-CN" sz="2600" b="1">
                <a:solidFill>
                  <a:schemeClr val="tx2"/>
                </a:solidFill>
                <a:latin typeface="Arial" charset="0"/>
              </a:rPr>
              <a:t>A</a:t>
            </a:r>
            <a:r>
              <a:rPr lang="en-US" altLang="zh-CN" sz="2600" b="1">
                <a:solidFill>
                  <a:schemeClr val="tx2"/>
                </a:solidFill>
                <a:latin typeface="楷体_GB2312" pitchFamily="49" charset="-122"/>
                <a:ea typeface="楷体_GB2312" pitchFamily="49" charset="-122"/>
              </a:rPr>
              <a:t>-&gt;</a:t>
            </a:r>
            <a:r>
              <a:rPr lang="en-US" altLang="zh-CN" sz="2600" b="1">
                <a:solidFill>
                  <a:schemeClr val="tx2"/>
                </a:solidFill>
                <a:latin typeface="Arial" charset="0"/>
              </a:rPr>
              <a:t>C</a:t>
            </a:r>
          </a:p>
        </p:txBody>
      </p:sp>
      <p:sp>
        <p:nvSpPr>
          <p:cNvPr id="79925" name="Line 55"/>
          <p:cNvSpPr>
            <a:spLocks noChangeShapeType="1"/>
          </p:cNvSpPr>
          <p:nvPr/>
        </p:nvSpPr>
        <p:spPr bwMode="auto">
          <a:xfrm flipH="1">
            <a:off x="4538663" y="1069975"/>
            <a:ext cx="1587" cy="568325"/>
          </a:xfrm>
          <a:prstGeom prst="line">
            <a:avLst/>
          </a:prstGeom>
          <a:noFill/>
          <a:ln w="19050">
            <a:solidFill>
              <a:schemeClr val="hlink"/>
            </a:solidFill>
            <a:round/>
            <a:headEnd/>
            <a:tailEnd/>
          </a:ln>
        </p:spPr>
        <p:txBody>
          <a:bodyPr/>
          <a:lstStyle/>
          <a:p>
            <a:endParaRPr lang="zh-CN" altLang="en-US"/>
          </a:p>
        </p:txBody>
      </p:sp>
      <p:sp>
        <p:nvSpPr>
          <p:cNvPr id="79926" name="Line 56"/>
          <p:cNvSpPr>
            <a:spLocks noChangeShapeType="1"/>
          </p:cNvSpPr>
          <p:nvPr/>
        </p:nvSpPr>
        <p:spPr bwMode="auto">
          <a:xfrm flipH="1">
            <a:off x="2933700" y="1069975"/>
            <a:ext cx="1071563" cy="347663"/>
          </a:xfrm>
          <a:prstGeom prst="line">
            <a:avLst/>
          </a:prstGeom>
          <a:noFill/>
          <a:ln w="19050">
            <a:solidFill>
              <a:schemeClr val="hlink"/>
            </a:solidFill>
            <a:round/>
            <a:headEnd/>
            <a:tailEnd/>
          </a:ln>
        </p:spPr>
        <p:txBody>
          <a:bodyPr/>
          <a:lstStyle/>
          <a:p>
            <a:endParaRPr lang="zh-CN" altLang="en-US"/>
          </a:p>
        </p:txBody>
      </p:sp>
      <p:sp>
        <p:nvSpPr>
          <p:cNvPr id="79927" name="Line 57"/>
          <p:cNvSpPr>
            <a:spLocks noChangeShapeType="1"/>
          </p:cNvSpPr>
          <p:nvPr/>
        </p:nvSpPr>
        <p:spPr bwMode="auto">
          <a:xfrm>
            <a:off x="4981575" y="1039813"/>
            <a:ext cx="1198563" cy="503237"/>
          </a:xfrm>
          <a:prstGeom prst="line">
            <a:avLst/>
          </a:prstGeom>
          <a:noFill/>
          <a:ln w="19050">
            <a:solidFill>
              <a:schemeClr val="hlink"/>
            </a:solidFill>
            <a:round/>
            <a:headEnd/>
            <a:tailEnd/>
          </a:ln>
        </p:spPr>
        <p:txBody>
          <a:bodyPr/>
          <a:lstStyle/>
          <a:p>
            <a:endParaRPr lang="zh-CN" altLang="en-US"/>
          </a:p>
        </p:txBody>
      </p:sp>
      <p:sp>
        <p:nvSpPr>
          <p:cNvPr id="79928" name="Freeform 58"/>
          <p:cNvSpPr>
            <a:spLocks/>
          </p:cNvSpPr>
          <p:nvPr/>
        </p:nvSpPr>
        <p:spPr bwMode="auto">
          <a:xfrm>
            <a:off x="1608138" y="4854575"/>
            <a:ext cx="379412" cy="1292225"/>
          </a:xfrm>
          <a:custGeom>
            <a:avLst/>
            <a:gdLst>
              <a:gd name="T0" fmla="*/ 0 w 239"/>
              <a:gd name="T1" fmla="*/ 2147483647 h 814"/>
              <a:gd name="T2" fmla="*/ 2147483647 w 239"/>
              <a:gd name="T3" fmla="*/ 2147483647 h 814"/>
              <a:gd name="T4" fmla="*/ 2147483647 w 239"/>
              <a:gd name="T5" fmla="*/ 2147483647 h 814"/>
              <a:gd name="T6" fmla="*/ 2147483647 w 239"/>
              <a:gd name="T7" fmla="*/ 0 h 814"/>
              <a:gd name="T8" fmla="*/ 0 60000 65536"/>
              <a:gd name="T9" fmla="*/ 0 60000 65536"/>
              <a:gd name="T10" fmla="*/ 0 60000 65536"/>
              <a:gd name="T11" fmla="*/ 0 60000 65536"/>
              <a:gd name="T12" fmla="*/ 0 w 239"/>
              <a:gd name="T13" fmla="*/ 0 h 814"/>
              <a:gd name="T14" fmla="*/ 239 w 239"/>
              <a:gd name="T15" fmla="*/ 814 h 814"/>
            </a:gdLst>
            <a:ahLst/>
            <a:cxnLst>
              <a:cxn ang="T8">
                <a:pos x="T0" y="T1"/>
              </a:cxn>
              <a:cxn ang="T9">
                <a:pos x="T2" y="T3"/>
              </a:cxn>
              <a:cxn ang="T10">
                <a:pos x="T4" y="T5"/>
              </a:cxn>
              <a:cxn ang="T11">
                <a:pos x="T6" y="T7"/>
              </a:cxn>
            </a:cxnLst>
            <a:rect l="T12" t="T13" r="T14" b="T15"/>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a:solidFill>
              <a:srgbClr val="FF6600"/>
            </a:solidFill>
            <a:prstDash val="sysDot"/>
            <a:round/>
            <a:headEnd/>
            <a:tailEnd type="triangle" w="sm" len="lg"/>
          </a:ln>
        </p:spPr>
        <p:txBody>
          <a:bodyPr/>
          <a:lstStyle/>
          <a:p>
            <a:endParaRPr lang="zh-CN" altLang="en-US"/>
          </a:p>
        </p:txBody>
      </p:sp>
      <p:sp>
        <p:nvSpPr>
          <p:cNvPr id="79929" name="Freeform 59"/>
          <p:cNvSpPr>
            <a:spLocks/>
          </p:cNvSpPr>
          <p:nvPr/>
        </p:nvSpPr>
        <p:spPr bwMode="auto">
          <a:xfrm>
            <a:off x="2281238" y="4916488"/>
            <a:ext cx="493712" cy="1216025"/>
          </a:xfrm>
          <a:custGeom>
            <a:avLst/>
            <a:gdLst>
              <a:gd name="T0" fmla="*/ 2147483647 w 271"/>
              <a:gd name="T1" fmla="*/ 0 h 746"/>
              <a:gd name="T2" fmla="*/ 2147483647 w 271"/>
              <a:gd name="T3" fmla="*/ 2147483647 h 746"/>
              <a:gd name="T4" fmla="*/ 2147483647 w 271"/>
              <a:gd name="T5" fmla="*/ 2147483647 h 746"/>
              <a:gd name="T6" fmla="*/ 2147483647 w 271"/>
              <a:gd name="T7" fmla="*/ 2147483647 h 746"/>
              <a:gd name="T8" fmla="*/ 0 60000 65536"/>
              <a:gd name="T9" fmla="*/ 0 60000 65536"/>
              <a:gd name="T10" fmla="*/ 0 60000 65536"/>
              <a:gd name="T11" fmla="*/ 0 60000 65536"/>
              <a:gd name="T12" fmla="*/ 0 w 271"/>
              <a:gd name="T13" fmla="*/ 0 h 746"/>
              <a:gd name="T14" fmla="*/ 271 w 271"/>
              <a:gd name="T15" fmla="*/ 746 h 746"/>
            </a:gdLst>
            <a:ahLst/>
            <a:cxnLst>
              <a:cxn ang="T8">
                <a:pos x="T0" y="T1"/>
              </a:cxn>
              <a:cxn ang="T9">
                <a:pos x="T2" y="T3"/>
              </a:cxn>
              <a:cxn ang="T10">
                <a:pos x="T4" y="T5"/>
              </a:cxn>
              <a:cxn ang="T11">
                <a:pos x="T6" y="T7"/>
              </a:cxn>
            </a:cxnLst>
            <a:rect l="T12" t="T13" r="T14" b="T15"/>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a:solidFill>
              <a:srgbClr val="FF6600"/>
            </a:solidFill>
            <a:prstDash val="sysDot"/>
            <a:round/>
            <a:headEnd/>
            <a:tailEnd type="triangle" w="sm" len="lg"/>
          </a:ln>
        </p:spPr>
        <p:txBody>
          <a:bodyPr/>
          <a:lstStyle/>
          <a:p>
            <a:endParaRPr lang="zh-CN" altLang="en-US"/>
          </a:p>
        </p:txBody>
      </p:sp>
      <p:sp>
        <p:nvSpPr>
          <p:cNvPr id="79930" name="Freeform 60"/>
          <p:cNvSpPr>
            <a:spLocks/>
          </p:cNvSpPr>
          <p:nvPr/>
        </p:nvSpPr>
        <p:spPr bwMode="auto">
          <a:xfrm>
            <a:off x="3878263" y="2489200"/>
            <a:ext cx="441325" cy="3668713"/>
          </a:xfrm>
          <a:custGeom>
            <a:avLst/>
            <a:gdLst>
              <a:gd name="T0" fmla="*/ 0 w 278"/>
              <a:gd name="T1" fmla="*/ 2147483647 h 2231"/>
              <a:gd name="T2" fmla="*/ 2147483647 w 278"/>
              <a:gd name="T3" fmla="*/ 2147483647 h 2231"/>
              <a:gd name="T4" fmla="*/ 2147483647 w 278"/>
              <a:gd name="T5" fmla="*/ 2147483647 h 2231"/>
              <a:gd name="T6" fmla="*/ 2147483647 w 278"/>
              <a:gd name="T7" fmla="*/ 0 h 2231"/>
              <a:gd name="T8" fmla="*/ 0 60000 65536"/>
              <a:gd name="T9" fmla="*/ 0 60000 65536"/>
              <a:gd name="T10" fmla="*/ 0 60000 65536"/>
              <a:gd name="T11" fmla="*/ 0 60000 65536"/>
              <a:gd name="T12" fmla="*/ 0 w 278"/>
              <a:gd name="T13" fmla="*/ 0 h 2231"/>
              <a:gd name="T14" fmla="*/ 278 w 278"/>
              <a:gd name="T15" fmla="*/ 2231 h 2231"/>
            </a:gdLst>
            <a:ahLst/>
            <a:cxnLst>
              <a:cxn ang="T8">
                <a:pos x="T0" y="T1"/>
              </a:cxn>
              <a:cxn ang="T9">
                <a:pos x="T2" y="T3"/>
              </a:cxn>
              <a:cxn ang="T10">
                <a:pos x="T4" y="T5"/>
              </a:cxn>
              <a:cxn ang="T11">
                <a:pos x="T6" y="T7"/>
              </a:cxn>
            </a:cxnLst>
            <a:rect l="T12" t="T13" r="T14" b="T15"/>
            <a:pathLst>
              <a:path w="278" h="2231">
                <a:moveTo>
                  <a:pt x="0" y="2224"/>
                </a:moveTo>
                <a:cubicBezTo>
                  <a:pt x="49" y="2227"/>
                  <a:pt x="99" y="2231"/>
                  <a:pt x="139" y="2165"/>
                </a:cubicBezTo>
                <a:cubicBezTo>
                  <a:pt x="179" y="2099"/>
                  <a:pt x="216" y="2188"/>
                  <a:pt x="239" y="1827"/>
                </a:cubicBezTo>
                <a:cubicBezTo>
                  <a:pt x="262" y="1466"/>
                  <a:pt x="272" y="304"/>
                  <a:pt x="278" y="0"/>
                </a:cubicBezTo>
              </a:path>
            </a:pathLst>
          </a:custGeom>
          <a:noFill/>
          <a:ln w="22225">
            <a:solidFill>
              <a:srgbClr val="FF6600"/>
            </a:solidFill>
            <a:prstDash val="sysDot"/>
            <a:round/>
            <a:headEnd/>
            <a:tailEnd type="triangle" w="sm" len="lg"/>
          </a:ln>
        </p:spPr>
        <p:txBody>
          <a:bodyPr/>
          <a:lstStyle/>
          <a:p>
            <a:endParaRPr lang="zh-CN" altLang="en-US"/>
          </a:p>
        </p:txBody>
      </p:sp>
      <p:sp>
        <p:nvSpPr>
          <p:cNvPr id="79931" name="Freeform 61"/>
          <p:cNvSpPr>
            <a:spLocks/>
          </p:cNvSpPr>
          <p:nvPr/>
        </p:nvSpPr>
        <p:spPr bwMode="auto">
          <a:xfrm>
            <a:off x="4467225" y="2584450"/>
            <a:ext cx="514350" cy="3656013"/>
          </a:xfrm>
          <a:custGeom>
            <a:avLst/>
            <a:gdLst>
              <a:gd name="T0" fmla="*/ 2147483647 w 324"/>
              <a:gd name="T1" fmla="*/ 0 h 2224"/>
              <a:gd name="T2" fmla="*/ 2147483647 w 324"/>
              <a:gd name="T3" fmla="*/ 2147483647 h 2224"/>
              <a:gd name="T4" fmla="*/ 2147483647 w 324"/>
              <a:gd name="T5" fmla="*/ 2147483647 h 2224"/>
              <a:gd name="T6" fmla="*/ 0 60000 65536"/>
              <a:gd name="T7" fmla="*/ 0 60000 65536"/>
              <a:gd name="T8" fmla="*/ 0 60000 65536"/>
              <a:gd name="T9" fmla="*/ 0 w 324"/>
              <a:gd name="T10" fmla="*/ 0 h 2224"/>
              <a:gd name="T11" fmla="*/ 324 w 324"/>
              <a:gd name="T12" fmla="*/ 2224 h 2224"/>
            </a:gdLst>
            <a:ahLst/>
            <a:cxnLst>
              <a:cxn ang="T6">
                <a:pos x="T0" y="T1"/>
              </a:cxn>
              <a:cxn ang="T7">
                <a:pos x="T2" y="T3"/>
              </a:cxn>
              <a:cxn ang="T8">
                <a:pos x="T4" y="T5"/>
              </a:cxn>
            </a:cxnLst>
            <a:rect l="T9" t="T10" r="T11" b="T12"/>
            <a:pathLst>
              <a:path w="324" h="2224">
                <a:moveTo>
                  <a:pt x="46" y="0"/>
                </a:moveTo>
                <a:cubicBezTo>
                  <a:pt x="23" y="738"/>
                  <a:pt x="0" y="1476"/>
                  <a:pt x="46" y="1847"/>
                </a:cubicBezTo>
                <a:cubicBezTo>
                  <a:pt x="92" y="2218"/>
                  <a:pt x="278" y="2161"/>
                  <a:pt x="324" y="2224"/>
                </a:cubicBezTo>
              </a:path>
            </a:pathLst>
          </a:custGeom>
          <a:noFill/>
          <a:ln w="22225">
            <a:solidFill>
              <a:srgbClr val="FF6600"/>
            </a:solidFill>
            <a:prstDash val="sysDot"/>
            <a:round/>
            <a:headEnd/>
            <a:tailEnd type="triangle" w="sm" len="lg"/>
          </a:ln>
        </p:spPr>
        <p:txBody>
          <a:bodyPr/>
          <a:lstStyle/>
          <a:p>
            <a:endParaRPr lang="zh-CN" altLang="en-US"/>
          </a:p>
        </p:txBody>
      </p:sp>
      <p:sp>
        <p:nvSpPr>
          <p:cNvPr id="79932" name="Freeform 62"/>
          <p:cNvSpPr>
            <a:spLocks/>
          </p:cNvSpPr>
          <p:nvPr/>
        </p:nvSpPr>
        <p:spPr bwMode="auto">
          <a:xfrm>
            <a:off x="6080125" y="4911725"/>
            <a:ext cx="379413" cy="1292225"/>
          </a:xfrm>
          <a:custGeom>
            <a:avLst/>
            <a:gdLst>
              <a:gd name="T0" fmla="*/ 0 w 239"/>
              <a:gd name="T1" fmla="*/ 2147483647 h 814"/>
              <a:gd name="T2" fmla="*/ 2147483647 w 239"/>
              <a:gd name="T3" fmla="*/ 2147483647 h 814"/>
              <a:gd name="T4" fmla="*/ 2147483647 w 239"/>
              <a:gd name="T5" fmla="*/ 2147483647 h 814"/>
              <a:gd name="T6" fmla="*/ 2147483647 w 239"/>
              <a:gd name="T7" fmla="*/ 0 h 814"/>
              <a:gd name="T8" fmla="*/ 0 60000 65536"/>
              <a:gd name="T9" fmla="*/ 0 60000 65536"/>
              <a:gd name="T10" fmla="*/ 0 60000 65536"/>
              <a:gd name="T11" fmla="*/ 0 60000 65536"/>
              <a:gd name="T12" fmla="*/ 0 w 239"/>
              <a:gd name="T13" fmla="*/ 0 h 814"/>
              <a:gd name="T14" fmla="*/ 239 w 239"/>
              <a:gd name="T15" fmla="*/ 814 h 814"/>
            </a:gdLst>
            <a:ahLst/>
            <a:cxnLst>
              <a:cxn ang="T8">
                <a:pos x="T0" y="T1"/>
              </a:cxn>
              <a:cxn ang="T9">
                <a:pos x="T2" y="T3"/>
              </a:cxn>
              <a:cxn ang="T10">
                <a:pos x="T4" y="T5"/>
              </a:cxn>
              <a:cxn ang="T11">
                <a:pos x="T6" y="T7"/>
              </a:cxn>
            </a:cxnLst>
            <a:rect l="T12" t="T13" r="T14" b="T15"/>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a:solidFill>
              <a:srgbClr val="FF6600"/>
            </a:solidFill>
            <a:prstDash val="sysDot"/>
            <a:round/>
            <a:headEnd/>
            <a:tailEnd type="triangle" w="sm" len="lg"/>
          </a:ln>
        </p:spPr>
        <p:txBody>
          <a:bodyPr/>
          <a:lstStyle/>
          <a:p>
            <a:endParaRPr lang="zh-CN" altLang="en-US"/>
          </a:p>
        </p:txBody>
      </p:sp>
      <p:sp>
        <p:nvSpPr>
          <p:cNvPr id="79933" name="Freeform 63"/>
          <p:cNvSpPr>
            <a:spLocks/>
          </p:cNvSpPr>
          <p:nvPr/>
        </p:nvSpPr>
        <p:spPr bwMode="auto">
          <a:xfrm>
            <a:off x="6691313" y="4975225"/>
            <a:ext cx="493712" cy="1216025"/>
          </a:xfrm>
          <a:custGeom>
            <a:avLst/>
            <a:gdLst>
              <a:gd name="T0" fmla="*/ 2147483647 w 271"/>
              <a:gd name="T1" fmla="*/ 0 h 746"/>
              <a:gd name="T2" fmla="*/ 2147483647 w 271"/>
              <a:gd name="T3" fmla="*/ 2147483647 h 746"/>
              <a:gd name="T4" fmla="*/ 2147483647 w 271"/>
              <a:gd name="T5" fmla="*/ 2147483647 h 746"/>
              <a:gd name="T6" fmla="*/ 2147483647 w 271"/>
              <a:gd name="T7" fmla="*/ 2147483647 h 746"/>
              <a:gd name="T8" fmla="*/ 0 60000 65536"/>
              <a:gd name="T9" fmla="*/ 0 60000 65536"/>
              <a:gd name="T10" fmla="*/ 0 60000 65536"/>
              <a:gd name="T11" fmla="*/ 0 60000 65536"/>
              <a:gd name="T12" fmla="*/ 0 w 271"/>
              <a:gd name="T13" fmla="*/ 0 h 746"/>
              <a:gd name="T14" fmla="*/ 271 w 271"/>
              <a:gd name="T15" fmla="*/ 746 h 746"/>
            </a:gdLst>
            <a:ahLst/>
            <a:cxnLst>
              <a:cxn ang="T8">
                <a:pos x="T0" y="T1"/>
              </a:cxn>
              <a:cxn ang="T9">
                <a:pos x="T2" y="T3"/>
              </a:cxn>
              <a:cxn ang="T10">
                <a:pos x="T4" y="T5"/>
              </a:cxn>
              <a:cxn ang="T11">
                <a:pos x="T6" y="T7"/>
              </a:cxn>
            </a:cxnLst>
            <a:rect l="T12" t="T13" r="T14" b="T15"/>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a:solidFill>
              <a:srgbClr val="FF6600"/>
            </a:solidFill>
            <a:prstDash val="sysDot"/>
            <a:round/>
            <a:headEnd/>
            <a:tailEnd type="triangle" w="sm" len="lg"/>
          </a:ln>
        </p:spPr>
        <p:txBody>
          <a:bodyPr/>
          <a:lstStyle/>
          <a:p>
            <a:endParaRPr lang="zh-CN" altLang="en-US"/>
          </a:p>
        </p:txBody>
      </p:sp>
      <p:sp>
        <p:nvSpPr>
          <p:cNvPr id="79934" name="Freeform 64"/>
          <p:cNvSpPr>
            <a:spLocks/>
          </p:cNvSpPr>
          <p:nvPr/>
        </p:nvSpPr>
        <p:spPr bwMode="auto">
          <a:xfrm>
            <a:off x="84138" y="1385888"/>
            <a:ext cx="515937" cy="4760912"/>
          </a:xfrm>
          <a:custGeom>
            <a:avLst/>
            <a:gdLst>
              <a:gd name="T0" fmla="*/ 2147483647 w 285"/>
              <a:gd name="T1" fmla="*/ 0 h 2999"/>
              <a:gd name="T2" fmla="*/ 2147483647 w 285"/>
              <a:gd name="T3" fmla="*/ 2147483647 h 2999"/>
              <a:gd name="T4" fmla="*/ 2147483647 w 285"/>
              <a:gd name="T5" fmla="*/ 2147483647 h 2999"/>
              <a:gd name="T6" fmla="*/ 2147483647 w 285"/>
              <a:gd name="T7" fmla="*/ 2147483647 h 2999"/>
              <a:gd name="T8" fmla="*/ 2147483647 w 285"/>
              <a:gd name="T9" fmla="*/ 2147483647 h 2999"/>
              <a:gd name="T10" fmla="*/ 0 60000 65536"/>
              <a:gd name="T11" fmla="*/ 0 60000 65536"/>
              <a:gd name="T12" fmla="*/ 0 60000 65536"/>
              <a:gd name="T13" fmla="*/ 0 60000 65536"/>
              <a:gd name="T14" fmla="*/ 0 60000 65536"/>
              <a:gd name="T15" fmla="*/ 0 w 285"/>
              <a:gd name="T16" fmla="*/ 0 h 2999"/>
              <a:gd name="T17" fmla="*/ 285 w 285"/>
              <a:gd name="T18" fmla="*/ 2999 h 2999"/>
            </a:gdLst>
            <a:ahLst/>
            <a:cxnLst>
              <a:cxn ang="T10">
                <a:pos x="T0" y="T1"/>
              </a:cxn>
              <a:cxn ang="T11">
                <a:pos x="T2" y="T3"/>
              </a:cxn>
              <a:cxn ang="T12">
                <a:pos x="T4" y="T5"/>
              </a:cxn>
              <a:cxn ang="T13">
                <a:pos x="T6" y="T7"/>
              </a:cxn>
              <a:cxn ang="T14">
                <a:pos x="T8" y="T9"/>
              </a:cxn>
            </a:cxnLst>
            <a:rect l="T15" t="T16" r="T17" b="T18"/>
            <a:pathLst>
              <a:path w="285" h="2999">
                <a:moveTo>
                  <a:pt x="285" y="0"/>
                </a:moveTo>
                <a:cubicBezTo>
                  <a:pt x="215" y="122"/>
                  <a:pt x="146" y="245"/>
                  <a:pt x="106" y="536"/>
                </a:cubicBezTo>
                <a:cubicBezTo>
                  <a:pt x="66" y="827"/>
                  <a:pt x="59" y="1417"/>
                  <a:pt x="46" y="1748"/>
                </a:cubicBezTo>
                <a:cubicBezTo>
                  <a:pt x="33" y="2079"/>
                  <a:pt x="0" y="2315"/>
                  <a:pt x="26" y="2523"/>
                </a:cubicBezTo>
                <a:cubicBezTo>
                  <a:pt x="52" y="2731"/>
                  <a:pt x="172" y="2920"/>
                  <a:pt x="205" y="2999"/>
                </a:cubicBezTo>
              </a:path>
            </a:pathLst>
          </a:custGeom>
          <a:noFill/>
          <a:ln w="22225">
            <a:solidFill>
              <a:srgbClr val="FF6600"/>
            </a:solidFill>
            <a:prstDash val="sysDot"/>
            <a:round/>
            <a:headEnd/>
            <a:tailEnd type="triangle" w="sm" len="lg"/>
          </a:ln>
        </p:spPr>
        <p:txBody>
          <a:bodyPr/>
          <a:lstStyle/>
          <a:p>
            <a:endParaRPr lang="zh-CN" altLang="en-US"/>
          </a:p>
        </p:txBody>
      </p:sp>
      <p:sp>
        <p:nvSpPr>
          <p:cNvPr id="79935" name="Freeform 65"/>
          <p:cNvSpPr>
            <a:spLocks/>
          </p:cNvSpPr>
          <p:nvPr/>
        </p:nvSpPr>
        <p:spPr bwMode="auto">
          <a:xfrm>
            <a:off x="8356600" y="1543050"/>
            <a:ext cx="571500" cy="4699000"/>
          </a:xfrm>
          <a:custGeom>
            <a:avLst/>
            <a:gdLst>
              <a:gd name="T0" fmla="*/ 0 w 360"/>
              <a:gd name="T1" fmla="*/ 2147483647 h 2960"/>
              <a:gd name="T2" fmla="*/ 2147483647 w 360"/>
              <a:gd name="T3" fmla="*/ 2147483647 h 2960"/>
              <a:gd name="T4" fmla="*/ 2147483647 w 360"/>
              <a:gd name="T5" fmla="*/ 2147483647 h 2960"/>
              <a:gd name="T6" fmla="*/ 2147483647 w 360"/>
              <a:gd name="T7" fmla="*/ 0 h 2960"/>
              <a:gd name="T8" fmla="*/ 0 60000 65536"/>
              <a:gd name="T9" fmla="*/ 0 60000 65536"/>
              <a:gd name="T10" fmla="*/ 0 60000 65536"/>
              <a:gd name="T11" fmla="*/ 0 60000 65536"/>
              <a:gd name="T12" fmla="*/ 0 w 360"/>
              <a:gd name="T13" fmla="*/ 0 h 2960"/>
              <a:gd name="T14" fmla="*/ 360 w 360"/>
              <a:gd name="T15" fmla="*/ 2960 h 2960"/>
            </a:gdLst>
            <a:ahLst/>
            <a:cxnLst>
              <a:cxn ang="T8">
                <a:pos x="T0" y="T1"/>
              </a:cxn>
              <a:cxn ang="T9">
                <a:pos x="T2" y="T3"/>
              </a:cxn>
              <a:cxn ang="T10">
                <a:pos x="T4" y="T5"/>
              </a:cxn>
              <a:cxn ang="T11">
                <a:pos x="T6" y="T7"/>
              </a:cxn>
            </a:cxnLst>
            <a:rect l="T12" t="T13" r="T14" b="T15"/>
            <a:pathLst>
              <a:path w="360" h="2960">
                <a:moveTo>
                  <a:pt x="0" y="2960"/>
                </a:moveTo>
                <a:cubicBezTo>
                  <a:pt x="81" y="2925"/>
                  <a:pt x="162" y="2891"/>
                  <a:pt x="218" y="2682"/>
                </a:cubicBezTo>
                <a:cubicBezTo>
                  <a:pt x="274" y="2473"/>
                  <a:pt x="314" y="2155"/>
                  <a:pt x="337" y="1708"/>
                </a:cubicBezTo>
                <a:cubicBezTo>
                  <a:pt x="360" y="1261"/>
                  <a:pt x="354" y="285"/>
                  <a:pt x="357" y="0"/>
                </a:cubicBezTo>
              </a:path>
            </a:pathLst>
          </a:custGeom>
          <a:noFill/>
          <a:ln w="22225">
            <a:solidFill>
              <a:srgbClr val="FF6600"/>
            </a:solidFill>
            <a:prstDash val="sysDot"/>
            <a:round/>
            <a:headEnd/>
            <a:tailEnd type="triangle" w="sm" len="lg"/>
          </a:ln>
        </p:spPr>
        <p:txBody>
          <a:bodyPr/>
          <a:lstStyle/>
          <a:p>
            <a:endParaRPr lang="zh-CN" altLang="en-US"/>
          </a:p>
        </p:txBody>
      </p:sp>
      <p:sp>
        <p:nvSpPr>
          <p:cNvPr id="64" name="灯片编号占位符 63"/>
          <p:cNvSpPr>
            <a:spLocks noGrp="1"/>
          </p:cNvSpPr>
          <p:nvPr>
            <p:ph type="sldNum" sz="quarter" idx="12"/>
          </p:nvPr>
        </p:nvSpPr>
        <p:spPr/>
        <p:txBody>
          <a:bodyPr/>
          <a:lstStyle/>
          <a:p>
            <a:pPr>
              <a:defRPr/>
            </a:pPr>
            <a:fld id="{2ACD63A2-D538-4F3E-8819-685F5BF9F291}" type="slidenum">
              <a:rPr lang="en-US" altLang="zh-CN" smtClean="0"/>
              <a:pPr>
                <a:defRPr/>
              </a:pPr>
              <a:t>14</a:t>
            </a:fld>
            <a:endParaRPr lang="en-US" altLang="zh-CN"/>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15</a:t>
            </a:fld>
            <a:endParaRPr lang="en-US" altLang="zh-CN"/>
          </a:p>
        </p:txBody>
      </p:sp>
      <p:sp>
        <p:nvSpPr>
          <p:cNvPr id="3" name="标题 1"/>
          <p:cNvSpPr txBox="1">
            <a:spLocks/>
          </p:cNvSpPr>
          <p:nvPr/>
        </p:nvSpPr>
        <p:spPr>
          <a:xfrm>
            <a:off x="470847" y="725014"/>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递归算法的运算时间复杂度分析</a:t>
            </a:r>
            <a:endParaRPr kumimoji="1" lang="zh-CN" altLang="en-US" sz="3600" b="1" i="0" u="none" strike="noStrike" kern="0" cap="none" spc="0" normalizeH="0" baseline="0" noProof="0" dirty="0">
              <a:ln>
                <a:noFill/>
              </a:ln>
              <a:solidFill>
                <a:srgbClr val="80008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当</a:t>
            </a:r>
            <a:r>
              <a:rPr kumimoji="1" lang="en-US" altLang="zh-CN" sz="3200" b="1" i="1" u="none" strike="noStrike" kern="0" cap="none" spc="0" normalizeH="0" baseline="0" noProof="0" dirty="0" smtClean="0">
                <a:ln>
                  <a:noFill/>
                </a:ln>
                <a:solidFill>
                  <a:srgbClr val="0000FF"/>
                </a:solidFill>
                <a:effectLst/>
                <a:uLnTx/>
                <a:uFillTx/>
                <a:latin typeface="+mn-lt"/>
                <a:ea typeface="+mn-ea"/>
                <a:cs typeface="+mn-cs"/>
              </a:rPr>
              <a:t>n</a:t>
            </a:r>
            <a:r>
              <a:rPr kumimoji="1" lang="en-US" altLang="zh-CN" sz="3200" b="1" i="0" u="none" strike="noStrike" kern="0" cap="none" spc="0" normalizeH="0" baseline="0" noProof="0" dirty="0" smtClean="0">
                <a:ln>
                  <a:noFill/>
                </a:ln>
                <a:solidFill>
                  <a:srgbClr val="0000FF"/>
                </a:solidFill>
                <a:effectLst/>
                <a:uLnTx/>
                <a:uFillTx/>
                <a:latin typeface="+mn-lt"/>
                <a:ea typeface="+mn-ea"/>
                <a:cs typeface="+mn-cs"/>
              </a:rPr>
              <a:t>=0</a:t>
            </a: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时，</a:t>
            </a:r>
            <a:r>
              <a:rPr kumimoji="1" lang="en-US" altLang="zh-CN" sz="3200" b="1" i="0" u="none" strike="noStrike" kern="0" cap="none" spc="0" normalizeH="0" baseline="0" noProof="0" dirty="0" smtClean="0">
                <a:ln>
                  <a:noFill/>
                </a:ln>
                <a:solidFill>
                  <a:srgbClr val="0000FF"/>
                </a:solidFill>
                <a:effectLst/>
                <a:uLnTx/>
                <a:uFillTx/>
                <a:latin typeface="+mn-lt"/>
                <a:ea typeface="+mn-ea"/>
                <a:cs typeface="+mn-cs"/>
              </a:rPr>
              <a:t>T(</a:t>
            </a:r>
            <a:r>
              <a:rPr kumimoji="1" lang="en-US" altLang="zh-CN" sz="3200" b="1" i="1" u="none" strike="noStrike" kern="0" cap="none" spc="0" normalizeH="0" baseline="0" noProof="0" dirty="0" smtClean="0">
                <a:ln>
                  <a:noFill/>
                </a:ln>
                <a:solidFill>
                  <a:srgbClr val="0000FF"/>
                </a:solidFill>
                <a:effectLst/>
                <a:uLnTx/>
                <a:uFillTx/>
                <a:latin typeface="+mn-lt"/>
                <a:ea typeface="+mn-ea"/>
                <a:cs typeface="+mn-cs"/>
              </a:rPr>
              <a:t>n</a:t>
            </a:r>
            <a:r>
              <a:rPr kumimoji="1" lang="en-US" altLang="zh-CN" sz="3200" b="1" i="0" u="none" strike="noStrike" kern="0" cap="none" spc="0" normalizeH="0" baseline="0" noProof="0" dirty="0" smtClean="0">
                <a:ln>
                  <a:noFill/>
                </a:ln>
                <a:solidFill>
                  <a:srgbClr val="0000FF"/>
                </a:solidFill>
                <a:effectLst/>
                <a:uLnTx/>
                <a:uFillTx/>
                <a:latin typeface="+mn-lt"/>
                <a:ea typeface="+mn-ea"/>
                <a:cs typeface="+mn-cs"/>
              </a:rPr>
              <a:t>)=0</a:t>
            </a: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当</a:t>
            </a:r>
            <a:r>
              <a:rPr kumimoji="1" lang="en-US" altLang="zh-CN" sz="3200" b="1" i="1" u="none" strike="noStrike" kern="0" cap="none" spc="0" normalizeH="0" baseline="0" noProof="0" dirty="0" smtClean="0">
                <a:ln>
                  <a:noFill/>
                </a:ln>
                <a:solidFill>
                  <a:srgbClr val="0000FF"/>
                </a:solidFill>
                <a:effectLst/>
                <a:uLnTx/>
                <a:uFillTx/>
                <a:latin typeface="+mn-lt"/>
                <a:ea typeface="+mn-ea"/>
                <a:cs typeface="+mn-cs"/>
              </a:rPr>
              <a:t>n</a:t>
            </a:r>
            <a:r>
              <a:rPr kumimoji="1" lang="en-US" altLang="zh-CN" sz="3200" b="1" i="0" u="none" strike="noStrike" kern="0" cap="none" spc="0" normalizeH="0" baseline="0" noProof="0" dirty="0" smtClean="0">
                <a:ln>
                  <a:noFill/>
                </a:ln>
                <a:solidFill>
                  <a:srgbClr val="0000FF"/>
                </a:solidFill>
                <a:effectLst/>
                <a:uLnTx/>
                <a:uFillTx/>
                <a:latin typeface="+mn-lt"/>
                <a:ea typeface="+mn-ea"/>
                <a:cs typeface="+mn-cs"/>
              </a:rPr>
              <a:t>&gt;0</a:t>
            </a: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时，</a:t>
            </a:r>
            <a:r>
              <a:rPr kumimoji="1" lang="en-US" altLang="zh-CN" sz="3200" b="1" i="0" u="none" strike="noStrike" kern="0" cap="none" spc="0" normalizeH="0" baseline="0" noProof="0" dirty="0" smtClean="0">
                <a:ln>
                  <a:noFill/>
                </a:ln>
                <a:solidFill>
                  <a:srgbClr val="0000FF"/>
                </a:solidFill>
                <a:effectLst/>
                <a:uLnTx/>
                <a:uFillTx/>
                <a:latin typeface="+mn-lt"/>
                <a:ea typeface="+mn-ea"/>
                <a:cs typeface="+mn-cs"/>
              </a:rPr>
              <a:t>T(</a:t>
            </a:r>
            <a:r>
              <a:rPr kumimoji="1" lang="en-US" altLang="zh-CN" sz="3200" b="1" i="1" u="none" strike="noStrike" kern="0" cap="none" spc="0" normalizeH="0" baseline="0" noProof="0" dirty="0" smtClean="0">
                <a:ln>
                  <a:noFill/>
                </a:ln>
                <a:solidFill>
                  <a:srgbClr val="0000FF"/>
                </a:solidFill>
                <a:effectLst/>
                <a:uLnTx/>
                <a:uFillTx/>
                <a:latin typeface="+mn-lt"/>
                <a:ea typeface="+mn-ea"/>
                <a:cs typeface="+mn-cs"/>
              </a:rPr>
              <a:t>n</a:t>
            </a:r>
            <a:r>
              <a:rPr kumimoji="1" lang="en-US" altLang="zh-CN" sz="3200" b="1" i="0" u="none" strike="noStrike" kern="0" cap="none" spc="0" normalizeH="0" baseline="0" noProof="0" dirty="0" smtClean="0">
                <a:ln>
                  <a:noFill/>
                </a:ln>
                <a:solidFill>
                  <a:srgbClr val="0000FF"/>
                </a:solidFill>
                <a:effectLst/>
                <a:uLnTx/>
                <a:uFillTx/>
                <a:latin typeface="+mn-lt"/>
                <a:ea typeface="+mn-ea"/>
                <a:cs typeface="+mn-cs"/>
              </a:rPr>
              <a:t>)=2T(</a:t>
            </a:r>
            <a:r>
              <a:rPr kumimoji="1" lang="en-US" altLang="zh-CN" sz="3200" b="1" i="1" u="none" strike="noStrike" kern="0" cap="none" spc="0" normalizeH="0" baseline="0" noProof="0" dirty="0" smtClean="0">
                <a:ln>
                  <a:noFill/>
                </a:ln>
                <a:solidFill>
                  <a:srgbClr val="0000FF"/>
                </a:solidFill>
                <a:effectLst/>
                <a:uLnTx/>
                <a:uFillTx/>
                <a:latin typeface="+mn-lt"/>
                <a:ea typeface="+mn-ea"/>
                <a:cs typeface="+mn-cs"/>
              </a:rPr>
              <a:t>n</a:t>
            </a:r>
            <a:r>
              <a:rPr kumimoji="1" lang="en-US" altLang="zh-CN" sz="3200" b="1" i="0" u="none" strike="noStrike" kern="0" cap="none" spc="0" normalizeH="0" baseline="0" noProof="0" dirty="0" smtClean="0">
                <a:ln>
                  <a:noFill/>
                </a:ln>
                <a:solidFill>
                  <a:srgbClr val="0000FF"/>
                </a:solidFill>
                <a:effectLst/>
                <a:uLnTx/>
                <a:uFillTx/>
                <a:latin typeface="+mn-lt"/>
                <a:ea typeface="+mn-ea"/>
                <a:cs typeface="+mn-cs"/>
              </a:rPr>
              <a:t>-1)+1</a:t>
            </a: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 </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1" lang="en-US" altLang="zh-CN" sz="2800" b="1" i="0" u="none" strike="noStrike" kern="0" cap="none" spc="0" normalizeH="0" baseline="0" noProof="0" dirty="0" smtClean="0">
                <a:ln>
                  <a:noFill/>
                </a:ln>
                <a:solidFill>
                  <a:srgbClr val="FF0000"/>
                </a:solidFill>
                <a:effectLst/>
                <a:uLnTx/>
                <a:uFillTx/>
                <a:latin typeface="+mn-lt"/>
                <a:ea typeface="+mn-ea"/>
              </a:rPr>
              <a:t>T(</a:t>
            </a:r>
            <a:r>
              <a:rPr kumimoji="1" lang="en-US" altLang="zh-CN" sz="2800" b="1" i="1" u="none" strike="noStrike" kern="0" cap="none" spc="0" normalizeH="0" baseline="0" noProof="0" dirty="0" smtClean="0">
                <a:ln>
                  <a:noFill/>
                </a:ln>
                <a:solidFill>
                  <a:srgbClr val="FF0000"/>
                </a:solidFill>
                <a:effectLst/>
                <a:uLnTx/>
                <a:uFillTx/>
                <a:latin typeface="+mn-lt"/>
                <a:ea typeface="+mn-ea"/>
              </a:rPr>
              <a:t>n</a:t>
            </a:r>
            <a:r>
              <a:rPr kumimoji="1" lang="en-US" altLang="zh-CN" sz="2800" b="1" i="0" u="none" strike="noStrike" kern="0" cap="none" spc="0" normalizeH="0" baseline="0" noProof="0" dirty="0" smtClean="0">
                <a:ln>
                  <a:noFill/>
                </a:ln>
                <a:solidFill>
                  <a:srgbClr val="FF0000"/>
                </a:solidFill>
                <a:effectLst/>
                <a:uLnTx/>
                <a:uFillTx/>
                <a:latin typeface="+mn-lt"/>
                <a:ea typeface="+mn-ea"/>
              </a:rPr>
              <a:t>)=2T(</a:t>
            </a:r>
            <a:r>
              <a:rPr kumimoji="1" lang="en-US" altLang="zh-CN" sz="2800" b="1" i="1" u="none" strike="noStrike" kern="0" cap="none" spc="0" normalizeH="0" baseline="0" noProof="0" dirty="0" smtClean="0">
                <a:ln>
                  <a:noFill/>
                </a:ln>
                <a:solidFill>
                  <a:srgbClr val="FF0000"/>
                </a:solidFill>
                <a:effectLst/>
                <a:uLnTx/>
                <a:uFillTx/>
                <a:latin typeface="+mn-lt"/>
                <a:ea typeface="+mn-ea"/>
              </a:rPr>
              <a:t>n</a:t>
            </a:r>
            <a:r>
              <a:rPr kumimoji="1" lang="en-US" altLang="zh-CN" sz="2800" b="1" i="0" u="none" strike="noStrike" kern="0" cap="none" spc="0" normalizeH="0" baseline="0" noProof="0" dirty="0" smtClean="0">
                <a:ln>
                  <a:noFill/>
                </a:ln>
                <a:solidFill>
                  <a:srgbClr val="FF0000"/>
                </a:solidFill>
                <a:effectLst/>
                <a:uLnTx/>
                <a:uFillTx/>
                <a:latin typeface="+mn-lt"/>
                <a:ea typeface="+mn-ea"/>
              </a:rPr>
              <a:t>-1)+1=2(2T(</a:t>
            </a:r>
            <a:r>
              <a:rPr kumimoji="1" lang="en-US" altLang="zh-CN" sz="2800" b="1" i="1" u="none" strike="noStrike" kern="0" cap="none" spc="0" normalizeH="0" baseline="0" noProof="0" dirty="0" smtClean="0">
                <a:ln>
                  <a:noFill/>
                </a:ln>
                <a:solidFill>
                  <a:srgbClr val="FF0000"/>
                </a:solidFill>
                <a:effectLst/>
                <a:uLnTx/>
                <a:uFillTx/>
                <a:latin typeface="+mn-lt"/>
                <a:ea typeface="+mn-ea"/>
              </a:rPr>
              <a:t>n</a:t>
            </a:r>
            <a:r>
              <a:rPr kumimoji="1" lang="en-US" altLang="zh-CN" sz="2800" b="1" i="0" u="none" strike="noStrike" kern="0" cap="none" spc="0" normalizeH="0" baseline="0" noProof="0" dirty="0" smtClean="0">
                <a:ln>
                  <a:noFill/>
                </a:ln>
                <a:solidFill>
                  <a:srgbClr val="FF0000"/>
                </a:solidFill>
                <a:effectLst/>
                <a:uLnTx/>
                <a:uFillTx/>
                <a:latin typeface="+mn-lt"/>
                <a:ea typeface="+mn-ea"/>
              </a:rPr>
              <a:t>-2)+1)+1=…</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1" lang="en-US" altLang="zh-CN" sz="2800" b="1" i="0" u="none" strike="noStrike" kern="0" cap="none" spc="0" normalizeH="0" baseline="0" noProof="0" dirty="0" smtClean="0">
                <a:ln>
                  <a:noFill/>
                </a:ln>
                <a:solidFill>
                  <a:srgbClr val="FF0000"/>
                </a:solidFill>
                <a:effectLst/>
                <a:uLnTx/>
                <a:uFillTx/>
                <a:latin typeface="+mn-lt"/>
                <a:ea typeface="+mn-ea"/>
              </a:rPr>
              <a:t>   =2</a:t>
            </a:r>
            <a:r>
              <a:rPr kumimoji="1" lang="en-US" altLang="zh-CN" sz="2800" b="1" i="1" u="none" strike="noStrike" kern="0" cap="none" spc="0" normalizeH="0" baseline="30000" noProof="0" dirty="0" smtClean="0">
                <a:ln>
                  <a:noFill/>
                </a:ln>
                <a:solidFill>
                  <a:srgbClr val="FF0000"/>
                </a:solidFill>
                <a:effectLst/>
                <a:uLnTx/>
                <a:uFillTx/>
                <a:latin typeface="+mn-lt"/>
                <a:ea typeface="+mn-ea"/>
              </a:rPr>
              <a:t>n</a:t>
            </a:r>
            <a:r>
              <a:rPr kumimoji="1" lang="en-US" altLang="zh-CN" sz="2800" b="1" i="0" u="none" strike="noStrike" kern="0" cap="none" spc="0" normalizeH="0" baseline="30000" noProof="0" dirty="0" smtClean="0">
                <a:ln>
                  <a:noFill/>
                </a:ln>
                <a:solidFill>
                  <a:srgbClr val="FF0000"/>
                </a:solidFill>
                <a:effectLst/>
                <a:uLnTx/>
                <a:uFillTx/>
                <a:latin typeface="+mn-lt"/>
                <a:ea typeface="+mn-ea"/>
              </a:rPr>
              <a:t>-1</a:t>
            </a:r>
            <a:r>
              <a:rPr kumimoji="1" lang="en-US" altLang="zh-CN" sz="2800" b="1" i="0" u="none" strike="noStrike" kern="0" cap="none" spc="0" normalizeH="0" baseline="0" noProof="0" dirty="0" smtClean="0">
                <a:ln>
                  <a:noFill/>
                </a:ln>
                <a:solidFill>
                  <a:srgbClr val="FF0000"/>
                </a:solidFill>
                <a:effectLst/>
                <a:uLnTx/>
                <a:uFillTx/>
                <a:latin typeface="+mn-lt"/>
                <a:ea typeface="+mn-ea"/>
              </a:rPr>
              <a:t>+2</a:t>
            </a:r>
            <a:r>
              <a:rPr kumimoji="1" lang="en-US" altLang="zh-CN" sz="2800" b="1" i="1" u="none" strike="noStrike" kern="0" cap="none" spc="0" normalizeH="0" baseline="30000" noProof="0" dirty="0" smtClean="0">
                <a:ln>
                  <a:noFill/>
                </a:ln>
                <a:solidFill>
                  <a:srgbClr val="FF0000"/>
                </a:solidFill>
                <a:effectLst/>
                <a:uLnTx/>
                <a:uFillTx/>
                <a:latin typeface="+mn-lt"/>
                <a:ea typeface="+mn-ea"/>
              </a:rPr>
              <a:t>n</a:t>
            </a:r>
            <a:r>
              <a:rPr kumimoji="1" lang="en-US" altLang="zh-CN" sz="2800" b="1" i="0" u="none" strike="noStrike" kern="0" cap="none" spc="0" normalizeH="0" baseline="30000" noProof="0" dirty="0" smtClean="0">
                <a:ln>
                  <a:noFill/>
                </a:ln>
                <a:solidFill>
                  <a:srgbClr val="FF0000"/>
                </a:solidFill>
                <a:effectLst/>
                <a:uLnTx/>
                <a:uFillTx/>
                <a:latin typeface="+mn-lt"/>
                <a:ea typeface="+mn-ea"/>
              </a:rPr>
              <a:t>-2</a:t>
            </a:r>
            <a:r>
              <a:rPr kumimoji="1" lang="en-US" altLang="zh-CN" sz="2800" b="1" i="0" u="none" strike="noStrike" kern="0" cap="none" spc="0" normalizeH="0" baseline="0" noProof="0" dirty="0" smtClean="0">
                <a:ln>
                  <a:noFill/>
                </a:ln>
                <a:solidFill>
                  <a:srgbClr val="FF0000"/>
                </a:solidFill>
                <a:effectLst/>
                <a:uLnTx/>
                <a:uFillTx/>
                <a:latin typeface="+mn-lt"/>
                <a:ea typeface="+mn-ea"/>
              </a:rPr>
              <a:t>+…+1=2</a:t>
            </a:r>
            <a:r>
              <a:rPr kumimoji="1" lang="en-US" altLang="zh-CN" sz="2800" b="1" i="1" u="none" strike="noStrike" kern="0" cap="none" spc="0" normalizeH="0" baseline="30000" noProof="0" dirty="0" smtClean="0">
                <a:ln>
                  <a:noFill/>
                </a:ln>
                <a:solidFill>
                  <a:srgbClr val="FF0000"/>
                </a:solidFill>
                <a:effectLst/>
                <a:uLnTx/>
                <a:uFillTx/>
                <a:latin typeface="+mn-lt"/>
                <a:ea typeface="+mn-ea"/>
              </a:rPr>
              <a:t>n</a:t>
            </a:r>
            <a:r>
              <a:rPr kumimoji="1" lang="en-US" altLang="zh-CN" sz="2800" b="1" i="0" u="none" strike="noStrike" kern="0" cap="none" spc="0" normalizeH="0" baseline="0" noProof="0" dirty="0" smtClean="0">
                <a:ln>
                  <a:noFill/>
                </a:ln>
                <a:solidFill>
                  <a:srgbClr val="FF0000"/>
                </a:solidFill>
                <a:effectLst/>
                <a:uLnTx/>
                <a:uFillTx/>
                <a:latin typeface="+mn-lt"/>
                <a:ea typeface="+mn-ea"/>
              </a:rPr>
              <a:t>-1</a:t>
            </a:r>
          </a:p>
        </p:txBody>
      </p:sp>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16</a:t>
            </a:fld>
            <a:endParaRPr lang="en-US" altLang="zh-CN"/>
          </a:p>
        </p:txBody>
      </p:sp>
      <p:sp>
        <p:nvSpPr>
          <p:cNvPr id="3" name="标题 1"/>
          <p:cNvSpPr txBox="1">
            <a:spLocks/>
          </p:cNvSpPr>
          <p:nvPr/>
        </p:nvSpPr>
        <p:spPr>
          <a:xfrm>
            <a:off x="403412" y="476946"/>
            <a:ext cx="8229600" cy="77624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证明递归程序的正确性</a:t>
            </a:r>
            <a:endParaRPr kumimoji="1" lang="zh-CN" altLang="en-US" sz="3600" b="1" i="0" u="none" strike="noStrike" kern="0" cap="none" spc="0" normalizeH="0" baseline="0" noProof="0" dirty="0">
              <a:ln>
                <a:noFill/>
              </a:ln>
              <a:solidFill>
                <a:srgbClr val="80008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254892" y="1338083"/>
            <a:ext cx="8236424" cy="4525963"/>
          </a:xfrm>
          <a:prstGeom prst="rect">
            <a:avLst/>
          </a:prstGeom>
        </p:spPr>
        <p:txBody>
          <a:bodyPr>
            <a:normAutofit fontScale="92500"/>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递归程序在逻辑上与常见的数学归纳法类似，因此往往可以用数学归纳法来证明递归程序的正确性。在证明的时候，要证明两个部分。</a:t>
            </a:r>
            <a:endParaRPr kumimoji="1" lang="en-US" altLang="zh-CN" sz="3200" b="1" i="0" u="none" strike="noStrike" kern="0" cap="none" spc="0" normalizeH="0" baseline="0" noProof="0" dirty="0" smtClean="0">
              <a:ln>
                <a:noFill/>
              </a:ln>
              <a:solidFill>
                <a:srgbClr val="0000FF"/>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7030A0"/>
                </a:solidFill>
                <a:effectLst/>
                <a:uLnTx/>
                <a:uFillTx/>
                <a:latin typeface="+mn-lt"/>
                <a:ea typeface="+mn-ea"/>
              </a:rPr>
              <a:t>一个是递归的基础，也就是作为递归终止状态的最基础情况，例如在</a:t>
            </a:r>
            <a:r>
              <a:rPr kumimoji="1" lang="en-US" altLang="zh-CN" sz="2800" b="1" i="0" u="none" strike="noStrike" kern="0" cap="none" spc="0" normalizeH="0" baseline="0" noProof="0" dirty="0" smtClean="0">
                <a:ln>
                  <a:noFill/>
                </a:ln>
                <a:solidFill>
                  <a:srgbClr val="7030A0"/>
                </a:solidFill>
                <a:effectLst/>
                <a:uLnTx/>
                <a:uFillTx/>
                <a:latin typeface="+mn-lt"/>
                <a:ea typeface="+mn-ea"/>
              </a:rPr>
              <a:t>Hanoi</a:t>
            </a:r>
            <a:r>
              <a:rPr kumimoji="1" lang="zh-CN" altLang="en-US" sz="2800" b="1" i="0" u="none" strike="noStrike" kern="0" cap="none" spc="0" normalizeH="0" baseline="0" noProof="0" dirty="0" smtClean="0">
                <a:ln>
                  <a:noFill/>
                </a:ln>
                <a:solidFill>
                  <a:srgbClr val="7030A0"/>
                </a:solidFill>
                <a:effectLst/>
                <a:uLnTx/>
                <a:uFillTx/>
                <a:latin typeface="+mn-lt"/>
                <a:ea typeface="+mn-ea"/>
              </a:rPr>
              <a:t>塔问题中，</a:t>
            </a:r>
            <a:r>
              <a:rPr kumimoji="1" lang="en-US" altLang="zh-CN" sz="2800" b="1" i="1" u="none" strike="noStrike" kern="0" cap="none" spc="0" normalizeH="0" baseline="0" noProof="0" dirty="0" smtClean="0">
                <a:ln>
                  <a:noFill/>
                </a:ln>
                <a:solidFill>
                  <a:srgbClr val="7030A0"/>
                </a:solidFill>
                <a:effectLst/>
                <a:uLnTx/>
                <a:uFillTx/>
                <a:latin typeface="+mn-lt"/>
                <a:ea typeface="+mn-ea"/>
              </a:rPr>
              <a:t>n</a:t>
            </a:r>
            <a:r>
              <a:rPr kumimoji="1" lang="en-US" altLang="zh-CN" sz="2800" b="1" i="0" u="none" strike="noStrike" kern="0" cap="none" spc="0" normalizeH="0" baseline="0" noProof="0" dirty="0" smtClean="0">
                <a:ln>
                  <a:noFill/>
                </a:ln>
                <a:solidFill>
                  <a:srgbClr val="7030A0"/>
                </a:solidFill>
                <a:effectLst/>
                <a:uLnTx/>
                <a:uFillTx/>
                <a:latin typeface="+mn-lt"/>
                <a:ea typeface="+mn-ea"/>
              </a:rPr>
              <a:t>=1</a:t>
            </a:r>
            <a:r>
              <a:rPr kumimoji="1" lang="zh-CN" altLang="en-US" sz="2800" b="1" i="0" u="none" strike="noStrike" kern="0" cap="none" spc="0" normalizeH="0" baseline="0" noProof="0" dirty="0" smtClean="0">
                <a:ln>
                  <a:noFill/>
                </a:ln>
                <a:solidFill>
                  <a:srgbClr val="7030A0"/>
                </a:solidFill>
                <a:effectLst/>
                <a:uLnTx/>
                <a:uFillTx/>
                <a:latin typeface="+mn-lt"/>
                <a:ea typeface="+mn-ea"/>
              </a:rPr>
              <a:t>的情况。</a:t>
            </a:r>
            <a:endParaRPr kumimoji="1" lang="en-US" altLang="zh-CN" sz="2800" b="1" i="0" u="none" strike="noStrike" kern="0" cap="none" spc="0" normalizeH="0" baseline="0" noProof="0" dirty="0" smtClean="0">
              <a:ln>
                <a:noFill/>
              </a:ln>
              <a:solidFill>
                <a:srgbClr val="7030A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FF0000"/>
                </a:solidFill>
                <a:effectLst/>
                <a:uLnTx/>
                <a:uFillTx/>
                <a:latin typeface="+mn-lt"/>
                <a:ea typeface="+mn-ea"/>
              </a:rPr>
              <a:t>按照数学归纳法，假设在</a:t>
            </a:r>
            <a:r>
              <a:rPr kumimoji="1" lang="en-US" altLang="zh-CN" sz="2800" b="1" i="1" u="none" strike="noStrike" kern="0" cap="none" spc="0" normalizeH="0" baseline="0" noProof="0" dirty="0" smtClean="0">
                <a:ln>
                  <a:noFill/>
                </a:ln>
                <a:solidFill>
                  <a:srgbClr val="FF0000"/>
                </a:solidFill>
                <a:effectLst/>
                <a:uLnTx/>
                <a:uFillTx/>
                <a:latin typeface="+mn-lt"/>
                <a:ea typeface="+mn-ea"/>
              </a:rPr>
              <a:t>n</a:t>
            </a:r>
            <a:r>
              <a:rPr kumimoji="1" lang="en-US" altLang="zh-CN" sz="2800" b="1" i="0" u="none" strike="noStrike" kern="0" cap="none" spc="0" normalizeH="0" baseline="0" noProof="0" dirty="0" smtClean="0">
                <a:ln>
                  <a:noFill/>
                </a:ln>
                <a:solidFill>
                  <a:srgbClr val="FF0000"/>
                </a:solidFill>
                <a:effectLst/>
                <a:uLnTx/>
                <a:uFillTx/>
                <a:latin typeface="+mn-lt"/>
                <a:ea typeface="+mn-ea"/>
              </a:rPr>
              <a:t>-1</a:t>
            </a:r>
            <a:r>
              <a:rPr kumimoji="1" lang="zh-CN" altLang="en-US" sz="2800" b="1" i="0" u="none" strike="noStrike" kern="0" cap="none" spc="0" normalizeH="0" baseline="0" noProof="0" dirty="0" smtClean="0">
                <a:ln>
                  <a:noFill/>
                </a:ln>
                <a:solidFill>
                  <a:srgbClr val="FF0000"/>
                </a:solidFill>
                <a:effectLst/>
                <a:uLnTx/>
                <a:uFillTx/>
                <a:latin typeface="+mn-lt"/>
                <a:ea typeface="+mn-ea"/>
              </a:rPr>
              <a:t>的情况下，</a:t>
            </a:r>
            <a:r>
              <a:rPr kumimoji="1" lang="en-US" altLang="zh-CN" sz="2800" b="1" i="0" u="none" strike="noStrike" kern="0" cap="none" spc="0" normalizeH="0" baseline="0" noProof="0" dirty="0" smtClean="0">
                <a:ln>
                  <a:noFill/>
                </a:ln>
                <a:solidFill>
                  <a:srgbClr val="FF0000"/>
                </a:solidFill>
                <a:effectLst/>
                <a:uLnTx/>
                <a:uFillTx/>
                <a:latin typeface="+mn-lt"/>
                <a:ea typeface="+mn-ea"/>
              </a:rPr>
              <a:t>Hanoi</a:t>
            </a:r>
            <a:r>
              <a:rPr kumimoji="1" lang="zh-CN" altLang="en-US" sz="2800" b="1" i="0" u="none" strike="noStrike" kern="0" cap="none" spc="0" normalizeH="0" baseline="0" noProof="0" dirty="0" smtClean="0">
                <a:ln>
                  <a:noFill/>
                </a:ln>
                <a:solidFill>
                  <a:srgbClr val="FF0000"/>
                </a:solidFill>
                <a:effectLst/>
                <a:uLnTx/>
                <a:uFillTx/>
                <a:latin typeface="+mn-lt"/>
                <a:ea typeface="+mn-ea"/>
              </a:rPr>
              <a:t>塔问题的解法是正确的，则由于</a:t>
            </a:r>
            <a:r>
              <a:rPr kumimoji="1" lang="en-US" altLang="zh-CN" sz="2800" b="1" i="1" u="none" strike="noStrike" kern="0" cap="none" spc="0" normalizeH="0" baseline="0" noProof="0" dirty="0" smtClean="0">
                <a:ln>
                  <a:noFill/>
                </a:ln>
                <a:solidFill>
                  <a:srgbClr val="FF0000"/>
                </a:solidFill>
                <a:effectLst/>
                <a:uLnTx/>
                <a:uFillTx/>
                <a:latin typeface="+mn-lt"/>
                <a:ea typeface="+mn-ea"/>
              </a:rPr>
              <a:t>n</a:t>
            </a:r>
            <a:r>
              <a:rPr kumimoji="1" lang="zh-CN" altLang="en-US" sz="2800" b="1" i="0" u="none" strike="noStrike" kern="0" cap="none" spc="0" normalizeH="0" baseline="0" noProof="0" dirty="0" smtClean="0">
                <a:ln>
                  <a:noFill/>
                </a:ln>
                <a:solidFill>
                  <a:srgbClr val="FF0000"/>
                </a:solidFill>
                <a:effectLst/>
                <a:uLnTx/>
                <a:uFillTx/>
                <a:latin typeface="+mn-lt"/>
                <a:ea typeface="+mn-ea"/>
              </a:rPr>
              <a:t>规模的</a:t>
            </a:r>
            <a:r>
              <a:rPr kumimoji="1" lang="en-US" altLang="zh-CN" sz="2800" b="1" i="0" u="none" strike="noStrike" kern="0" cap="none" spc="0" normalizeH="0" baseline="0" noProof="0" dirty="0" smtClean="0">
                <a:ln>
                  <a:noFill/>
                </a:ln>
                <a:solidFill>
                  <a:srgbClr val="FF0000"/>
                </a:solidFill>
                <a:effectLst/>
                <a:uLnTx/>
                <a:uFillTx/>
                <a:latin typeface="+mn-lt"/>
                <a:ea typeface="+mn-ea"/>
              </a:rPr>
              <a:t>Hanoi</a:t>
            </a:r>
            <a:r>
              <a:rPr kumimoji="1" lang="zh-CN" altLang="en-US" sz="2800" b="1" i="0" u="none" strike="noStrike" kern="0" cap="none" spc="0" normalizeH="0" baseline="0" noProof="0" dirty="0" smtClean="0">
                <a:ln>
                  <a:noFill/>
                </a:ln>
                <a:solidFill>
                  <a:srgbClr val="FF0000"/>
                </a:solidFill>
                <a:effectLst/>
                <a:uLnTx/>
                <a:uFillTx/>
                <a:latin typeface="+mn-lt"/>
                <a:ea typeface="+mn-ea"/>
              </a:rPr>
              <a:t>塔问题是通过</a:t>
            </a:r>
            <a:r>
              <a:rPr kumimoji="1" lang="en-US" altLang="zh-CN" sz="2800" b="1" i="1" u="none" strike="noStrike" kern="0" cap="none" spc="0" normalizeH="0" baseline="0" noProof="0" dirty="0" smtClean="0">
                <a:ln>
                  <a:noFill/>
                </a:ln>
                <a:solidFill>
                  <a:srgbClr val="FF0000"/>
                </a:solidFill>
                <a:effectLst/>
                <a:uLnTx/>
                <a:uFillTx/>
                <a:latin typeface="+mn-lt"/>
                <a:ea typeface="+mn-ea"/>
              </a:rPr>
              <a:t>n</a:t>
            </a:r>
            <a:r>
              <a:rPr kumimoji="1" lang="en-US" altLang="zh-CN" sz="2800" b="1" i="0" u="none" strike="noStrike" kern="0" cap="none" spc="0" normalizeH="0" baseline="0" noProof="0" dirty="0" smtClean="0">
                <a:ln>
                  <a:noFill/>
                </a:ln>
                <a:solidFill>
                  <a:srgbClr val="FF0000"/>
                </a:solidFill>
                <a:effectLst/>
                <a:uLnTx/>
                <a:uFillTx/>
                <a:latin typeface="+mn-lt"/>
                <a:ea typeface="+mn-ea"/>
              </a:rPr>
              <a:t>-1</a:t>
            </a:r>
            <a:r>
              <a:rPr kumimoji="1" lang="zh-CN" altLang="en-US" sz="2800" b="1" i="0" u="none" strike="noStrike" kern="0" cap="none" spc="0" normalizeH="0" baseline="0" noProof="0" dirty="0" smtClean="0">
                <a:ln>
                  <a:noFill/>
                </a:ln>
                <a:solidFill>
                  <a:srgbClr val="FF0000"/>
                </a:solidFill>
                <a:effectLst/>
                <a:uLnTx/>
                <a:uFillTx/>
                <a:latin typeface="+mn-lt"/>
                <a:ea typeface="+mn-ea"/>
              </a:rPr>
              <a:t>规模的解法解决的，这样就可以很方便地证明</a:t>
            </a:r>
            <a:r>
              <a:rPr kumimoji="1" lang="en-US" altLang="zh-CN" sz="2800" b="1" i="0" u="none" strike="noStrike" kern="0" cap="none" spc="0" normalizeH="0" baseline="0" noProof="0" dirty="0" smtClean="0">
                <a:ln>
                  <a:noFill/>
                </a:ln>
                <a:solidFill>
                  <a:srgbClr val="FF0000"/>
                </a:solidFill>
                <a:effectLst/>
                <a:uLnTx/>
                <a:uFillTx/>
                <a:latin typeface="+mn-lt"/>
                <a:ea typeface="+mn-ea"/>
              </a:rPr>
              <a:t>Hanoi</a:t>
            </a:r>
            <a:r>
              <a:rPr kumimoji="1" lang="zh-CN" altLang="en-US" sz="2800" b="1" i="0" u="none" strike="noStrike" kern="0" cap="none" spc="0" normalizeH="0" baseline="0" noProof="0" dirty="0" smtClean="0">
                <a:ln>
                  <a:noFill/>
                </a:ln>
                <a:solidFill>
                  <a:srgbClr val="FF0000"/>
                </a:solidFill>
                <a:effectLst/>
                <a:uLnTx/>
                <a:uFillTx/>
                <a:latin typeface="+mn-lt"/>
                <a:ea typeface="+mn-ea"/>
              </a:rPr>
              <a:t>塔问题的递归算法的正确性。</a:t>
            </a:r>
            <a:endParaRPr kumimoji="1" lang="zh-CN" altLang="en-US" sz="2800" b="1" i="0" u="none" strike="noStrike" kern="0" cap="none" spc="0" normalizeH="0" baseline="0" noProof="0" dirty="0">
              <a:ln>
                <a:noFill/>
              </a:ln>
              <a:solidFill>
                <a:srgbClr val="FF0000"/>
              </a:solidFill>
              <a:effectLst/>
              <a:uLnTx/>
              <a:uFillTx/>
              <a:latin typeface="+mn-lt"/>
              <a:ea typeface="+mn-ea"/>
            </a:endParaRPr>
          </a:p>
        </p:txBody>
      </p:sp>
    </p:spTree>
  </p:cSld>
  <p:clrMapOvr>
    <a:masterClrMapping/>
  </p:clrMapOvr>
  <p:transition>
    <p:strips dir="rd"/>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Text Box 4"/>
          <p:cNvSpPr txBox="1">
            <a:spLocks noChangeArrowheads="1"/>
          </p:cNvSpPr>
          <p:nvPr/>
        </p:nvSpPr>
        <p:spPr bwMode="auto">
          <a:xfrm>
            <a:off x="636588" y="685800"/>
            <a:ext cx="7712075"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174085" name="Rectangle 5"/>
          <p:cNvSpPr>
            <a:spLocks noChangeArrowheads="1"/>
          </p:cNvSpPr>
          <p:nvPr/>
        </p:nvSpPr>
        <p:spPr bwMode="auto">
          <a:xfrm>
            <a:off x="1331913" y="549275"/>
            <a:ext cx="6335712" cy="609600"/>
          </a:xfrm>
          <a:prstGeom prst="rect">
            <a:avLst/>
          </a:prstGeom>
          <a:noFill/>
          <a:ln w="9525">
            <a:noFill/>
            <a:miter lim="800000"/>
            <a:headEnd/>
            <a:tailEnd/>
          </a:ln>
          <a:effectLst/>
        </p:spPr>
        <p:txBody>
          <a:bodyPr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自顶向下、逐步分解的策略</a:t>
            </a:r>
            <a:endParaRPr lang="zh-CN" altLang="en-US" sz="4400">
              <a:solidFill>
                <a:schemeClr val="hlink"/>
              </a:solidFill>
            </a:endParaRPr>
          </a:p>
        </p:txBody>
      </p:sp>
      <p:sp>
        <p:nvSpPr>
          <p:cNvPr id="174086" name="Rectangle 6"/>
          <p:cNvSpPr>
            <a:spLocks noChangeArrowheads="1"/>
          </p:cNvSpPr>
          <p:nvPr/>
        </p:nvSpPr>
        <p:spPr bwMode="auto">
          <a:xfrm>
            <a:off x="684213" y="1268413"/>
            <a:ext cx="8135937" cy="4876800"/>
          </a:xfrm>
          <a:prstGeom prst="rect">
            <a:avLst/>
          </a:prstGeom>
          <a:noFill/>
          <a:ln w="9525">
            <a:noFill/>
            <a:miter lim="800000"/>
            <a:headEnd/>
            <a:tailEnd/>
          </a:ln>
          <a:effectLst/>
        </p:spPr>
        <p:txBody>
          <a:bodyPr/>
          <a:lstStyle/>
          <a:p>
            <a:pPr marL="342900" indent="-342900">
              <a:spcBef>
                <a:spcPct val="20000"/>
              </a:spcBef>
              <a:buClr>
                <a:srgbClr val="FF6600"/>
              </a:buClr>
              <a:buSzPct val="50000"/>
              <a:buFont typeface="Wingdings" pitchFamily="2" charset="2"/>
              <a:buChar char="n"/>
              <a:defRPr/>
            </a:pPr>
            <a:r>
              <a:rPr lang="zh-CN" altLang="en-US" sz="3200" b="1">
                <a:solidFill>
                  <a:srgbClr val="3333FF"/>
                </a:solidFill>
                <a:effectLst>
                  <a:outerShdw blurRad="38100" dist="38100" dir="2700000" algn="tl">
                    <a:srgbClr val="C0C0C0"/>
                  </a:outerShdw>
                </a:effectLst>
                <a:ea typeface="仿宋_GB2312" pitchFamily="49" charset="-122"/>
              </a:rPr>
              <a:t>子问题应与原问题做同样的事情，且更为简单。</a:t>
            </a:r>
          </a:p>
          <a:p>
            <a:pPr marL="342900" indent="-342900">
              <a:spcBef>
                <a:spcPct val="20000"/>
              </a:spcBef>
              <a:buClr>
                <a:srgbClr val="FF6600"/>
              </a:buClr>
              <a:buSzPct val="50000"/>
              <a:buFont typeface="Wingdings" pitchFamily="2" charset="2"/>
              <a:buChar char="n"/>
              <a:defRPr/>
            </a:pPr>
            <a:r>
              <a:rPr lang="zh-CN" altLang="en-US" sz="3200" b="1">
                <a:solidFill>
                  <a:srgbClr val="3333FF"/>
                </a:solidFill>
                <a:effectLst>
                  <a:outerShdw blurRad="38100" dist="38100" dir="2700000" algn="tl">
                    <a:srgbClr val="C0C0C0"/>
                  </a:outerShdw>
                </a:effectLst>
                <a:ea typeface="仿宋_GB2312" pitchFamily="49" charset="-122"/>
              </a:rPr>
              <a:t>解决递归问题的策略是把一个规模比较大的问题分解为一个或若干规模比较小的问题，分别对这些比较小的问题求解，再综合它们的结果，从而得到原问题的解。  </a:t>
            </a:r>
          </a:p>
          <a:p>
            <a:pPr marL="342900" indent="-342900">
              <a:buClr>
                <a:srgbClr val="FF6600"/>
              </a:buClr>
              <a:buSzPct val="50000"/>
              <a:buFont typeface="Wingdings" pitchFamily="2" charset="2"/>
              <a:buNone/>
              <a:defRPr/>
            </a:pPr>
            <a:r>
              <a:rPr lang="zh-CN" altLang="en-US" sz="3200" b="1">
                <a:solidFill>
                  <a:schemeClr val="tx2"/>
                </a:solidFill>
                <a:effectLst>
                  <a:outerShdw blurRad="38100" dist="38100" dir="2700000" algn="tl">
                    <a:srgbClr val="C0C0C0"/>
                  </a:outerShdw>
                </a:effectLst>
                <a:latin typeface="宋体" pitchFamily="2" charset="-122"/>
              </a:rPr>
              <a:t>  </a:t>
            </a:r>
            <a:r>
              <a:rPr lang="en-US" altLang="zh-CN" sz="3200" b="1">
                <a:solidFill>
                  <a:schemeClr val="tx2"/>
                </a:solidFill>
                <a:effectLst>
                  <a:outerShdw blurRad="38100" dist="38100" dir="2700000" algn="tl">
                    <a:srgbClr val="C0C0C0"/>
                  </a:outerShdw>
                </a:effectLst>
                <a:latin typeface="Times New Roman"/>
              </a:rPr>
              <a:t>—</a:t>
            </a:r>
            <a:r>
              <a:rPr lang="en-US" altLang="zh-CN" sz="3200" b="1">
                <a:solidFill>
                  <a:schemeClr val="tx2"/>
                </a:solidFill>
                <a:effectLst>
                  <a:outerShdw blurRad="38100" dist="38100" dir="2700000" algn="tl">
                    <a:srgbClr val="C0C0C0"/>
                  </a:outerShdw>
                </a:effectLst>
                <a:latin typeface="宋体" pitchFamily="2" charset="-122"/>
              </a:rPr>
              <a:t> </a:t>
            </a:r>
            <a:r>
              <a:rPr lang="zh-CN" altLang="en-US" sz="3200" b="1">
                <a:solidFill>
                  <a:schemeClr val="tx2"/>
                </a:solidFill>
                <a:effectLst>
                  <a:outerShdw blurRad="38100" dist="38100" dir="2700000" algn="tl">
                    <a:srgbClr val="C0C0C0"/>
                  </a:outerShdw>
                </a:effectLst>
                <a:latin typeface="仿宋_GB2312" pitchFamily="49" charset="-122"/>
                <a:ea typeface="仿宋_GB2312" pitchFamily="49" charset="-122"/>
              </a:rPr>
              <a:t>分而治之策略（分治法）</a:t>
            </a:r>
            <a:endParaRPr lang="zh-CN" altLang="en-US" sz="3200" b="1">
              <a:solidFill>
                <a:schemeClr val="tx2"/>
              </a:solidFill>
              <a:effectLst>
                <a:outerShdw blurRad="38100" dist="38100" dir="2700000" algn="tl">
                  <a:srgbClr val="C0C0C0"/>
                </a:outerShdw>
              </a:effectLst>
              <a:ea typeface="仿宋_GB2312" pitchFamily="49" charset="-122"/>
            </a:endParaRPr>
          </a:p>
          <a:p>
            <a:pPr marL="342900" indent="-342900">
              <a:spcBef>
                <a:spcPct val="20000"/>
              </a:spcBef>
              <a:buClr>
                <a:srgbClr val="FF6600"/>
              </a:buClr>
              <a:buSzPct val="50000"/>
              <a:buFont typeface="Wingdings" pitchFamily="2" charset="2"/>
              <a:buChar char="n"/>
              <a:defRPr/>
            </a:pPr>
            <a:r>
              <a:rPr lang="zh-CN" altLang="en-US" sz="3200" b="1">
                <a:solidFill>
                  <a:srgbClr val="3333FF"/>
                </a:solidFill>
                <a:effectLst>
                  <a:outerShdw blurRad="38100" dist="38100" dir="2700000" algn="tl">
                    <a:srgbClr val="C0C0C0"/>
                  </a:outerShdw>
                </a:effectLst>
                <a:ea typeface="仿宋_GB2312" pitchFamily="49" charset="-122"/>
              </a:rPr>
              <a:t>这些比较小的问题的求解方法与原来问题的求解方法一样。</a:t>
            </a:r>
            <a:endParaRPr lang="zh-CN" altLang="en-US" sz="3200">
              <a:solidFill>
                <a:srgbClr val="3333FF"/>
              </a:solidFill>
            </a:endParaRPr>
          </a:p>
        </p:txBody>
      </p:sp>
      <p:sp>
        <p:nvSpPr>
          <p:cNvPr id="5" name="灯片编号占位符 4"/>
          <p:cNvSpPr>
            <a:spLocks noGrp="1"/>
          </p:cNvSpPr>
          <p:nvPr>
            <p:ph type="sldNum" sz="quarter" idx="12"/>
          </p:nvPr>
        </p:nvSpPr>
        <p:spPr/>
        <p:txBody>
          <a:bodyPr/>
          <a:lstStyle/>
          <a:p>
            <a:pPr>
              <a:defRPr/>
            </a:pPr>
            <a:fld id="{2ACD63A2-D538-4F3E-8819-685F5BF9F291}" type="slidenum">
              <a:rPr lang="en-US" altLang="zh-CN" smtClean="0"/>
              <a:pPr>
                <a:defRPr/>
              </a:pPr>
              <a:t>17</a:t>
            </a:fld>
            <a:endParaRPr lang="en-US" altLang="zh-CN"/>
          </a:p>
        </p:txBody>
      </p: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8" name="Rectangle 4"/>
          <p:cNvSpPr>
            <a:spLocks noChangeArrowheads="1"/>
          </p:cNvSpPr>
          <p:nvPr/>
        </p:nvSpPr>
        <p:spPr bwMode="auto">
          <a:xfrm>
            <a:off x="2411413" y="692150"/>
            <a:ext cx="4102100" cy="685800"/>
          </a:xfrm>
          <a:prstGeom prst="rect">
            <a:avLst/>
          </a:prstGeom>
          <a:noFill/>
          <a:ln w="9525">
            <a:noFill/>
            <a:miter lim="800000"/>
            <a:headEnd/>
            <a:tailEnd/>
          </a:ln>
          <a:effectLst/>
        </p:spPr>
        <p:txBody>
          <a:bodyPr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构成递归的条件</a:t>
            </a:r>
            <a:endParaRPr lang="zh-CN" altLang="en-US" sz="4400">
              <a:solidFill>
                <a:schemeClr val="hlink"/>
              </a:solidFill>
            </a:endParaRPr>
          </a:p>
        </p:txBody>
      </p:sp>
      <p:sp>
        <p:nvSpPr>
          <p:cNvPr id="175109" name="Rectangle 5"/>
          <p:cNvSpPr>
            <a:spLocks noChangeArrowheads="1"/>
          </p:cNvSpPr>
          <p:nvPr/>
        </p:nvSpPr>
        <p:spPr bwMode="auto">
          <a:xfrm>
            <a:off x="539750" y="1557338"/>
            <a:ext cx="8458200" cy="4114800"/>
          </a:xfrm>
          <a:prstGeom prst="rect">
            <a:avLst/>
          </a:prstGeom>
          <a:noFill/>
          <a:ln w="9525">
            <a:noFill/>
            <a:miter lim="800000"/>
            <a:headEnd/>
            <a:tailEnd/>
          </a:ln>
          <a:effectLst/>
        </p:spPr>
        <p:txBody>
          <a:bodyPr/>
          <a:lstStyle/>
          <a:p>
            <a:pPr marL="342900" indent="-342900">
              <a:spcBef>
                <a:spcPct val="20000"/>
              </a:spcBef>
              <a:buClr>
                <a:srgbClr val="FF6600"/>
              </a:buClr>
              <a:buSzPct val="50000"/>
              <a:buFont typeface="Wingdings" pitchFamily="2" charset="2"/>
              <a:buChar char="n"/>
              <a:defRPr/>
            </a:pPr>
            <a:r>
              <a:rPr lang="zh-CN" altLang="en-US" sz="3200" b="1" dirty="0">
                <a:solidFill>
                  <a:srgbClr val="3333FF"/>
                </a:solidFill>
                <a:effectLst>
                  <a:outerShdw blurRad="38100" dist="38100" dir="2700000" algn="tl">
                    <a:srgbClr val="C0C0C0"/>
                  </a:outerShdw>
                </a:effectLst>
                <a:ea typeface="仿宋_GB2312" pitchFamily="49" charset="-122"/>
              </a:rPr>
              <a:t>不能无限制地调用本身，必须有一个出口，化简为非递归状况直接处理。</a:t>
            </a:r>
          </a:p>
          <a:p>
            <a:pPr marL="342900" indent="-342900">
              <a:spcBef>
                <a:spcPct val="20000"/>
              </a:spcBef>
              <a:buClr>
                <a:srgbClr val="FF6600"/>
              </a:buClr>
              <a:buSzPct val="50000"/>
              <a:buFont typeface="Wingdings" pitchFamily="2" charset="2"/>
              <a:buNone/>
              <a:defRPr/>
            </a:pPr>
            <a:r>
              <a:rPr lang="en-US" altLang="en-US" sz="3200" b="1" dirty="0">
                <a:solidFill>
                  <a:schemeClr val="accent2"/>
                </a:solidFill>
                <a:effectLst>
                  <a:outerShdw blurRad="38100" dist="38100" dir="2700000" algn="tl">
                    <a:srgbClr val="C0C0C0"/>
                  </a:outerShdw>
                </a:effectLst>
                <a:ea typeface="仿宋_GB2312" pitchFamily="49" charset="-122"/>
              </a:rPr>
              <a:t>    </a:t>
            </a:r>
            <a:r>
              <a:rPr lang="en-US" altLang="zh-CN" sz="2800" b="1" dirty="0">
                <a:solidFill>
                  <a:schemeClr val="tx2"/>
                </a:solidFill>
                <a:effectLst>
                  <a:outerShdw blurRad="38100" dist="38100" dir="2700000" algn="tl">
                    <a:srgbClr val="C0C0C0"/>
                  </a:outerShdw>
                </a:effectLst>
                <a:ea typeface="仿宋_GB2312" pitchFamily="49" charset="-122"/>
              </a:rPr>
              <a:t>Procedure &lt;name&gt; </a:t>
            </a:r>
            <a:r>
              <a:rPr lang="en-US" altLang="zh-CN" sz="2800" b="1" dirty="0" smtClean="0">
                <a:solidFill>
                  <a:schemeClr val="tx2"/>
                </a:solidFill>
                <a:effectLst>
                  <a:outerShdw blurRad="38100" dist="38100" dir="2700000" algn="tl">
                    <a:srgbClr val="C0C0C0"/>
                  </a:outerShdw>
                </a:effectLst>
                <a:ea typeface="仿宋_GB2312" pitchFamily="49" charset="-122"/>
              </a:rPr>
              <a:t>(&lt;</a:t>
            </a:r>
            <a:r>
              <a:rPr lang="en-US" altLang="zh-CN" sz="2800" b="1" dirty="0">
                <a:solidFill>
                  <a:schemeClr val="tx2"/>
                </a:solidFill>
                <a:effectLst>
                  <a:outerShdw blurRad="38100" dist="38100" dir="2700000" algn="tl">
                    <a:srgbClr val="C0C0C0"/>
                  </a:outerShdw>
                </a:effectLst>
                <a:ea typeface="仿宋_GB2312" pitchFamily="49" charset="-122"/>
              </a:rPr>
              <a:t>parameter list</a:t>
            </a:r>
            <a:r>
              <a:rPr lang="en-US" altLang="zh-CN" sz="2800" b="1" dirty="0" smtClean="0">
                <a:solidFill>
                  <a:schemeClr val="tx2"/>
                </a:solidFill>
                <a:effectLst>
                  <a:outerShdw blurRad="38100" dist="38100" dir="2700000" algn="tl">
                    <a:srgbClr val="C0C0C0"/>
                  </a:outerShdw>
                </a:effectLst>
                <a:ea typeface="仿宋_GB2312" pitchFamily="49" charset="-122"/>
              </a:rPr>
              <a:t>&gt;)</a:t>
            </a:r>
            <a:endParaRPr lang="en-US" altLang="zh-CN" sz="2800" b="1" dirty="0">
              <a:solidFill>
                <a:schemeClr val="tx2"/>
              </a:solidFill>
              <a:effectLst>
                <a:outerShdw blurRad="38100" dist="38100" dir="2700000" algn="tl">
                  <a:srgbClr val="C0C0C0"/>
                </a:outerShdw>
              </a:effectLst>
              <a:ea typeface="仿宋_GB2312" pitchFamily="49" charset="-122"/>
            </a:endParaRPr>
          </a:p>
          <a:p>
            <a:pPr marL="342900" indent="-342900">
              <a:buClr>
                <a:srgbClr val="FF6600"/>
              </a:buClr>
              <a:buSzPct val="50000"/>
              <a:buFont typeface="Wingdings" pitchFamily="2" charset="2"/>
              <a:buNone/>
              <a:defRPr/>
            </a:pPr>
            <a:r>
              <a:rPr lang="en-US" altLang="zh-CN" sz="2800" b="1" dirty="0">
                <a:solidFill>
                  <a:schemeClr val="tx2"/>
                </a:solidFill>
                <a:effectLst>
                  <a:outerShdw blurRad="38100" dist="38100" dir="2700000" algn="tl">
                    <a:srgbClr val="C0C0C0"/>
                  </a:outerShdw>
                </a:effectLst>
                <a:ea typeface="仿宋_GB2312" pitchFamily="49" charset="-122"/>
              </a:rPr>
              <a:t>    {</a:t>
            </a:r>
          </a:p>
          <a:p>
            <a:pPr marL="342900" indent="-342900">
              <a:buClr>
                <a:srgbClr val="FF6600"/>
              </a:buClr>
              <a:buSzPct val="50000"/>
              <a:buFont typeface="Wingdings" pitchFamily="2" charset="2"/>
              <a:buNone/>
              <a:defRPr/>
            </a:pPr>
            <a:r>
              <a:rPr lang="en-US" altLang="zh-CN" sz="2800" b="1" dirty="0">
                <a:solidFill>
                  <a:schemeClr val="tx2"/>
                </a:solidFill>
                <a:effectLst>
                  <a:outerShdw blurRad="38100" dist="38100" dir="2700000" algn="tl">
                    <a:srgbClr val="C0C0C0"/>
                  </a:outerShdw>
                </a:effectLst>
                <a:ea typeface="仿宋_GB2312" pitchFamily="49" charset="-122"/>
              </a:rPr>
              <a:t>       if </a:t>
            </a:r>
            <a:r>
              <a:rPr lang="en-US" altLang="zh-CN" sz="2800" b="1" dirty="0" smtClean="0">
                <a:solidFill>
                  <a:schemeClr val="tx2"/>
                </a:solidFill>
                <a:effectLst>
                  <a:outerShdw blurRad="38100" dist="38100" dir="2700000" algn="tl">
                    <a:srgbClr val="C0C0C0"/>
                  </a:outerShdw>
                </a:effectLst>
                <a:ea typeface="仿宋_GB2312" pitchFamily="49" charset="-122"/>
              </a:rPr>
              <a:t>(&lt;initial </a:t>
            </a:r>
            <a:r>
              <a:rPr lang="en-US" altLang="zh-CN" sz="2800" b="1" dirty="0">
                <a:solidFill>
                  <a:schemeClr val="tx2"/>
                </a:solidFill>
                <a:effectLst>
                  <a:outerShdw blurRad="38100" dist="38100" dir="2700000" algn="tl">
                    <a:srgbClr val="C0C0C0"/>
                  </a:outerShdw>
                </a:effectLst>
                <a:ea typeface="仿宋_GB2312" pitchFamily="49" charset="-122"/>
              </a:rPr>
              <a:t>condition</a:t>
            </a:r>
            <a:r>
              <a:rPr lang="en-US" altLang="zh-CN" sz="2800" b="1" dirty="0" smtClean="0">
                <a:solidFill>
                  <a:schemeClr val="tx2"/>
                </a:solidFill>
                <a:effectLst>
                  <a:outerShdw blurRad="38100" dist="38100" dir="2700000" algn="tl">
                    <a:srgbClr val="C0C0C0"/>
                  </a:outerShdw>
                </a:effectLst>
                <a:ea typeface="仿宋_GB2312" pitchFamily="49" charset="-122"/>
              </a:rPr>
              <a:t>&gt;)</a:t>
            </a:r>
            <a:endParaRPr lang="en-US" altLang="zh-CN" sz="2800" b="1" dirty="0">
              <a:solidFill>
                <a:schemeClr val="tx2"/>
              </a:solidFill>
              <a:effectLst>
                <a:outerShdw blurRad="38100" dist="38100" dir="2700000" algn="tl">
                  <a:srgbClr val="C0C0C0"/>
                </a:outerShdw>
              </a:effectLst>
              <a:ea typeface="仿宋_GB2312" pitchFamily="49" charset="-122"/>
            </a:endParaRPr>
          </a:p>
          <a:p>
            <a:pPr marL="342900" indent="-342900">
              <a:buClr>
                <a:srgbClr val="FF6600"/>
              </a:buClr>
              <a:buSzPct val="50000"/>
              <a:buFont typeface="Wingdings" pitchFamily="2" charset="2"/>
              <a:buNone/>
              <a:defRPr/>
            </a:pPr>
            <a:r>
              <a:rPr lang="en-US" altLang="zh-CN" sz="2800" b="1" dirty="0">
                <a:solidFill>
                  <a:schemeClr val="tx2"/>
                </a:solidFill>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 return (initial value);</a:t>
            </a:r>
            <a:endParaRPr lang="en-US" altLang="zh-CN" sz="2800" b="1" dirty="0">
              <a:solidFill>
                <a:schemeClr val="tx2"/>
              </a:solidFill>
              <a:effectLst>
                <a:outerShdw blurRad="38100" dist="38100" dir="2700000" algn="tl">
                  <a:srgbClr val="C0C0C0"/>
                </a:outerShdw>
              </a:effectLst>
              <a:ea typeface="仿宋_GB2312" pitchFamily="49" charset="-122"/>
            </a:endParaRPr>
          </a:p>
          <a:p>
            <a:pPr marL="342900" indent="-342900">
              <a:buClr>
                <a:srgbClr val="FF6600"/>
              </a:buClr>
              <a:buSzPct val="50000"/>
              <a:buFont typeface="Wingdings" pitchFamily="2" charset="2"/>
              <a:buNone/>
              <a:defRPr/>
            </a:pPr>
            <a:r>
              <a:rPr lang="en-US" altLang="zh-CN" sz="2800" b="1" dirty="0">
                <a:solidFill>
                  <a:schemeClr val="tx2"/>
                </a:solidFill>
                <a:effectLst>
                  <a:outerShdw blurRad="38100" dist="38100" dir="2700000" algn="tl">
                    <a:srgbClr val="C0C0C0"/>
                  </a:outerShdw>
                </a:effectLst>
                <a:ea typeface="仿宋_GB2312" pitchFamily="49" charset="-122"/>
              </a:rPr>
              <a:t>       else</a:t>
            </a:r>
          </a:p>
          <a:p>
            <a:pPr marL="342900" indent="-342900">
              <a:buClr>
                <a:srgbClr val="FF6600"/>
              </a:buClr>
              <a:buSzPct val="50000"/>
              <a:buFont typeface="Wingdings" pitchFamily="2" charset="2"/>
              <a:buNone/>
              <a:defRPr/>
            </a:pPr>
            <a:r>
              <a:rPr lang="en-US" altLang="zh-CN" sz="2800" b="1" dirty="0">
                <a:solidFill>
                  <a:schemeClr val="tx2"/>
                </a:solidFill>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 return (&lt;</a:t>
            </a:r>
            <a:r>
              <a:rPr lang="en-US" altLang="zh-CN" sz="2800" b="1" dirty="0">
                <a:solidFill>
                  <a:schemeClr val="tx2"/>
                </a:solidFill>
                <a:effectLst>
                  <a:outerShdw blurRad="38100" dist="38100" dir="2700000" algn="tl">
                    <a:srgbClr val="C0C0C0"/>
                  </a:outerShdw>
                </a:effectLst>
                <a:ea typeface="仿宋_GB2312" pitchFamily="49" charset="-122"/>
              </a:rPr>
              <a:t>name&gt; </a:t>
            </a:r>
            <a:r>
              <a:rPr lang="en-US" altLang="zh-CN" sz="2800" b="1" dirty="0" smtClean="0">
                <a:solidFill>
                  <a:schemeClr val="tx2"/>
                </a:solidFill>
                <a:effectLst>
                  <a:outerShdw blurRad="38100" dist="38100" dir="2700000" algn="tl">
                    <a:srgbClr val="C0C0C0"/>
                  </a:outerShdw>
                </a:effectLst>
                <a:ea typeface="仿宋_GB2312" pitchFamily="49" charset="-122"/>
              </a:rPr>
              <a:t>(parameter exchange));</a:t>
            </a:r>
            <a:endParaRPr lang="en-US" altLang="zh-CN" sz="2800" b="1" dirty="0">
              <a:solidFill>
                <a:schemeClr val="tx2"/>
              </a:solidFill>
              <a:effectLst>
                <a:outerShdw blurRad="38100" dist="38100" dir="2700000" algn="tl">
                  <a:srgbClr val="C0C0C0"/>
                </a:outerShdw>
              </a:effectLst>
              <a:ea typeface="仿宋_GB2312" pitchFamily="49" charset="-122"/>
            </a:endParaRPr>
          </a:p>
          <a:p>
            <a:pPr marL="342900" indent="-342900">
              <a:buClr>
                <a:srgbClr val="FF6600"/>
              </a:buClr>
              <a:buSzPct val="50000"/>
              <a:buFont typeface="Wingdings" pitchFamily="2" charset="2"/>
              <a:buNone/>
              <a:defRPr/>
            </a:pPr>
            <a:r>
              <a:rPr lang="en-US" altLang="zh-CN" sz="2800" b="1" dirty="0">
                <a:solidFill>
                  <a:schemeClr val="tx2"/>
                </a:solidFill>
                <a:effectLst>
                  <a:outerShdw blurRad="38100" dist="38100" dir="2700000" algn="tl">
                    <a:srgbClr val="C0C0C0"/>
                  </a:outerShdw>
                </a:effectLst>
                <a:ea typeface="仿宋_GB2312" pitchFamily="49" charset="-122"/>
              </a:rPr>
              <a:t>    }</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18</a:t>
            </a:fld>
            <a:endParaRPr lang="en-US" altLang="zh-CN"/>
          </a:p>
        </p:txBody>
      </p:sp>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57200" y="411116"/>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递归应用</a:t>
            </a:r>
            <a:endParaRPr kumimoji="1" lang="zh-CN" altLang="en-US" sz="3600" b="1" i="0" u="none" strike="noStrike" kern="0" cap="none" spc="0" normalizeH="0" baseline="0" noProof="0" dirty="0">
              <a:ln>
                <a:noFill/>
              </a:ln>
              <a:solidFill>
                <a:srgbClr val="800080"/>
              </a:solidFill>
              <a:effectLst>
                <a:outerShdw blurRad="38100" dist="38100" dir="2700000" algn="tl">
                  <a:srgbClr val="000000">
                    <a:alpha val="43137"/>
                  </a:srgbClr>
                </a:outerShdw>
              </a:effectLst>
              <a:uLnTx/>
              <a:uFillTx/>
              <a:latin typeface="+mj-lt"/>
              <a:ea typeface="+mj-ea"/>
              <a:cs typeface="+mj-cs"/>
            </a:endParaRPr>
          </a:p>
        </p:txBody>
      </p:sp>
      <p:sp>
        <p:nvSpPr>
          <p:cNvPr id="6" name="内容占位符 2"/>
          <p:cNvSpPr txBox="1">
            <a:spLocks/>
          </p:cNvSpPr>
          <p:nvPr/>
        </p:nvSpPr>
        <p:spPr>
          <a:xfrm>
            <a:off x="468239" y="1231711"/>
            <a:ext cx="7842043" cy="4923429"/>
          </a:xfrm>
          <a:prstGeom prst="rect">
            <a:avLst/>
          </a:prstGeom>
        </p:spPr>
        <p:txBody>
          <a:bodyPr>
            <a:normAutofit fontScale="70000" lnSpcReduction="20000"/>
          </a:bodyPr>
          <a:lstStyle/>
          <a:p>
            <a:pPr marL="342900" marR="0" lvl="0" indent="-342900" algn="just" defTabSz="914400" rtl="0" eaLnBrk="0" fontAlgn="base" latinLnBrk="0" hangingPunct="0">
              <a:lnSpc>
                <a:spcPct val="100000"/>
              </a:lnSpc>
              <a:spcBef>
                <a:spcPts val="1200"/>
              </a:spcBef>
              <a:spcAft>
                <a:spcPct val="0"/>
              </a:spcAft>
              <a:buClrTx/>
              <a:buSzTx/>
              <a:buFontTx/>
              <a:buChar char="•"/>
              <a:tabLst/>
              <a:defRPr/>
            </a:pPr>
            <a:r>
              <a:rPr kumimoji="1" lang="zh-CN" altLang="en-US" sz="3600" b="1" i="0" u="none" strike="noStrike" kern="0" cap="none" spc="0" normalizeH="0" baseline="0" noProof="0" dirty="0" smtClean="0">
                <a:ln>
                  <a:noFill/>
                </a:ln>
                <a:solidFill>
                  <a:srgbClr val="0000FF"/>
                </a:solidFill>
                <a:effectLst/>
                <a:uLnTx/>
                <a:uFillTx/>
                <a:latin typeface="+mn-lt"/>
                <a:ea typeface="+mn-ea"/>
                <a:cs typeface="+mn-cs"/>
              </a:rPr>
              <a:t>递归与回溯常用于搜索过程</a:t>
            </a:r>
          </a:p>
          <a:p>
            <a:pPr marL="742950" marR="0" lvl="1" indent="-285750" algn="just" defTabSz="914400" rtl="0" eaLnBrk="0" fontAlgn="base" latinLnBrk="0" hangingPunct="0">
              <a:lnSpc>
                <a:spcPct val="100000"/>
              </a:lnSpc>
              <a:spcBef>
                <a:spcPts val="1200"/>
              </a:spcBef>
              <a:spcAft>
                <a:spcPct val="0"/>
              </a:spcAft>
              <a:buClrTx/>
              <a:buSzTx/>
              <a:buFontTx/>
              <a:buChar char="–"/>
              <a:tabLst/>
              <a:defRPr/>
            </a:pPr>
            <a:r>
              <a:rPr kumimoji="1" lang="zh-CN" altLang="en-US" sz="3100" b="1" i="0" u="none" strike="noStrike" kern="0" cap="none" spc="0" normalizeH="0" baseline="0" noProof="0" dirty="0" smtClean="0">
                <a:ln>
                  <a:noFill/>
                </a:ln>
                <a:solidFill>
                  <a:srgbClr val="FF0000"/>
                </a:solidFill>
                <a:effectLst/>
                <a:uLnTx/>
                <a:uFillTx/>
                <a:latin typeface="+mn-lt"/>
                <a:ea typeface="+mn-ea"/>
              </a:rPr>
              <a:t>搜索空间通常包含许多结点，且每个结点有多个分支，每次选择一个分支搜索。</a:t>
            </a:r>
            <a:endParaRPr kumimoji="1" lang="en-US" altLang="zh-CN" sz="3100" b="1"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0" fontAlgn="base" latinLnBrk="0" hangingPunct="0">
              <a:lnSpc>
                <a:spcPct val="100000"/>
              </a:lnSpc>
              <a:spcBef>
                <a:spcPts val="1200"/>
              </a:spcBef>
              <a:spcAft>
                <a:spcPct val="0"/>
              </a:spcAft>
              <a:buClrTx/>
              <a:buSzTx/>
              <a:buFontTx/>
              <a:buChar char="–"/>
              <a:tabLst/>
              <a:defRPr/>
            </a:pPr>
            <a:r>
              <a:rPr kumimoji="1" lang="zh-CN" altLang="en-US" sz="3100" b="1" i="0" u="none" strike="noStrike" kern="0" cap="none" spc="0" normalizeH="0" baseline="0" noProof="0" dirty="0" smtClean="0">
                <a:ln>
                  <a:noFill/>
                </a:ln>
                <a:solidFill>
                  <a:srgbClr val="FF0000"/>
                </a:solidFill>
                <a:effectLst/>
                <a:uLnTx/>
                <a:uFillTx/>
                <a:latin typeface="+mn-lt"/>
                <a:ea typeface="+mn-ea"/>
              </a:rPr>
              <a:t>当搜索到某一结点无法继续搜索下去时，则沿搜索路径回退到前一结点，选择另一分支继续搜索。</a:t>
            </a:r>
          </a:p>
          <a:p>
            <a:pPr marL="742950" marR="0" lvl="1" indent="-285750" algn="just" defTabSz="914400" rtl="0" eaLnBrk="0" fontAlgn="base" latinLnBrk="0" hangingPunct="0">
              <a:lnSpc>
                <a:spcPct val="100000"/>
              </a:lnSpc>
              <a:spcBef>
                <a:spcPts val="1200"/>
              </a:spcBef>
              <a:spcAft>
                <a:spcPct val="0"/>
              </a:spcAft>
              <a:buClrTx/>
              <a:buSzTx/>
              <a:buFontTx/>
              <a:buChar char="–"/>
              <a:tabLst/>
              <a:defRPr/>
            </a:pPr>
            <a:r>
              <a:rPr kumimoji="1" lang="zh-CN" altLang="en-US" sz="3100" b="1" i="0" u="none" strike="noStrike" kern="0" cap="none" spc="0" normalizeH="0" baseline="0" noProof="0" dirty="0" smtClean="0">
                <a:ln>
                  <a:noFill/>
                </a:ln>
                <a:solidFill>
                  <a:srgbClr val="FF0000"/>
                </a:solidFill>
                <a:effectLst/>
                <a:uLnTx/>
                <a:uFillTx/>
                <a:latin typeface="+mn-lt"/>
                <a:ea typeface="+mn-ea"/>
              </a:rPr>
              <a:t>如果回退到的结点没有其它选择，则沿搜索路径继续回退，直到找到新的搜索分支，或者搜索到问题的解，或者搜索完全部可搜索的分支没有找到解。</a:t>
            </a:r>
            <a:endParaRPr kumimoji="1" lang="en-US" altLang="zh-CN" sz="3100" b="1" i="0" u="none" strike="noStrike" kern="0" cap="none" spc="0" normalizeH="0" baseline="0" noProof="0" dirty="0" smtClean="0">
              <a:ln>
                <a:noFill/>
              </a:ln>
              <a:solidFill>
                <a:srgbClr val="FF0000"/>
              </a:solidFill>
              <a:effectLst/>
              <a:uLnTx/>
              <a:uFillTx/>
              <a:latin typeface="+mn-lt"/>
              <a:ea typeface="+mn-ea"/>
            </a:endParaRPr>
          </a:p>
          <a:p>
            <a:pPr marL="342900" marR="0" lvl="0" indent="-342900" algn="just" defTabSz="914400" rtl="0" eaLnBrk="0" fontAlgn="base" latinLnBrk="0" hangingPunct="0">
              <a:lnSpc>
                <a:spcPct val="100000"/>
              </a:lnSpc>
              <a:spcBef>
                <a:spcPts val="12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上述问题的特点是将候选解按某种顺序逐一枚举和检验。</a:t>
            </a:r>
          </a:p>
          <a:p>
            <a:pPr marL="742950" marR="0" lvl="1" indent="-285750" algn="just" defTabSz="914400" rtl="0" eaLnBrk="0" fontAlgn="base" latinLnBrk="0" hangingPunct="0">
              <a:lnSpc>
                <a:spcPct val="100000"/>
              </a:lnSpc>
              <a:spcBef>
                <a:spcPts val="1200"/>
              </a:spcBef>
              <a:spcAft>
                <a:spcPct val="0"/>
              </a:spcAft>
              <a:buClrTx/>
              <a:buSzTx/>
              <a:buFontTx/>
              <a:buChar char="–"/>
              <a:tabLst/>
              <a:defRPr/>
            </a:pPr>
            <a:r>
              <a:rPr kumimoji="1" lang="zh-CN" altLang="en-US" sz="3100" b="1" i="0" u="none" strike="noStrike" kern="0" cap="none" spc="0" normalizeH="0" baseline="0" noProof="0" dirty="0" smtClean="0">
                <a:ln>
                  <a:noFill/>
                </a:ln>
                <a:solidFill>
                  <a:srgbClr val="FF0000"/>
                </a:solidFill>
                <a:effectLst/>
                <a:uLnTx/>
                <a:uFillTx/>
                <a:latin typeface="+mn-lt"/>
                <a:ea typeface="+mn-ea"/>
              </a:rPr>
              <a:t>当发现当前候选解不是解时，就放弃它而选择下一个，这就是回溯。</a:t>
            </a:r>
          </a:p>
          <a:p>
            <a:pPr marL="742950" marR="0" lvl="1" indent="-285750" algn="just" defTabSz="914400" rtl="0" eaLnBrk="0" fontAlgn="base" latinLnBrk="0" hangingPunct="0">
              <a:lnSpc>
                <a:spcPct val="100000"/>
              </a:lnSpc>
              <a:spcBef>
                <a:spcPts val="1200"/>
              </a:spcBef>
              <a:spcAft>
                <a:spcPct val="0"/>
              </a:spcAft>
              <a:buClrTx/>
              <a:buSzTx/>
              <a:buFontTx/>
              <a:buChar char="–"/>
              <a:tabLst/>
              <a:defRPr/>
            </a:pPr>
            <a:r>
              <a:rPr kumimoji="1" lang="zh-CN" altLang="en-US" sz="3100" b="1" i="0" u="none" strike="noStrike" kern="0" cap="none" spc="0" normalizeH="0" baseline="0" noProof="0" dirty="0" smtClean="0">
                <a:ln>
                  <a:noFill/>
                </a:ln>
                <a:solidFill>
                  <a:srgbClr val="FF0000"/>
                </a:solidFill>
                <a:effectLst/>
                <a:uLnTx/>
                <a:uFillTx/>
                <a:latin typeface="+mn-lt"/>
                <a:ea typeface="+mn-ea"/>
              </a:rPr>
              <a:t>求解这类问题时常常以递归方式（或用栈）向前试探和回溯。</a:t>
            </a:r>
            <a:endParaRPr kumimoji="1" lang="en-US" altLang="zh-CN" sz="31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0" fontAlgn="base" latinLnBrk="0" hangingPunct="0">
              <a:lnSpc>
                <a:spcPct val="100000"/>
              </a:lnSpc>
              <a:spcBef>
                <a:spcPts val="1200"/>
              </a:spcBef>
              <a:spcAft>
                <a:spcPct val="0"/>
              </a:spcAft>
              <a:buClrTx/>
              <a:buSzTx/>
              <a:buFontTx/>
              <a:buChar char="•"/>
              <a:tabLst/>
              <a:defRPr/>
            </a:pPr>
            <a:r>
              <a:rPr kumimoji="1" lang="zh-CN" altLang="en-US" sz="2600" b="1" i="0" u="none" strike="noStrike" kern="0" cap="none" spc="0" normalizeH="0" baseline="0" noProof="0" dirty="0" smtClean="0">
                <a:ln>
                  <a:noFill/>
                </a:ln>
                <a:solidFill>
                  <a:srgbClr val="FF0000"/>
                </a:solidFill>
                <a:effectLst/>
                <a:uLnTx/>
                <a:uFillTx/>
                <a:latin typeface="+mn-lt"/>
                <a:ea typeface="+mn-ea"/>
              </a:rPr>
              <a:t>之前的迷宫问题是个典型例子。</a:t>
            </a:r>
          </a:p>
        </p:txBody>
      </p:sp>
      <p:sp>
        <p:nvSpPr>
          <p:cNvPr id="7" name="AutoShape 5">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2</a:t>
            </a:fld>
            <a:endParaRPr lang="en-US" altLang="zh-CN"/>
          </a:p>
        </p:txBody>
      </p:sp>
      <p:sp>
        <p:nvSpPr>
          <p:cNvPr id="4" name="内容占位符 2"/>
          <p:cNvSpPr txBox="1">
            <a:spLocks/>
          </p:cNvSpPr>
          <p:nvPr/>
        </p:nvSpPr>
        <p:spPr>
          <a:xfrm>
            <a:off x="375313" y="1450075"/>
            <a:ext cx="8072652" cy="4525963"/>
          </a:xfrm>
          <a:prstGeom prst="rect">
            <a:avLst/>
          </a:prstGeom>
        </p:spPr>
        <p:txBody>
          <a:bodyPr>
            <a:normAutofit fontScale="92500" lnSpcReduction="10000"/>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能采用递归解决的问题通常具有这样的特征</a:t>
            </a:r>
            <a:endParaRPr kumimoji="1" lang="en-US" altLang="zh-CN" sz="3200" b="1" i="0" u="none" strike="noStrike" kern="0" cap="none" spc="0" normalizeH="0" baseline="0" noProof="0" dirty="0" smtClean="0">
              <a:ln>
                <a:noFill/>
              </a:ln>
              <a:solidFill>
                <a:srgbClr val="0000FF"/>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规模为</a:t>
            </a:r>
            <a:r>
              <a:rPr kumimoji="1" lang="en-US" altLang="zh-CN" sz="2800" b="1" i="0" u="none" strike="noStrike" kern="0" cap="none" spc="0" normalizeH="0" baseline="0" noProof="0" dirty="0" smtClean="0">
                <a:ln>
                  <a:noFill/>
                </a:ln>
                <a:solidFill>
                  <a:srgbClr val="7030A0"/>
                </a:solidFill>
                <a:effectLst/>
                <a:uLnTx/>
                <a:uFillTx/>
                <a:latin typeface="+mn-lt"/>
                <a:ea typeface="+mn-ea"/>
              </a:rPr>
              <a:t>N</a:t>
            </a:r>
            <a:r>
              <a:rPr kumimoji="1" lang="zh-CN" altLang="en-US" sz="2800" b="1" i="0" u="none" strike="noStrike" kern="0" cap="none" spc="0" normalizeH="0" baseline="0" noProof="0" dirty="0" smtClean="0">
                <a:ln>
                  <a:noFill/>
                </a:ln>
                <a:solidFill>
                  <a:srgbClr val="008000"/>
                </a:solidFill>
                <a:effectLst/>
                <a:uLnTx/>
                <a:uFillTx/>
                <a:latin typeface="+mn-lt"/>
                <a:ea typeface="+mn-ea"/>
              </a:rPr>
              <a:t>的问题可以被分解为一些规模较小的问题，然后从这些小问题的解可以方便地构造出大问题的解。而这些小问题可以同样的方式继续分解成规模更小的问题，当问题分解到足够小的时候，例如</a:t>
            </a:r>
            <a:r>
              <a:rPr kumimoji="1" lang="en-US" altLang="zh-CN" sz="2800" b="1" i="0" u="none" strike="noStrike" kern="0" cap="none" spc="0" normalizeH="0" baseline="0" noProof="0" dirty="0" smtClean="0">
                <a:ln>
                  <a:noFill/>
                </a:ln>
                <a:solidFill>
                  <a:srgbClr val="7030A0"/>
                </a:solidFill>
                <a:effectLst/>
                <a:uLnTx/>
                <a:uFillTx/>
                <a:latin typeface="+mn-lt"/>
                <a:ea typeface="+mn-ea"/>
              </a:rPr>
              <a:t>N=1</a:t>
            </a:r>
            <a:r>
              <a:rPr kumimoji="1" lang="zh-CN" altLang="en-US" sz="2800" b="1" i="0" u="none" strike="noStrike" kern="0" cap="none" spc="0" normalizeH="0" baseline="0" noProof="0" dirty="0" smtClean="0">
                <a:ln>
                  <a:noFill/>
                </a:ln>
                <a:solidFill>
                  <a:srgbClr val="008000"/>
                </a:solidFill>
                <a:effectLst/>
                <a:uLnTx/>
                <a:uFillTx/>
                <a:latin typeface="+mn-lt"/>
                <a:ea typeface="+mn-ea"/>
              </a:rPr>
              <a:t>，能直接得到解。</a:t>
            </a:r>
            <a:endParaRPr kumimoji="1" lang="en-US" altLang="zh-CN" sz="2800" b="1" i="0" u="none" strike="noStrike" kern="0" cap="none" spc="0" normalizeH="0" baseline="0" noProof="0" dirty="0" smtClean="0">
              <a:ln>
                <a:noFill/>
              </a:ln>
              <a:solidFill>
                <a:srgbClr val="00800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数据结构可以是递归的。</a:t>
            </a:r>
            <a:endParaRPr kumimoji="1" lang="en-US" altLang="zh-CN" sz="2800" b="1" i="0" u="none" strike="noStrike" kern="0" cap="none" spc="0" normalizeH="0" baseline="0" noProof="0" dirty="0" smtClean="0">
              <a:ln>
                <a:noFill/>
              </a:ln>
              <a:solidFill>
                <a:srgbClr val="00800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问题的解法可以是递归的。</a:t>
            </a:r>
            <a:endParaRPr kumimoji="1" lang="en-US" altLang="zh-CN" sz="2800" b="1" i="0" u="none" strike="noStrike" kern="0" cap="none" spc="0" normalizeH="0" baseline="0" noProof="0" dirty="0" smtClean="0">
              <a:ln>
                <a:noFill/>
              </a:ln>
              <a:solidFill>
                <a:srgbClr val="0080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一个过程直接地或间接地调用其自身。最明显可以用递归解决的问题是问题本身的定义是递归的，或者其中的主要数据结构是递归定义的。</a:t>
            </a:r>
            <a:endParaRPr kumimoji="1" lang="zh-CN" altLang="en-US" sz="2400" b="1" i="0" u="none" strike="noStrike" kern="0" cap="none" spc="0" normalizeH="0" baseline="0" noProof="0" dirty="0">
              <a:ln>
                <a:noFill/>
              </a:ln>
              <a:solidFill>
                <a:srgbClr val="FF0000"/>
              </a:solidFill>
              <a:effectLst/>
              <a:uLnTx/>
              <a:uFillTx/>
              <a:latin typeface="+mn-lt"/>
              <a:ea typeface="+mn-ea"/>
            </a:endParaRPr>
          </a:p>
        </p:txBody>
      </p:sp>
      <p:sp>
        <p:nvSpPr>
          <p:cNvPr id="5" name="Rectangle 4"/>
          <p:cNvSpPr>
            <a:spLocks noChangeArrowheads="1"/>
          </p:cNvSpPr>
          <p:nvPr/>
        </p:nvSpPr>
        <p:spPr bwMode="auto">
          <a:xfrm>
            <a:off x="2273300" y="558800"/>
            <a:ext cx="4025900" cy="762000"/>
          </a:xfrm>
          <a:prstGeom prst="rect">
            <a:avLst/>
          </a:prstGeom>
          <a:noFill/>
          <a:ln w="9525">
            <a:noFill/>
            <a:miter lim="800000"/>
            <a:headEnd/>
            <a:tailEnd/>
          </a:ln>
          <a:effectLst/>
        </p:spPr>
        <p:txBody>
          <a:bodyPr anchor="ctr"/>
          <a:lstStyle/>
          <a:p>
            <a:pPr algn="ctr">
              <a:defRPr/>
            </a:pPr>
            <a:r>
              <a:rPr lang="en-US" altLang="zh-CN" sz="4000" b="1" dirty="0" smtClean="0">
                <a:solidFill>
                  <a:srgbClr val="CC3300"/>
                </a:solidFill>
                <a:effectLst>
                  <a:outerShdw blurRad="38100" dist="38100" dir="2700000" algn="tl">
                    <a:srgbClr val="C0C0C0"/>
                  </a:outerShdw>
                </a:effectLst>
                <a:ea typeface="仿宋_GB2312" pitchFamily="49" charset="-122"/>
              </a:rPr>
              <a:t>5.1 </a:t>
            </a:r>
            <a:r>
              <a:rPr lang="zh-CN" altLang="en-US" sz="4000" b="1" dirty="0" smtClean="0">
                <a:solidFill>
                  <a:srgbClr val="CC3300"/>
                </a:solidFill>
                <a:effectLst>
                  <a:outerShdw blurRad="38100" dist="38100" dir="2700000" algn="tl">
                    <a:srgbClr val="C0C0C0"/>
                  </a:outerShdw>
                </a:effectLst>
                <a:ea typeface="仿宋_GB2312" pitchFamily="49" charset="-122"/>
              </a:rPr>
              <a:t>递归的概念</a:t>
            </a:r>
            <a:endParaRPr lang="zh-CN" altLang="en-US" sz="3200" dirty="0">
              <a:solidFill>
                <a:schemeClr val="tx2"/>
              </a:solidFill>
              <a:ea typeface="仿宋_GB2312" pitchFamily="49" charset="-122"/>
            </a:endParaRPr>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20</a:t>
            </a:fld>
            <a:endParaRPr lang="en-US" altLang="zh-CN"/>
          </a:p>
        </p:txBody>
      </p:sp>
      <p:sp>
        <p:nvSpPr>
          <p:cNvPr id="3" name="标题 1"/>
          <p:cNvSpPr txBox="1">
            <a:spLocks/>
          </p:cNvSpPr>
          <p:nvPr/>
        </p:nvSpPr>
        <p:spPr>
          <a:xfrm>
            <a:off x="484496" y="533945"/>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4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5.2 </a:t>
            </a:r>
            <a:r>
              <a:rPr kumimoji="1" lang="zh-CN" altLang="en-US" sz="4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递归转化为非递归</a:t>
            </a:r>
            <a:endParaRPr kumimoji="1" lang="zh-CN" altLang="en-US" sz="4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57200" y="1600200"/>
            <a:ext cx="7893424" cy="4525963"/>
          </a:xfrm>
          <a:prstGeom prst="rect">
            <a:avLst/>
          </a:prstGeom>
        </p:spPr>
        <p:txBody>
          <a:bodyPr>
            <a:normAutofit/>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递归方法是一种很有效很自然的分析和描述问题的方法。</a:t>
            </a:r>
            <a:endParaRPr kumimoji="1" lang="en-US" altLang="zh-CN" sz="3200" b="1" i="0" u="none" strike="noStrike" kern="0" cap="none" spc="0" normalizeH="0" baseline="0" noProof="0" dirty="0" smtClean="0">
              <a:ln>
                <a:noFill/>
              </a:ln>
              <a:solidFill>
                <a:srgbClr val="0000FF"/>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FF0000"/>
                </a:solidFill>
                <a:effectLst/>
                <a:uLnTx/>
                <a:uFillTx/>
                <a:latin typeface="+mn-lt"/>
                <a:ea typeface="+mn-ea"/>
              </a:rPr>
              <a:t>但递归算法运算效率低，常有重复计算，有时先用递归的思想分析和描述问题，然后转化成非递归的算法。</a:t>
            </a:r>
            <a:endParaRPr kumimoji="1" lang="en-US" altLang="zh-CN" sz="2800" b="1" i="0" u="none" strike="noStrike" kern="0" cap="none" spc="0" normalizeH="0" baseline="0" noProof="0" dirty="0" smtClean="0">
              <a:ln>
                <a:noFill/>
              </a:ln>
              <a:solidFill>
                <a:srgbClr val="FF0000"/>
              </a:solidFill>
              <a:effectLst/>
              <a:uLnTx/>
              <a:uFillTx/>
              <a:latin typeface="+mn-lt"/>
              <a:ea typeface="+mn-ea"/>
            </a:endParaRPr>
          </a:p>
        </p:txBody>
      </p:sp>
    </p:spTree>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ext Box 4"/>
          <p:cNvSpPr txBox="1">
            <a:spLocks noChangeArrowheads="1"/>
          </p:cNvSpPr>
          <p:nvPr/>
        </p:nvSpPr>
        <p:spPr bwMode="auto">
          <a:xfrm>
            <a:off x="1752600" y="1295400"/>
            <a:ext cx="5724525" cy="396875"/>
          </a:xfrm>
          <a:prstGeom prst="rect">
            <a:avLst/>
          </a:prstGeom>
          <a:noFill/>
          <a:ln w="9525">
            <a:noFill/>
            <a:miter lim="800000"/>
            <a:headEnd/>
            <a:tailEnd/>
          </a:ln>
        </p:spPr>
        <p:txBody>
          <a:bodyPr>
            <a:spAutoFit/>
          </a:bodyPr>
          <a:lstStyle/>
          <a:p>
            <a:pPr>
              <a:spcBef>
                <a:spcPct val="50000"/>
              </a:spcBef>
            </a:pPr>
            <a:endParaRPr lang="zh-CN" altLang="zh-CN" sz="2000">
              <a:latin typeface="宋体" pitchFamily="2" charset="-122"/>
            </a:endParaRPr>
          </a:p>
        </p:txBody>
      </p:sp>
      <p:sp>
        <p:nvSpPr>
          <p:cNvPr id="176133" name="Rectangle 5"/>
          <p:cNvSpPr>
            <a:spLocks noChangeArrowheads="1"/>
          </p:cNvSpPr>
          <p:nvPr/>
        </p:nvSpPr>
        <p:spPr bwMode="auto">
          <a:xfrm>
            <a:off x="1385888" y="617538"/>
            <a:ext cx="6096000" cy="685800"/>
          </a:xfrm>
          <a:prstGeom prst="rect">
            <a:avLst/>
          </a:prstGeom>
          <a:noFill/>
          <a:ln w="9525">
            <a:noFill/>
            <a:miter lim="800000"/>
            <a:headEnd/>
            <a:tailEnd/>
          </a:ln>
          <a:effectLst/>
        </p:spPr>
        <p:txBody>
          <a:bodyPr anchor="ctr"/>
          <a:lstStyle/>
          <a:p>
            <a:pPr algn="ctr">
              <a:defRPr/>
            </a:pPr>
            <a:r>
              <a:rPr lang="zh-CN" altLang="en-US" sz="4000" b="1">
                <a:solidFill>
                  <a:srgbClr val="CC3300"/>
                </a:solidFill>
                <a:effectLst>
                  <a:outerShdw blurRad="38100" dist="38100" dir="2700000" algn="tl">
                    <a:srgbClr val="C0C0C0"/>
                  </a:outerShdw>
                </a:effectLst>
                <a:ea typeface="仿宋_GB2312" pitchFamily="49" charset="-122"/>
              </a:rPr>
              <a:t>递归过程与递归工作栈</a:t>
            </a:r>
            <a:endParaRPr lang="zh-CN" altLang="en-US" sz="4400">
              <a:solidFill>
                <a:schemeClr val="tx2"/>
              </a:solidFill>
              <a:ea typeface="仿宋_GB2312" pitchFamily="49" charset="-122"/>
            </a:endParaRPr>
          </a:p>
        </p:txBody>
      </p:sp>
      <p:sp>
        <p:nvSpPr>
          <p:cNvPr id="176134" name="Rectangle 6"/>
          <p:cNvSpPr>
            <a:spLocks noChangeArrowheads="1"/>
          </p:cNvSpPr>
          <p:nvPr/>
        </p:nvSpPr>
        <p:spPr bwMode="auto">
          <a:xfrm>
            <a:off x="762000" y="1295400"/>
            <a:ext cx="7924800" cy="4800600"/>
          </a:xfrm>
          <a:prstGeom prst="rect">
            <a:avLst/>
          </a:prstGeom>
          <a:noFill/>
          <a:ln w="9525">
            <a:noFill/>
            <a:miter lim="800000"/>
            <a:headEnd/>
            <a:tailEnd/>
          </a:ln>
          <a:effectLst/>
        </p:spPr>
        <p:txBody>
          <a:bodyPr/>
          <a:lstStyle/>
          <a:p>
            <a:pPr marL="342900" indent="-342900">
              <a:spcBef>
                <a:spcPct val="20000"/>
              </a:spcBef>
              <a:buClr>
                <a:srgbClr val="800080"/>
              </a:buClr>
              <a:buSzPct val="50000"/>
              <a:buFont typeface="Wingdings" pitchFamily="2" charset="2"/>
              <a:buChar char="n"/>
              <a:defRPr/>
            </a:pPr>
            <a:r>
              <a:rPr lang="zh-CN" altLang="en-US" sz="3200" b="1">
                <a:solidFill>
                  <a:srgbClr val="3333FF"/>
                </a:solidFill>
                <a:effectLst>
                  <a:outerShdw blurRad="38100" dist="38100" dir="2700000" algn="tl">
                    <a:srgbClr val="C0C0C0"/>
                  </a:outerShdw>
                </a:effectLst>
                <a:ea typeface="仿宋_GB2312" pitchFamily="49" charset="-122"/>
              </a:rPr>
              <a:t>递归过程在实现时，需要自己调用自己。</a:t>
            </a:r>
          </a:p>
          <a:p>
            <a:pPr marL="342900" indent="-342900">
              <a:spcBef>
                <a:spcPct val="20000"/>
              </a:spcBef>
              <a:buClr>
                <a:srgbClr val="800080"/>
              </a:buClr>
              <a:buSzPct val="50000"/>
              <a:buFont typeface="Wingdings" pitchFamily="2" charset="2"/>
              <a:buChar char="n"/>
              <a:defRPr/>
            </a:pPr>
            <a:r>
              <a:rPr lang="zh-CN" altLang="en-US" sz="3200" b="1">
                <a:solidFill>
                  <a:srgbClr val="3333FF"/>
                </a:solidFill>
                <a:effectLst>
                  <a:outerShdw blurRad="38100" dist="38100" dir="2700000" algn="tl">
                    <a:srgbClr val="C0C0C0"/>
                  </a:outerShdw>
                </a:effectLst>
                <a:ea typeface="仿宋_GB2312" pitchFamily="49" charset="-122"/>
              </a:rPr>
              <a:t>层层向下递归，退出时的次序正好相反。</a:t>
            </a:r>
          </a:p>
          <a:p>
            <a:pPr marL="342900" indent="-342900">
              <a:spcBef>
                <a:spcPct val="20000"/>
              </a:spcBef>
              <a:buClr>
                <a:srgbClr val="800080"/>
              </a:buClr>
              <a:buSzPct val="50000"/>
              <a:buFont typeface="Wingdings" pitchFamily="2" charset="2"/>
              <a:buNone/>
              <a:defRPr/>
            </a:pPr>
            <a:r>
              <a:rPr lang="zh-CN" altLang="en-US" sz="3200" b="1">
                <a:solidFill>
                  <a:schemeClr val="accent2"/>
                </a:solidFill>
                <a:effectLst>
                  <a:outerShdw blurRad="38100" dist="38100" dir="2700000" algn="tl">
                    <a:srgbClr val="C0C0C0"/>
                  </a:outerShdw>
                </a:effectLst>
                <a:ea typeface="隶书" pitchFamily="49" charset="-122"/>
              </a:rPr>
              <a:t>                           </a:t>
            </a:r>
            <a:r>
              <a:rPr lang="zh-CN" altLang="en-US" sz="3200" b="1">
                <a:solidFill>
                  <a:schemeClr val="tx2"/>
                </a:solidFill>
                <a:effectLst>
                  <a:outerShdw blurRad="38100" dist="38100" dir="2700000" algn="tl">
                    <a:srgbClr val="C0C0C0"/>
                  </a:outerShdw>
                </a:effectLst>
                <a:ea typeface="隶书" pitchFamily="49" charset="-122"/>
              </a:rPr>
              <a:t>递归调用</a:t>
            </a:r>
            <a:endParaRPr lang="zh-CN" altLang="en-US" sz="3200" b="1" i="1">
              <a:solidFill>
                <a:schemeClr val="accent2"/>
              </a:solidFill>
              <a:effectLst>
                <a:outerShdw blurRad="38100" dist="38100" dir="2700000" algn="tl">
                  <a:srgbClr val="C0C0C0"/>
                </a:outerShdw>
              </a:effectLst>
              <a:ea typeface="仿宋_GB2312" pitchFamily="49" charset="-122"/>
            </a:endParaRPr>
          </a:p>
          <a:p>
            <a:pPr marL="342900" indent="-342900">
              <a:spcBef>
                <a:spcPct val="20000"/>
              </a:spcBef>
              <a:buClr>
                <a:srgbClr val="800080"/>
              </a:buClr>
              <a:buSzPct val="50000"/>
              <a:buFont typeface="Wingdings" pitchFamily="2" charset="2"/>
              <a:buNone/>
              <a:defRPr/>
            </a:pPr>
            <a:r>
              <a:rPr lang="zh-CN" altLang="en-US" sz="3200" b="1" i="1">
                <a:solidFill>
                  <a:srgbClr val="990099"/>
                </a:solidFill>
                <a:effectLst>
                  <a:outerShdw blurRad="38100" dist="38100" dir="2700000" algn="tl">
                    <a:srgbClr val="C0C0C0"/>
                  </a:outerShdw>
                </a:effectLst>
                <a:ea typeface="仿宋_GB2312" pitchFamily="49" charset="-122"/>
              </a:rPr>
              <a:t>    </a:t>
            </a:r>
            <a:r>
              <a:rPr lang="en-US" altLang="zh-CN" sz="3200" b="1" i="1">
                <a:solidFill>
                  <a:srgbClr val="990099"/>
                </a:solidFill>
                <a:effectLst>
                  <a:outerShdw blurRad="38100" dist="38100" dir="2700000" algn="tl">
                    <a:srgbClr val="C0C0C0"/>
                  </a:outerShdw>
                </a:effectLst>
                <a:ea typeface="仿宋_GB2312" pitchFamily="49" charset="-122"/>
              </a:rPr>
              <a:t>n</a:t>
            </a:r>
            <a:r>
              <a:rPr lang="en-US" altLang="zh-CN" sz="3200" b="1">
                <a:solidFill>
                  <a:srgbClr val="990099"/>
                </a:solidFill>
                <a:effectLst>
                  <a:outerShdw blurRad="38100" dist="38100" dir="2700000" algn="tl">
                    <a:srgbClr val="C0C0C0"/>
                  </a:outerShdw>
                </a:effectLst>
                <a:ea typeface="仿宋_GB2312" pitchFamily="49" charset="-122"/>
              </a:rPr>
              <a:t>!        (</a:t>
            </a:r>
            <a:r>
              <a:rPr lang="en-US" altLang="zh-CN" sz="3200" b="1" i="1">
                <a:solidFill>
                  <a:srgbClr val="990099"/>
                </a:solidFill>
                <a:effectLst>
                  <a:outerShdw blurRad="38100" dist="38100" dir="2700000" algn="tl">
                    <a:srgbClr val="C0C0C0"/>
                  </a:outerShdw>
                </a:effectLst>
                <a:ea typeface="仿宋_GB2312" pitchFamily="49" charset="-122"/>
              </a:rPr>
              <a:t>n</a:t>
            </a:r>
            <a:r>
              <a:rPr lang="en-US" altLang="zh-CN" sz="3200" b="1">
                <a:solidFill>
                  <a:srgbClr val="990099"/>
                </a:solidFill>
                <a:effectLst>
                  <a:outerShdw blurRad="38100" dist="38100" dir="2700000" algn="tl">
                    <a:srgbClr val="C0C0C0"/>
                  </a:outerShdw>
                </a:effectLst>
                <a:ea typeface="仿宋_GB2312" pitchFamily="49" charset="-122"/>
              </a:rPr>
              <a:t>-1)!        (</a:t>
            </a:r>
            <a:r>
              <a:rPr lang="en-US" altLang="zh-CN" sz="3200" b="1" i="1">
                <a:solidFill>
                  <a:srgbClr val="990099"/>
                </a:solidFill>
                <a:effectLst>
                  <a:outerShdw blurRad="38100" dist="38100" dir="2700000" algn="tl">
                    <a:srgbClr val="C0C0C0"/>
                  </a:outerShdw>
                </a:effectLst>
                <a:ea typeface="仿宋_GB2312" pitchFamily="49" charset="-122"/>
              </a:rPr>
              <a:t>n</a:t>
            </a:r>
            <a:r>
              <a:rPr lang="en-US" altLang="zh-CN" sz="3200" b="1">
                <a:solidFill>
                  <a:srgbClr val="990099"/>
                </a:solidFill>
                <a:effectLst>
                  <a:outerShdw blurRad="38100" dist="38100" dir="2700000" algn="tl">
                    <a:srgbClr val="C0C0C0"/>
                  </a:outerShdw>
                </a:effectLst>
                <a:ea typeface="仿宋_GB2312" pitchFamily="49" charset="-122"/>
              </a:rPr>
              <a:t>-2)!           1!       0!=1</a:t>
            </a:r>
            <a:endParaRPr lang="en-US" altLang="zh-CN" sz="3200" b="1">
              <a:solidFill>
                <a:schemeClr val="accent2"/>
              </a:solidFill>
              <a:effectLst>
                <a:outerShdw blurRad="38100" dist="38100" dir="2700000" algn="tl">
                  <a:srgbClr val="C0C0C0"/>
                </a:outerShdw>
              </a:effectLst>
              <a:ea typeface="仿宋_GB2312" pitchFamily="49" charset="-122"/>
            </a:endParaRPr>
          </a:p>
          <a:p>
            <a:pPr marL="342900" indent="-342900">
              <a:spcBef>
                <a:spcPct val="20000"/>
              </a:spcBef>
              <a:buClr>
                <a:srgbClr val="800080"/>
              </a:buClr>
              <a:buSzPct val="50000"/>
              <a:buFont typeface="Wingdings" pitchFamily="2" charset="2"/>
              <a:buNone/>
              <a:defRPr/>
            </a:pPr>
            <a:r>
              <a:rPr lang="en-US" altLang="zh-CN" sz="3200" b="1">
                <a:solidFill>
                  <a:schemeClr val="accent2"/>
                </a:solidFill>
                <a:effectLst>
                  <a:outerShdw blurRad="38100" dist="38100" dir="2700000" algn="tl">
                    <a:srgbClr val="C0C0C0"/>
                  </a:outerShdw>
                </a:effectLst>
                <a:ea typeface="仿宋_GB2312" pitchFamily="49" charset="-122"/>
              </a:rPr>
              <a:t>                           </a:t>
            </a:r>
            <a:r>
              <a:rPr lang="zh-CN" altLang="en-US" sz="3200" b="1">
                <a:solidFill>
                  <a:schemeClr val="tx2"/>
                </a:solidFill>
                <a:effectLst>
                  <a:outerShdw blurRad="38100" dist="38100" dir="2700000" algn="tl">
                    <a:srgbClr val="C0C0C0"/>
                  </a:outerShdw>
                </a:effectLst>
                <a:ea typeface="隶书" pitchFamily="49" charset="-122"/>
              </a:rPr>
              <a:t>返回次序</a:t>
            </a:r>
            <a:endParaRPr lang="zh-CN" altLang="en-US" sz="3200" b="1">
              <a:solidFill>
                <a:schemeClr val="accent2"/>
              </a:solidFill>
              <a:effectLst>
                <a:outerShdw blurRad="38100" dist="38100" dir="2700000" algn="tl">
                  <a:srgbClr val="C0C0C0"/>
                </a:outerShdw>
              </a:effectLst>
              <a:ea typeface="仿宋_GB2312" pitchFamily="49" charset="-122"/>
            </a:endParaRPr>
          </a:p>
          <a:p>
            <a:pPr marL="342900" indent="-342900">
              <a:spcBef>
                <a:spcPct val="20000"/>
              </a:spcBef>
              <a:buClr>
                <a:srgbClr val="800080"/>
              </a:buClr>
              <a:buSzPct val="50000"/>
              <a:buFont typeface="Wingdings" pitchFamily="2" charset="2"/>
              <a:buChar char="n"/>
              <a:defRPr/>
            </a:pPr>
            <a:r>
              <a:rPr lang="zh-CN" altLang="en-US" sz="3200" b="1">
                <a:solidFill>
                  <a:srgbClr val="3333FF"/>
                </a:solidFill>
                <a:effectLst>
                  <a:outerShdw blurRad="38100" dist="38100" dir="2700000" algn="tl">
                    <a:srgbClr val="C0C0C0"/>
                  </a:outerShdw>
                </a:effectLst>
                <a:ea typeface="仿宋_GB2312" pitchFamily="49" charset="-122"/>
              </a:rPr>
              <a:t>主程序第一次调用递归过程为</a:t>
            </a:r>
            <a:r>
              <a:rPr lang="zh-CN" altLang="en-US" sz="3200" b="1">
                <a:solidFill>
                  <a:schemeClr val="tx2"/>
                </a:solidFill>
                <a:effectLst>
                  <a:outerShdw blurRad="38100" dist="38100" dir="2700000" algn="tl">
                    <a:srgbClr val="C0C0C0"/>
                  </a:outerShdw>
                </a:effectLst>
                <a:ea typeface="仿宋_GB2312" pitchFamily="49" charset="-122"/>
              </a:rPr>
              <a:t>外部调用</a:t>
            </a:r>
            <a:r>
              <a:rPr lang="zh-CN" altLang="en-US" sz="3200" b="1">
                <a:solidFill>
                  <a:schemeClr val="hlink"/>
                </a:solidFill>
                <a:effectLst>
                  <a:outerShdw blurRad="38100" dist="38100" dir="2700000" algn="tl">
                    <a:srgbClr val="C0C0C0"/>
                  </a:outerShdw>
                </a:effectLst>
                <a:ea typeface="仿宋_GB2312" pitchFamily="49" charset="-122"/>
              </a:rPr>
              <a:t>；</a:t>
            </a:r>
          </a:p>
          <a:p>
            <a:pPr marL="342900" indent="-342900">
              <a:spcBef>
                <a:spcPct val="20000"/>
              </a:spcBef>
              <a:buClr>
                <a:srgbClr val="800080"/>
              </a:buClr>
              <a:buSzPct val="50000"/>
              <a:buFont typeface="Wingdings" pitchFamily="2" charset="2"/>
              <a:buChar char="n"/>
              <a:defRPr/>
            </a:pPr>
            <a:r>
              <a:rPr lang="zh-CN" altLang="en-US" sz="3200" b="1">
                <a:solidFill>
                  <a:srgbClr val="3333FF"/>
                </a:solidFill>
                <a:effectLst>
                  <a:outerShdw blurRad="38100" dist="38100" dir="2700000" algn="tl">
                    <a:srgbClr val="C0C0C0"/>
                  </a:outerShdw>
                </a:effectLst>
                <a:ea typeface="仿宋_GB2312" pitchFamily="49" charset="-122"/>
              </a:rPr>
              <a:t>递归过程每次递归调用自己为</a:t>
            </a:r>
            <a:r>
              <a:rPr lang="zh-CN" altLang="en-US" sz="3200" b="1">
                <a:solidFill>
                  <a:schemeClr val="tx2"/>
                </a:solidFill>
                <a:effectLst>
                  <a:outerShdw blurRad="38100" dist="38100" dir="2700000" algn="tl">
                    <a:srgbClr val="C0C0C0"/>
                  </a:outerShdw>
                </a:effectLst>
                <a:ea typeface="仿宋_GB2312" pitchFamily="49" charset="-122"/>
              </a:rPr>
              <a:t>内部调用</a:t>
            </a:r>
            <a:r>
              <a:rPr lang="zh-CN" altLang="en-US" sz="3200" b="1">
                <a:solidFill>
                  <a:schemeClr val="hlink"/>
                </a:solidFill>
                <a:effectLst>
                  <a:outerShdw blurRad="38100" dist="38100" dir="2700000" algn="tl">
                    <a:srgbClr val="C0C0C0"/>
                  </a:outerShdw>
                </a:effectLst>
                <a:ea typeface="仿宋_GB2312" pitchFamily="49" charset="-122"/>
              </a:rPr>
              <a:t>。</a:t>
            </a:r>
          </a:p>
          <a:p>
            <a:pPr marL="342900" indent="-342900">
              <a:spcBef>
                <a:spcPct val="20000"/>
              </a:spcBef>
              <a:buClr>
                <a:srgbClr val="800080"/>
              </a:buClr>
              <a:buSzPct val="50000"/>
              <a:buFont typeface="Wingdings" pitchFamily="2" charset="2"/>
              <a:buChar char="n"/>
              <a:defRPr/>
            </a:pPr>
            <a:r>
              <a:rPr lang="zh-CN" altLang="en-US" sz="3200" b="1">
                <a:solidFill>
                  <a:srgbClr val="3333FF"/>
                </a:solidFill>
                <a:effectLst>
                  <a:outerShdw blurRad="38100" dist="38100" dir="2700000" algn="tl">
                    <a:srgbClr val="C0C0C0"/>
                  </a:outerShdw>
                </a:effectLst>
                <a:ea typeface="仿宋_GB2312" pitchFamily="49" charset="-122"/>
              </a:rPr>
              <a:t>它们</a:t>
            </a:r>
            <a:r>
              <a:rPr lang="zh-CN" altLang="en-US" sz="3200" b="1">
                <a:solidFill>
                  <a:schemeClr val="tx2"/>
                </a:solidFill>
                <a:effectLst>
                  <a:outerShdw blurRad="38100" dist="38100" dir="2700000" algn="tl">
                    <a:srgbClr val="C0C0C0"/>
                  </a:outerShdw>
                </a:effectLst>
                <a:ea typeface="仿宋_GB2312" pitchFamily="49" charset="-122"/>
              </a:rPr>
              <a:t>返回</a:t>
            </a:r>
            <a:r>
              <a:rPr lang="zh-CN" altLang="en-US" sz="3200" b="1">
                <a:solidFill>
                  <a:srgbClr val="3333FF"/>
                </a:solidFill>
                <a:effectLst>
                  <a:outerShdw blurRad="38100" dist="38100" dir="2700000" algn="tl">
                    <a:srgbClr val="C0C0C0"/>
                  </a:outerShdw>
                </a:effectLst>
                <a:ea typeface="仿宋_GB2312" pitchFamily="49" charset="-122"/>
              </a:rPr>
              <a:t>调用它的过程的</a:t>
            </a:r>
            <a:r>
              <a:rPr lang="zh-CN" altLang="en-US" sz="3200" b="1">
                <a:solidFill>
                  <a:schemeClr val="tx2"/>
                </a:solidFill>
                <a:effectLst>
                  <a:outerShdw blurRad="38100" dist="38100" dir="2700000" algn="tl">
                    <a:srgbClr val="C0C0C0"/>
                  </a:outerShdw>
                </a:effectLst>
                <a:ea typeface="仿宋_GB2312" pitchFamily="49" charset="-122"/>
              </a:rPr>
              <a:t>地址</a:t>
            </a:r>
            <a:r>
              <a:rPr lang="zh-CN" altLang="en-US" sz="3200" b="1">
                <a:solidFill>
                  <a:srgbClr val="3333FF"/>
                </a:solidFill>
                <a:effectLst>
                  <a:outerShdw blurRad="38100" dist="38100" dir="2700000" algn="tl">
                    <a:srgbClr val="C0C0C0"/>
                  </a:outerShdw>
                </a:effectLst>
                <a:ea typeface="仿宋_GB2312" pitchFamily="49" charset="-122"/>
              </a:rPr>
              <a:t>不同</a:t>
            </a:r>
            <a:r>
              <a:rPr lang="zh-CN" altLang="en-US" sz="3200" b="1">
                <a:solidFill>
                  <a:schemeClr val="hlink"/>
                </a:solidFill>
                <a:effectLst>
                  <a:outerShdw blurRad="38100" dist="38100" dir="2700000" algn="tl">
                    <a:srgbClr val="C0C0C0"/>
                  </a:outerShdw>
                </a:effectLst>
                <a:ea typeface="仿宋_GB2312" pitchFamily="49" charset="-122"/>
              </a:rPr>
              <a:t>。</a:t>
            </a:r>
          </a:p>
        </p:txBody>
      </p:sp>
      <p:sp>
        <p:nvSpPr>
          <p:cNvPr id="176135" name="AutoShape 7"/>
          <p:cNvSpPr>
            <a:spLocks noChangeArrowheads="1"/>
          </p:cNvSpPr>
          <p:nvPr/>
        </p:nvSpPr>
        <p:spPr bwMode="auto">
          <a:xfrm>
            <a:off x="1752600" y="32766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zh-CN" altLang="en-US"/>
          </a:p>
        </p:txBody>
      </p:sp>
      <p:sp>
        <p:nvSpPr>
          <p:cNvPr id="176136" name="AutoShape 8"/>
          <p:cNvSpPr>
            <a:spLocks noChangeArrowheads="1"/>
          </p:cNvSpPr>
          <p:nvPr/>
        </p:nvSpPr>
        <p:spPr bwMode="auto">
          <a:xfrm>
            <a:off x="6705600" y="32766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zh-CN" altLang="en-US"/>
          </a:p>
        </p:txBody>
      </p:sp>
      <p:sp>
        <p:nvSpPr>
          <p:cNvPr id="176137" name="AutoShape 9"/>
          <p:cNvSpPr>
            <a:spLocks noChangeArrowheads="1"/>
          </p:cNvSpPr>
          <p:nvPr/>
        </p:nvSpPr>
        <p:spPr bwMode="auto">
          <a:xfrm>
            <a:off x="5334000" y="3276600"/>
            <a:ext cx="228600" cy="2286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176138" name="AutoShape 10"/>
          <p:cNvSpPr>
            <a:spLocks noChangeArrowheads="1"/>
          </p:cNvSpPr>
          <p:nvPr/>
        </p:nvSpPr>
        <p:spPr bwMode="auto">
          <a:xfrm>
            <a:off x="5638800" y="3276600"/>
            <a:ext cx="5334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76139" name="AutoShape 11"/>
          <p:cNvSpPr>
            <a:spLocks noChangeArrowheads="1"/>
          </p:cNvSpPr>
          <p:nvPr/>
        </p:nvSpPr>
        <p:spPr bwMode="auto">
          <a:xfrm>
            <a:off x="3505200" y="32766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zh-CN" altLang="en-US"/>
          </a:p>
        </p:txBody>
      </p:sp>
      <p:sp>
        <p:nvSpPr>
          <p:cNvPr id="176140" name="Line 12"/>
          <p:cNvSpPr>
            <a:spLocks noChangeShapeType="1"/>
          </p:cNvSpPr>
          <p:nvPr/>
        </p:nvSpPr>
        <p:spPr bwMode="auto">
          <a:xfrm>
            <a:off x="1905000" y="3048000"/>
            <a:ext cx="5257800" cy="0"/>
          </a:xfrm>
          <a:prstGeom prst="line">
            <a:avLst/>
          </a:prstGeom>
          <a:noFill/>
          <a:ln w="38100">
            <a:solidFill>
              <a:srgbClr val="FF0000"/>
            </a:solidFill>
            <a:round/>
            <a:headEnd/>
            <a:tailEnd type="triangle" w="sm" len="lg"/>
          </a:ln>
        </p:spPr>
        <p:txBody>
          <a:bodyPr wrap="none" anchor="ctr"/>
          <a:lstStyle/>
          <a:p>
            <a:endParaRPr lang="zh-CN" altLang="en-US"/>
          </a:p>
        </p:txBody>
      </p:sp>
      <p:sp>
        <p:nvSpPr>
          <p:cNvPr id="176141" name="Line 13"/>
          <p:cNvSpPr>
            <a:spLocks noChangeShapeType="1"/>
          </p:cNvSpPr>
          <p:nvPr/>
        </p:nvSpPr>
        <p:spPr bwMode="auto">
          <a:xfrm>
            <a:off x="1828800" y="3733800"/>
            <a:ext cx="5257800" cy="0"/>
          </a:xfrm>
          <a:prstGeom prst="line">
            <a:avLst/>
          </a:prstGeom>
          <a:noFill/>
          <a:ln w="38100">
            <a:solidFill>
              <a:srgbClr val="FF0000"/>
            </a:solidFill>
            <a:round/>
            <a:headEnd type="triangle" w="sm" len="lg"/>
            <a:tailEnd/>
          </a:ln>
        </p:spPr>
        <p:txBody>
          <a:bodyPr wrap="none" anchor="ctr"/>
          <a:lstStyle/>
          <a:p>
            <a:endParaRPr lang="zh-CN" altLang="en-US"/>
          </a:p>
        </p:txBody>
      </p:sp>
      <p:sp>
        <p:nvSpPr>
          <p:cNvPr id="12" name="灯片编号占位符 11"/>
          <p:cNvSpPr>
            <a:spLocks noGrp="1"/>
          </p:cNvSpPr>
          <p:nvPr>
            <p:ph type="sldNum" sz="quarter" idx="12"/>
          </p:nvPr>
        </p:nvSpPr>
        <p:spPr/>
        <p:txBody>
          <a:bodyPr/>
          <a:lstStyle/>
          <a:p>
            <a:pPr>
              <a:defRPr/>
            </a:pPr>
            <a:fld id="{2ACD63A2-D538-4F3E-8819-685F5BF9F291}" type="slidenum">
              <a:rPr lang="en-US" altLang="zh-CN" smtClean="0"/>
              <a:pPr>
                <a:defRPr/>
              </a:pPr>
              <a:t>21</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6134">
                                            <p:txEl>
                                              <p:pRg st="3" end="3"/>
                                            </p:txEl>
                                          </p:spTgt>
                                        </p:tgtEl>
                                        <p:attrNameLst>
                                          <p:attrName>style.visibility</p:attrName>
                                        </p:attrNameLst>
                                      </p:cBhvr>
                                      <p:to>
                                        <p:strVal val="visible"/>
                                      </p:to>
                                    </p:set>
                                    <p:animEffect transition="in" filter="checkerboard(across)">
                                      <p:cBhvr>
                                        <p:cTn id="7" dur="500"/>
                                        <p:tgtEl>
                                          <p:spTgt spid="176134">
                                            <p:txEl>
                                              <p:pRg st="3" end="3"/>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6135"/>
                                        </p:tgtEl>
                                        <p:attrNameLst>
                                          <p:attrName>style.visibility</p:attrName>
                                        </p:attrNameLst>
                                      </p:cBhvr>
                                      <p:to>
                                        <p:strVal val="visible"/>
                                      </p:to>
                                    </p:set>
                                    <p:animEffect transition="in" filter="checkerboard(across)">
                                      <p:cBhvr>
                                        <p:cTn id="10" dur="500"/>
                                        <p:tgtEl>
                                          <p:spTgt spid="17613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6139"/>
                                        </p:tgtEl>
                                        <p:attrNameLst>
                                          <p:attrName>style.visibility</p:attrName>
                                        </p:attrNameLst>
                                      </p:cBhvr>
                                      <p:to>
                                        <p:strVal val="visible"/>
                                      </p:to>
                                    </p:set>
                                    <p:animEffect transition="in" filter="checkerboard(across)">
                                      <p:cBhvr>
                                        <p:cTn id="13" dur="500"/>
                                        <p:tgtEl>
                                          <p:spTgt spid="17613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76137"/>
                                        </p:tgtEl>
                                        <p:attrNameLst>
                                          <p:attrName>style.visibility</p:attrName>
                                        </p:attrNameLst>
                                      </p:cBhvr>
                                      <p:to>
                                        <p:strVal val="visible"/>
                                      </p:to>
                                    </p:set>
                                    <p:animEffect transition="in" filter="checkerboard(across)">
                                      <p:cBhvr>
                                        <p:cTn id="16" dur="500"/>
                                        <p:tgtEl>
                                          <p:spTgt spid="17613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76138"/>
                                        </p:tgtEl>
                                        <p:attrNameLst>
                                          <p:attrName>style.visibility</p:attrName>
                                        </p:attrNameLst>
                                      </p:cBhvr>
                                      <p:to>
                                        <p:strVal val="visible"/>
                                      </p:to>
                                    </p:set>
                                    <p:animEffect transition="in" filter="checkerboard(across)">
                                      <p:cBhvr>
                                        <p:cTn id="19" dur="500"/>
                                        <p:tgtEl>
                                          <p:spTgt spid="176138"/>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76136"/>
                                        </p:tgtEl>
                                        <p:attrNameLst>
                                          <p:attrName>style.visibility</p:attrName>
                                        </p:attrNameLst>
                                      </p:cBhvr>
                                      <p:to>
                                        <p:strVal val="visible"/>
                                      </p:to>
                                    </p:set>
                                    <p:animEffect transition="in" filter="checkerboard(across)">
                                      <p:cBhvr>
                                        <p:cTn id="22" dur="500"/>
                                        <p:tgtEl>
                                          <p:spTgt spid="17613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6140"/>
                                        </p:tgtEl>
                                        <p:attrNameLst>
                                          <p:attrName>style.visibility</p:attrName>
                                        </p:attrNameLst>
                                      </p:cBhvr>
                                      <p:to>
                                        <p:strVal val="visible"/>
                                      </p:to>
                                    </p:set>
                                    <p:anim calcmode="lin" valueType="num">
                                      <p:cBhvr additive="base">
                                        <p:cTn id="27" dur="500" fill="hold"/>
                                        <p:tgtEl>
                                          <p:spTgt spid="176140"/>
                                        </p:tgtEl>
                                        <p:attrNameLst>
                                          <p:attrName>ppt_x</p:attrName>
                                        </p:attrNameLst>
                                      </p:cBhvr>
                                      <p:tavLst>
                                        <p:tav tm="0">
                                          <p:val>
                                            <p:strVal val="0-#ppt_w/2"/>
                                          </p:val>
                                        </p:tav>
                                        <p:tav tm="100000">
                                          <p:val>
                                            <p:strVal val="#ppt_x"/>
                                          </p:val>
                                        </p:tav>
                                      </p:tavLst>
                                    </p:anim>
                                    <p:anim calcmode="lin" valueType="num">
                                      <p:cBhvr additive="base">
                                        <p:cTn id="28" dur="500" fill="hold"/>
                                        <p:tgtEl>
                                          <p:spTgt spid="176140"/>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6134">
                                            <p:txEl>
                                              <p:pRg st="2" end="2"/>
                                            </p:txEl>
                                          </p:spTgt>
                                        </p:tgtEl>
                                        <p:attrNameLst>
                                          <p:attrName>style.visibility</p:attrName>
                                        </p:attrNameLst>
                                      </p:cBhvr>
                                      <p:to>
                                        <p:strVal val="visible"/>
                                      </p:to>
                                    </p:set>
                                    <p:anim calcmode="lin" valueType="num">
                                      <p:cBhvr additive="base">
                                        <p:cTn id="31" dur="500" fill="hold"/>
                                        <p:tgtEl>
                                          <p:spTgt spid="176134">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61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76141"/>
                                        </p:tgtEl>
                                        <p:attrNameLst>
                                          <p:attrName>style.visibility</p:attrName>
                                        </p:attrNameLst>
                                      </p:cBhvr>
                                      <p:to>
                                        <p:strVal val="visible"/>
                                      </p:to>
                                    </p:set>
                                    <p:anim calcmode="lin" valueType="num">
                                      <p:cBhvr additive="base">
                                        <p:cTn id="37" dur="500" fill="hold"/>
                                        <p:tgtEl>
                                          <p:spTgt spid="176141"/>
                                        </p:tgtEl>
                                        <p:attrNameLst>
                                          <p:attrName>ppt_x</p:attrName>
                                        </p:attrNameLst>
                                      </p:cBhvr>
                                      <p:tavLst>
                                        <p:tav tm="0">
                                          <p:val>
                                            <p:strVal val="1+#ppt_w/2"/>
                                          </p:val>
                                        </p:tav>
                                        <p:tav tm="100000">
                                          <p:val>
                                            <p:strVal val="#ppt_x"/>
                                          </p:val>
                                        </p:tav>
                                      </p:tavLst>
                                    </p:anim>
                                    <p:anim calcmode="lin" valueType="num">
                                      <p:cBhvr additive="base">
                                        <p:cTn id="38" dur="500" fill="hold"/>
                                        <p:tgtEl>
                                          <p:spTgt spid="176141"/>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176134">
                                            <p:txEl>
                                              <p:pRg st="4" end="4"/>
                                            </p:txEl>
                                          </p:spTgt>
                                        </p:tgtEl>
                                        <p:attrNameLst>
                                          <p:attrName>style.visibility</p:attrName>
                                        </p:attrNameLst>
                                      </p:cBhvr>
                                      <p:to>
                                        <p:strVal val="visible"/>
                                      </p:to>
                                    </p:set>
                                    <p:anim calcmode="lin" valueType="num">
                                      <p:cBhvr additive="base">
                                        <p:cTn id="41" dur="500" fill="hold"/>
                                        <p:tgtEl>
                                          <p:spTgt spid="176134">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761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76134">
                                            <p:txEl>
                                              <p:pRg st="5" end="5"/>
                                            </p:txEl>
                                          </p:spTgt>
                                        </p:tgtEl>
                                        <p:attrNameLst>
                                          <p:attrName>style.visibility</p:attrName>
                                        </p:attrNameLst>
                                      </p:cBhvr>
                                      <p:to>
                                        <p:strVal val="visible"/>
                                      </p:to>
                                    </p:set>
                                    <p:animEffect transition="in" filter="box(in)">
                                      <p:cBhvr>
                                        <p:cTn id="47" dur="500"/>
                                        <p:tgtEl>
                                          <p:spTgt spid="176134">
                                            <p:txEl>
                                              <p:pRg st="5" end="5"/>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176134">
                                            <p:txEl>
                                              <p:pRg st="6" end="6"/>
                                            </p:txEl>
                                          </p:spTgt>
                                        </p:tgtEl>
                                        <p:attrNameLst>
                                          <p:attrName>style.visibility</p:attrName>
                                        </p:attrNameLst>
                                      </p:cBhvr>
                                      <p:to>
                                        <p:strVal val="visible"/>
                                      </p:to>
                                    </p:set>
                                    <p:animEffect transition="in" filter="box(in)">
                                      <p:cBhvr>
                                        <p:cTn id="50" dur="500"/>
                                        <p:tgtEl>
                                          <p:spTgt spid="176134">
                                            <p:txEl>
                                              <p:pRg st="6" end="6"/>
                                            </p:txEl>
                                          </p:spTgt>
                                        </p:tgtEl>
                                      </p:cBhvr>
                                    </p:animEffect>
                                  </p:childTnLst>
                                </p:cTn>
                              </p:par>
                              <p:par>
                                <p:cTn id="51" presetID="4" presetClass="entr" presetSubtype="16" fill="hold" nodeType="withEffect">
                                  <p:stCondLst>
                                    <p:cond delay="0"/>
                                  </p:stCondLst>
                                  <p:childTnLst>
                                    <p:set>
                                      <p:cBhvr>
                                        <p:cTn id="52" dur="1" fill="hold">
                                          <p:stCondLst>
                                            <p:cond delay="0"/>
                                          </p:stCondLst>
                                        </p:cTn>
                                        <p:tgtEl>
                                          <p:spTgt spid="176134">
                                            <p:txEl>
                                              <p:pRg st="7" end="7"/>
                                            </p:txEl>
                                          </p:spTgt>
                                        </p:tgtEl>
                                        <p:attrNameLst>
                                          <p:attrName>style.visibility</p:attrName>
                                        </p:attrNameLst>
                                      </p:cBhvr>
                                      <p:to>
                                        <p:strVal val="visible"/>
                                      </p:to>
                                    </p:set>
                                    <p:animEffect transition="in" filter="box(in)">
                                      <p:cBhvr>
                                        <p:cTn id="53" dur="500"/>
                                        <p:tgtEl>
                                          <p:spTgt spid="1761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animBg="1"/>
      <p:bldP spid="176136" grpId="0" animBg="1"/>
      <p:bldP spid="176137" grpId="0" animBg="1"/>
      <p:bldP spid="176138" grpId="0" animBg="1"/>
      <p:bldP spid="176139" grpId="0" animBg="1"/>
      <p:bldP spid="176140" grpId="0" animBg="1"/>
      <p:bldP spid="17614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ext Box 4"/>
          <p:cNvSpPr txBox="1">
            <a:spLocks noChangeArrowheads="1"/>
          </p:cNvSpPr>
          <p:nvPr/>
        </p:nvSpPr>
        <p:spPr bwMode="auto">
          <a:xfrm>
            <a:off x="1752600" y="1295400"/>
            <a:ext cx="5724525" cy="396875"/>
          </a:xfrm>
          <a:prstGeom prst="rect">
            <a:avLst/>
          </a:prstGeom>
          <a:noFill/>
          <a:ln w="9525">
            <a:noFill/>
            <a:miter lim="800000"/>
            <a:headEnd/>
            <a:tailEnd/>
          </a:ln>
        </p:spPr>
        <p:txBody>
          <a:bodyPr>
            <a:spAutoFit/>
          </a:bodyPr>
          <a:lstStyle/>
          <a:p>
            <a:pPr>
              <a:spcBef>
                <a:spcPct val="50000"/>
              </a:spcBef>
            </a:pPr>
            <a:endParaRPr lang="zh-CN" altLang="zh-CN" sz="2000">
              <a:latin typeface="宋体" pitchFamily="2" charset="-122"/>
            </a:endParaRPr>
          </a:p>
        </p:txBody>
      </p:sp>
      <p:sp>
        <p:nvSpPr>
          <p:cNvPr id="177157" name="Rectangle 5"/>
          <p:cNvSpPr>
            <a:spLocks noChangeArrowheads="1"/>
          </p:cNvSpPr>
          <p:nvPr/>
        </p:nvSpPr>
        <p:spPr bwMode="auto">
          <a:xfrm>
            <a:off x="3059113" y="620713"/>
            <a:ext cx="2984500" cy="685800"/>
          </a:xfrm>
          <a:prstGeom prst="rect">
            <a:avLst/>
          </a:prstGeom>
          <a:noFill/>
          <a:ln w="9525">
            <a:noFill/>
            <a:miter lim="800000"/>
            <a:headEnd/>
            <a:tailEnd/>
          </a:ln>
          <a:effectLst/>
        </p:spPr>
        <p:txBody>
          <a:bodyPr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递归工作栈</a:t>
            </a:r>
            <a:endParaRPr lang="zh-CN" altLang="en-US" sz="3600">
              <a:solidFill>
                <a:schemeClr val="hlink"/>
              </a:solidFill>
              <a:ea typeface="仿宋_GB2312" pitchFamily="49" charset="-122"/>
            </a:endParaRPr>
          </a:p>
        </p:txBody>
      </p:sp>
      <p:sp>
        <p:nvSpPr>
          <p:cNvPr id="177158" name="Rectangle 6"/>
          <p:cNvSpPr>
            <a:spLocks noChangeArrowheads="1"/>
          </p:cNvSpPr>
          <p:nvPr/>
        </p:nvSpPr>
        <p:spPr bwMode="auto">
          <a:xfrm>
            <a:off x="762000" y="1295400"/>
            <a:ext cx="8131175" cy="5181600"/>
          </a:xfrm>
          <a:prstGeom prst="rect">
            <a:avLst/>
          </a:prstGeom>
          <a:noFill/>
          <a:ln w="9525">
            <a:noFill/>
            <a:miter lim="800000"/>
            <a:headEnd/>
            <a:tailEnd/>
          </a:ln>
          <a:effectLst/>
        </p:spPr>
        <p:txBody>
          <a:bodyPr/>
          <a:lstStyle/>
          <a:p>
            <a:pPr marL="342900" indent="-342900">
              <a:spcBef>
                <a:spcPct val="20000"/>
              </a:spcBef>
              <a:buClr>
                <a:schemeClr val="tx2"/>
              </a:buClr>
              <a:buSzPct val="50000"/>
              <a:buFont typeface="Wingdings" pitchFamily="2" charset="2"/>
              <a:buChar char="n"/>
              <a:defRPr/>
            </a:pPr>
            <a:r>
              <a:rPr lang="zh-CN" altLang="en-US" sz="3200" b="1">
                <a:solidFill>
                  <a:srgbClr val="3333FF"/>
                </a:solidFill>
                <a:effectLst>
                  <a:outerShdw blurRad="38100" dist="38100" dir="2700000" algn="tl">
                    <a:srgbClr val="C0C0C0"/>
                  </a:outerShdw>
                </a:effectLst>
                <a:ea typeface="仿宋_GB2312" pitchFamily="49" charset="-122"/>
              </a:rPr>
              <a:t>每一次递归调用时，需要为过程中使用的参数、局部变量等另外分配存储空间。</a:t>
            </a:r>
          </a:p>
          <a:p>
            <a:pPr marL="342900" indent="-342900">
              <a:spcBef>
                <a:spcPct val="20000"/>
              </a:spcBef>
              <a:buClr>
                <a:schemeClr val="tx2"/>
              </a:buClr>
              <a:buSzPct val="50000"/>
              <a:buFont typeface="Wingdings" pitchFamily="2" charset="2"/>
              <a:buChar char="n"/>
              <a:defRPr/>
            </a:pPr>
            <a:r>
              <a:rPr lang="zh-CN" altLang="en-US" sz="3200" b="1">
                <a:solidFill>
                  <a:srgbClr val="3333FF"/>
                </a:solidFill>
                <a:effectLst>
                  <a:outerShdw blurRad="38100" dist="38100" dir="2700000" algn="tl">
                    <a:srgbClr val="C0C0C0"/>
                  </a:outerShdw>
                </a:effectLst>
                <a:ea typeface="仿宋_GB2312" pitchFamily="49" charset="-122"/>
              </a:rPr>
              <a:t>每层递归调用需分配的空间形成递归工作记录，按后进先出的栈组织。</a:t>
            </a:r>
            <a:r>
              <a:rPr lang="zh-CN" altLang="en-US" sz="4000" b="1">
                <a:solidFill>
                  <a:schemeClr val="hlink"/>
                </a:solidFill>
                <a:effectLst>
                  <a:outerShdw blurRad="38100" dist="38100" dir="2700000" algn="tl">
                    <a:srgbClr val="C0C0C0"/>
                  </a:outerShdw>
                </a:effectLst>
                <a:ea typeface="仿宋_GB2312" pitchFamily="49" charset="-122"/>
              </a:rPr>
              <a:t>   </a:t>
            </a:r>
          </a:p>
        </p:txBody>
      </p:sp>
      <p:sp>
        <p:nvSpPr>
          <p:cNvPr id="83973" name="Rectangle 7"/>
          <p:cNvSpPr>
            <a:spLocks noChangeArrowheads="1"/>
          </p:cNvSpPr>
          <p:nvPr/>
        </p:nvSpPr>
        <p:spPr bwMode="auto">
          <a:xfrm>
            <a:off x="3200400" y="3962400"/>
            <a:ext cx="2514600" cy="1752600"/>
          </a:xfrm>
          <a:prstGeom prst="rect">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83974" name="Line 8"/>
          <p:cNvSpPr>
            <a:spLocks noChangeShapeType="1"/>
          </p:cNvSpPr>
          <p:nvPr/>
        </p:nvSpPr>
        <p:spPr bwMode="auto">
          <a:xfrm>
            <a:off x="3200400" y="4495800"/>
            <a:ext cx="2514600" cy="0"/>
          </a:xfrm>
          <a:prstGeom prst="line">
            <a:avLst/>
          </a:prstGeom>
          <a:noFill/>
          <a:ln w="9525">
            <a:solidFill>
              <a:schemeClr val="tx1"/>
            </a:solidFill>
            <a:round/>
            <a:headEnd/>
            <a:tailEnd/>
          </a:ln>
        </p:spPr>
        <p:txBody>
          <a:bodyPr wrap="none" anchor="ctr"/>
          <a:lstStyle/>
          <a:p>
            <a:endParaRPr lang="zh-CN" altLang="en-US"/>
          </a:p>
        </p:txBody>
      </p:sp>
      <p:sp>
        <p:nvSpPr>
          <p:cNvPr id="83975" name="Line 9"/>
          <p:cNvSpPr>
            <a:spLocks noChangeShapeType="1"/>
          </p:cNvSpPr>
          <p:nvPr/>
        </p:nvSpPr>
        <p:spPr bwMode="auto">
          <a:xfrm flipV="1">
            <a:off x="5715000" y="4343400"/>
            <a:ext cx="152400" cy="152400"/>
          </a:xfrm>
          <a:prstGeom prst="line">
            <a:avLst/>
          </a:prstGeom>
          <a:noFill/>
          <a:ln w="9525">
            <a:solidFill>
              <a:schemeClr val="tx1"/>
            </a:solidFill>
            <a:round/>
            <a:headEnd/>
            <a:tailEnd/>
          </a:ln>
        </p:spPr>
        <p:txBody>
          <a:bodyPr wrap="none" anchor="ctr"/>
          <a:lstStyle/>
          <a:p>
            <a:endParaRPr lang="zh-CN" altLang="en-US"/>
          </a:p>
        </p:txBody>
      </p:sp>
      <p:sp>
        <p:nvSpPr>
          <p:cNvPr id="83976" name="Line 10"/>
          <p:cNvSpPr>
            <a:spLocks noChangeShapeType="1"/>
          </p:cNvSpPr>
          <p:nvPr/>
        </p:nvSpPr>
        <p:spPr bwMode="auto">
          <a:xfrm>
            <a:off x="3200400" y="5105400"/>
            <a:ext cx="2514600" cy="0"/>
          </a:xfrm>
          <a:prstGeom prst="line">
            <a:avLst/>
          </a:prstGeom>
          <a:noFill/>
          <a:ln w="9525">
            <a:solidFill>
              <a:schemeClr val="tx1"/>
            </a:solidFill>
            <a:round/>
            <a:headEnd/>
            <a:tailEnd/>
          </a:ln>
        </p:spPr>
        <p:txBody>
          <a:bodyPr wrap="none" anchor="ctr"/>
          <a:lstStyle/>
          <a:p>
            <a:endParaRPr lang="zh-CN" altLang="en-US"/>
          </a:p>
        </p:txBody>
      </p:sp>
      <p:sp>
        <p:nvSpPr>
          <p:cNvPr id="83977" name="Line 11"/>
          <p:cNvSpPr>
            <a:spLocks noChangeShapeType="1"/>
          </p:cNvSpPr>
          <p:nvPr/>
        </p:nvSpPr>
        <p:spPr bwMode="auto">
          <a:xfrm flipV="1">
            <a:off x="5715000" y="4953000"/>
            <a:ext cx="152400" cy="152400"/>
          </a:xfrm>
          <a:prstGeom prst="line">
            <a:avLst/>
          </a:prstGeom>
          <a:noFill/>
          <a:ln w="9525">
            <a:solidFill>
              <a:schemeClr val="tx1"/>
            </a:solidFill>
            <a:round/>
            <a:headEnd/>
            <a:tailEnd/>
          </a:ln>
        </p:spPr>
        <p:txBody>
          <a:bodyPr wrap="none" anchor="ctr"/>
          <a:lstStyle/>
          <a:p>
            <a:endParaRPr lang="zh-CN" altLang="en-US"/>
          </a:p>
        </p:txBody>
      </p:sp>
      <p:sp>
        <p:nvSpPr>
          <p:cNvPr id="177164" name="Text Box 12"/>
          <p:cNvSpPr txBox="1">
            <a:spLocks noChangeArrowheads="1"/>
          </p:cNvSpPr>
          <p:nvPr/>
        </p:nvSpPr>
        <p:spPr bwMode="auto">
          <a:xfrm>
            <a:off x="3511550" y="3886200"/>
            <a:ext cx="2051050" cy="1800225"/>
          </a:xfrm>
          <a:prstGeom prst="rect">
            <a:avLst/>
          </a:prstGeom>
          <a:noFill/>
          <a:ln w="9525">
            <a:noFill/>
            <a:miter lim="800000"/>
            <a:headEnd/>
            <a:tailEnd/>
          </a:ln>
          <a:effectLst/>
        </p:spPr>
        <p:txBody>
          <a:bodyPr>
            <a:spAutoFit/>
          </a:bodyPr>
          <a:lstStyle/>
          <a:p>
            <a:pPr>
              <a:lnSpc>
                <a:spcPct val="110000"/>
              </a:lnSpc>
              <a:spcBef>
                <a:spcPct val="10000"/>
              </a:spcBef>
              <a:defRPr/>
            </a:pPr>
            <a:r>
              <a:rPr lang="zh-CN" altLang="en-US" sz="3200" b="1">
                <a:solidFill>
                  <a:schemeClr val="tx2"/>
                </a:solidFill>
                <a:effectLst>
                  <a:outerShdw blurRad="38100" dist="38100" dir="2700000" algn="tl">
                    <a:srgbClr val="C0C0C0"/>
                  </a:outerShdw>
                </a:effectLst>
                <a:ea typeface="隶书" pitchFamily="49" charset="-122"/>
              </a:rPr>
              <a:t>局部变量</a:t>
            </a:r>
          </a:p>
          <a:p>
            <a:pPr>
              <a:lnSpc>
                <a:spcPct val="110000"/>
              </a:lnSpc>
              <a:spcBef>
                <a:spcPct val="10000"/>
              </a:spcBef>
              <a:defRPr/>
            </a:pPr>
            <a:r>
              <a:rPr lang="zh-CN" altLang="en-US" sz="3200" b="1">
                <a:solidFill>
                  <a:schemeClr val="tx2"/>
                </a:solidFill>
                <a:effectLst>
                  <a:outerShdw blurRad="38100" dist="38100" dir="2700000" algn="tl">
                    <a:srgbClr val="C0C0C0"/>
                  </a:outerShdw>
                </a:effectLst>
                <a:ea typeface="隶书" pitchFamily="49" charset="-122"/>
              </a:rPr>
              <a:t>返回地址</a:t>
            </a:r>
          </a:p>
          <a:p>
            <a:pPr>
              <a:lnSpc>
                <a:spcPct val="110000"/>
              </a:lnSpc>
              <a:spcBef>
                <a:spcPct val="10000"/>
              </a:spcBef>
              <a:defRPr/>
            </a:pPr>
            <a:r>
              <a:rPr lang="zh-CN" altLang="en-US" sz="3200" b="1">
                <a:solidFill>
                  <a:schemeClr val="tx2"/>
                </a:solidFill>
                <a:effectLst>
                  <a:outerShdw blurRad="38100" dist="38100" dir="2700000" algn="tl">
                    <a:srgbClr val="C0C0C0"/>
                  </a:outerShdw>
                </a:effectLst>
                <a:ea typeface="隶书" pitchFamily="49" charset="-122"/>
              </a:rPr>
              <a:t>参        数</a:t>
            </a:r>
            <a:endParaRPr lang="zh-CN" altLang="en-US">
              <a:ea typeface="隶书" pitchFamily="49" charset="-122"/>
            </a:endParaRPr>
          </a:p>
        </p:txBody>
      </p:sp>
      <p:sp>
        <p:nvSpPr>
          <p:cNvPr id="83979" name="AutoShape 13"/>
          <p:cNvSpPr>
            <a:spLocks/>
          </p:cNvSpPr>
          <p:nvPr/>
        </p:nvSpPr>
        <p:spPr bwMode="auto">
          <a:xfrm>
            <a:off x="2743200" y="3962400"/>
            <a:ext cx="228600" cy="1752600"/>
          </a:xfrm>
          <a:prstGeom prst="leftBrace">
            <a:avLst>
              <a:gd name="adj1" fmla="val 63889"/>
              <a:gd name="adj2" fmla="val 50995"/>
            </a:avLst>
          </a:prstGeom>
          <a:noFill/>
          <a:ln w="38100">
            <a:solidFill>
              <a:srgbClr val="009900"/>
            </a:solidFill>
            <a:round/>
            <a:headEnd/>
            <a:tailEnd/>
          </a:ln>
        </p:spPr>
        <p:txBody>
          <a:bodyPr wrap="none" anchor="ctr"/>
          <a:lstStyle/>
          <a:p>
            <a:endParaRPr lang="zh-CN" altLang="en-US"/>
          </a:p>
        </p:txBody>
      </p:sp>
      <p:sp>
        <p:nvSpPr>
          <p:cNvPr id="177166" name="Text Box 14"/>
          <p:cNvSpPr txBox="1">
            <a:spLocks noChangeArrowheads="1"/>
          </p:cNvSpPr>
          <p:nvPr/>
        </p:nvSpPr>
        <p:spPr bwMode="auto">
          <a:xfrm>
            <a:off x="1660525" y="4084638"/>
            <a:ext cx="1082675" cy="1554162"/>
          </a:xfrm>
          <a:prstGeom prst="rect">
            <a:avLst/>
          </a:prstGeom>
          <a:noFill/>
          <a:ln w="9525">
            <a:noFill/>
            <a:miter lim="800000"/>
            <a:headEnd/>
            <a:tailEnd/>
          </a:ln>
          <a:effectLst/>
        </p:spPr>
        <p:txBody>
          <a:bodyPr>
            <a:spAutoFit/>
          </a:bodyPr>
          <a:lstStyle/>
          <a:p>
            <a:pPr>
              <a:defRPr/>
            </a:pPr>
            <a:r>
              <a:rPr lang="zh-CN" altLang="en-US" sz="3200" b="1">
                <a:solidFill>
                  <a:srgbClr val="800080"/>
                </a:solidFill>
                <a:effectLst>
                  <a:outerShdw blurRad="38100" dist="38100" dir="2700000" algn="tl">
                    <a:srgbClr val="C0C0C0"/>
                  </a:outerShdw>
                </a:effectLst>
                <a:ea typeface="隶书" pitchFamily="49" charset="-122"/>
              </a:rPr>
              <a:t>活动记录框架</a:t>
            </a:r>
            <a:endParaRPr lang="zh-CN" altLang="en-US">
              <a:solidFill>
                <a:srgbClr val="800080"/>
              </a:solidFill>
              <a:ea typeface="隶书" pitchFamily="49" charset="-122"/>
            </a:endParaRPr>
          </a:p>
        </p:txBody>
      </p:sp>
      <p:sp>
        <p:nvSpPr>
          <p:cNvPr id="83981" name="Text Box 15"/>
          <p:cNvSpPr txBox="1">
            <a:spLocks noChangeArrowheads="1"/>
          </p:cNvSpPr>
          <p:nvPr/>
        </p:nvSpPr>
        <p:spPr bwMode="auto">
          <a:xfrm>
            <a:off x="6108700" y="4114800"/>
            <a:ext cx="2279650" cy="1066800"/>
          </a:xfrm>
          <a:prstGeom prst="rect">
            <a:avLst/>
          </a:prstGeom>
          <a:noFill/>
          <a:ln w="9525">
            <a:noFill/>
            <a:miter lim="800000"/>
            <a:headEnd/>
            <a:tailEnd/>
          </a:ln>
        </p:spPr>
        <p:txBody>
          <a:bodyPr>
            <a:spAutoFit/>
          </a:bodyPr>
          <a:lstStyle/>
          <a:p>
            <a:pPr algn="ctr"/>
            <a:r>
              <a:rPr lang="zh-CN" altLang="en-US" sz="3200" b="1">
                <a:solidFill>
                  <a:srgbClr val="009900"/>
                </a:solidFill>
                <a:ea typeface="隶书" pitchFamily="49" charset="-122"/>
              </a:rPr>
              <a:t>递归</a:t>
            </a:r>
          </a:p>
          <a:p>
            <a:pPr algn="ctr"/>
            <a:r>
              <a:rPr lang="zh-CN" altLang="en-US" sz="3200" b="1">
                <a:solidFill>
                  <a:srgbClr val="009900"/>
                </a:solidFill>
                <a:ea typeface="隶书" pitchFamily="49" charset="-122"/>
              </a:rPr>
              <a:t>工作记录</a:t>
            </a:r>
            <a:endParaRPr lang="zh-CN" altLang="en-US">
              <a:ea typeface="隶书" pitchFamily="49" charset="-122"/>
            </a:endParaRPr>
          </a:p>
        </p:txBody>
      </p:sp>
      <p:sp>
        <p:nvSpPr>
          <p:cNvPr id="14" name="灯片编号占位符 13"/>
          <p:cNvSpPr>
            <a:spLocks noGrp="1"/>
          </p:cNvSpPr>
          <p:nvPr>
            <p:ph type="sldNum" sz="quarter" idx="12"/>
          </p:nvPr>
        </p:nvSpPr>
        <p:spPr/>
        <p:txBody>
          <a:bodyPr/>
          <a:lstStyle/>
          <a:p>
            <a:pPr>
              <a:defRPr/>
            </a:pPr>
            <a:fld id="{2ACD63A2-D538-4F3E-8819-685F5BF9F291}" type="slidenum">
              <a:rPr lang="en-US" altLang="zh-CN" smtClean="0"/>
              <a:pPr>
                <a:defRPr/>
              </a:pPr>
              <a:t>22</a:t>
            </a:fld>
            <a:endParaRPr lang="en-US" altLang="zh-CN"/>
          </a:p>
        </p:txBody>
      </p:sp>
    </p:spTree>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80" name="Rectangle 4"/>
          <p:cNvSpPr>
            <a:spLocks noChangeArrowheads="1"/>
          </p:cNvSpPr>
          <p:nvPr/>
        </p:nvSpPr>
        <p:spPr bwMode="auto">
          <a:xfrm>
            <a:off x="1600200" y="457200"/>
            <a:ext cx="6096000" cy="685800"/>
          </a:xfrm>
          <a:prstGeom prst="rect">
            <a:avLst/>
          </a:prstGeom>
          <a:noFill/>
          <a:ln w="9525">
            <a:noFill/>
            <a:miter lim="800000"/>
            <a:headEnd/>
            <a:tailEnd/>
          </a:ln>
          <a:effectLst/>
        </p:spPr>
        <p:txBody>
          <a:bodyPr anchor="ctr"/>
          <a:lstStyle/>
          <a:p>
            <a:pPr algn="ctr">
              <a:defRPr/>
            </a:pPr>
            <a:r>
              <a:rPr lang="zh-CN" altLang="en-US" sz="3600" b="1" u="sng">
                <a:solidFill>
                  <a:srgbClr val="CC3300"/>
                </a:solidFill>
                <a:effectLst>
                  <a:outerShdw blurRad="38100" dist="38100" dir="2700000" algn="tl">
                    <a:srgbClr val="C0C0C0"/>
                  </a:outerShdw>
                </a:effectLst>
                <a:ea typeface="仿宋_GB2312" pitchFamily="49" charset="-122"/>
              </a:rPr>
              <a:t>函数递归时的活动记录</a:t>
            </a:r>
            <a:endParaRPr lang="zh-CN" altLang="en-US" sz="4000">
              <a:solidFill>
                <a:schemeClr val="tx2"/>
              </a:solidFill>
              <a:ea typeface="仿宋_GB2312" pitchFamily="49" charset="-122"/>
            </a:endParaRPr>
          </a:p>
        </p:txBody>
      </p:sp>
      <p:sp>
        <p:nvSpPr>
          <p:cNvPr id="178181" name="Rectangle 5"/>
          <p:cNvSpPr>
            <a:spLocks noChangeArrowheads="1"/>
          </p:cNvSpPr>
          <p:nvPr/>
        </p:nvSpPr>
        <p:spPr bwMode="auto">
          <a:xfrm>
            <a:off x="3048000" y="1371600"/>
            <a:ext cx="4419600" cy="15240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84996" name="Text Box 6"/>
          <p:cNvSpPr txBox="1">
            <a:spLocks noChangeArrowheads="1"/>
          </p:cNvSpPr>
          <p:nvPr/>
        </p:nvSpPr>
        <p:spPr bwMode="auto">
          <a:xfrm>
            <a:off x="3429000" y="1600200"/>
            <a:ext cx="2724150" cy="1066800"/>
          </a:xfrm>
          <a:prstGeom prst="rect">
            <a:avLst/>
          </a:prstGeom>
          <a:noFill/>
          <a:ln w="9525">
            <a:noFill/>
            <a:miter lim="800000"/>
            <a:headEnd/>
            <a:tailEnd/>
          </a:ln>
        </p:spPr>
        <p:txBody>
          <a:bodyPr wrap="none">
            <a:spAutoFit/>
          </a:bodyPr>
          <a:lstStyle/>
          <a:p>
            <a:r>
              <a:rPr lang="en-US" altLang="zh-CN" sz="3200" b="1">
                <a:solidFill>
                  <a:srgbClr val="333399"/>
                </a:solidFill>
              </a:rPr>
              <a:t>……………….</a:t>
            </a:r>
          </a:p>
          <a:p>
            <a:r>
              <a:rPr lang="en-US" altLang="zh-CN" sz="3200" b="1">
                <a:solidFill>
                  <a:srgbClr val="333399"/>
                </a:solidFill>
              </a:rPr>
              <a:t>&lt;</a:t>
            </a:r>
            <a:r>
              <a:rPr lang="zh-CN" altLang="en-US" sz="3200">
                <a:solidFill>
                  <a:srgbClr val="333399"/>
                </a:solidFill>
                <a:ea typeface="隶书" pitchFamily="49" charset="-122"/>
              </a:rPr>
              <a:t>下一条指令</a:t>
            </a:r>
            <a:r>
              <a:rPr lang="en-US" altLang="zh-CN" sz="3200" b="1">
                <a:solidFill>
                  <a:srgbClr val="333399"/>
                </a:solidFill>
              </a:rPr>
              <a:t>&gt;</a:t>
            </a:r>
          </a:p>
        </p:txBody>
      </p:sp>
      <p:sp>
        <p:nvSpPr>
          <p:cNvPr id="178183" name="Rectangle 7"/>
          <p:cNvSpPr>
            <a:spLocks noChangeArrowheads="1"/>
          </p:cNvSpPr>
          <p:nvPr/>
        </p:nvSpPr>
        <p:spPr bwMode="auto">
          <a:xfrm>
            <a:off x="3048000" y="3124200"/>
            <a:ext cx="4419600" cy="1676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84998" name="Text Box 8"/>
          <p:cNvSpPr txBox="1">
            <a:spLocks noChangeArrowheads="1"/>
          </p:cNvSpPr>
          <p:nvPr/>
        </p:nvSpPr>
        <p:spPr bwMode="auto">
          <a:xfrm>
            <a:off x="3429000" y="3200400"/>
            <a:ext cx="3692525" cy="1554163"/>
          </a:xfrm>
          <a:prstGeom prst="rect">
            <a:avLst/>
          </a:prstGeom>
          <a:noFill/>
          <a:ln w="9525">
            <a:noFill/>
            <a:miter lim="800000"/>
            <a:headEnd/>
            <a:tailEnd/>
          </a:ln>
        </p:spPr>
        <p:txBody>
          <a:bodyPr wrap="none">
            <a:spAutoFit/>
          </a:bodyPr>
          <a:lstStyle/>
          <a:p>
            <a:r>
              <a:rPr lang="en-US" altLang="zh-CN" sz="3200" b="1">
                <a:solidFill>
                  <a:srgbClr val="333399"/>
                </a:solidFill>
              </a:rPr>
              <a:t>Function(&lt;</a:t>
            </a:r>
            <a:r>
              <a:rPr lang="zh-CN" altLang="en-US" sz="3200">
                <a:solidFill>
                  <a:srgbClr val="333399"/>
                </a:solidFill>
                <a:ea typeface="隶书" pitchFamily="49" charset="-122"/>
              </a:rPr>
              <a:t>参数表</a:t>
            </a:r>
            <a:r>
              <a:rPr lang="en-US" altLang="zh-CN" sz="3200" b="1">
                <a:solidFill>
                  <a:srgbClr val="333399"/>
                </a:solidFill>
              </a:rPr>
              <a:t>&gt;)</a:t>
            </a:r>
          </a:p>
          <a:p>
            <a:r>
              <a:rPr lang="en-US" altLang="zh-CN" sz="3200" b="1">
                <a:solidFill>
                  <a:srgbClr val="333399"/>
                </a:solidFill>
              </a:rPr>
              <a:t>   ……………….</a:t>
            </a:r>
            <a:endParaRPr lang="en-US" altLang="zh-CN" sz="2800" b="1">
              <a:solidFill>
                <a:srgbClr val="333399"/>
              </a:solidFill>
            </a:endParaRPr>
          </a:p>
          <a:p>
            <a:r>
              <a:rPr lang="en-US" altLang="zh-CN" sz="3200" b="1">
                <a:solidFill>
                  <a:srgbClr val="333399"/>
                </a:solidFill>
              </a:rPr>
              <a:t>&lt;return&gt;</a:t>
            </a:r>
          </a:p>
        </p:txBody>
      </p:sp>
      <p:sp>
        <p:nvSpPr>
          <p:cNvPr id="84999" name="Line 9"/>
          <p:cNvSpPr>
            <a:spLocks noChangeShapeType="1"/>
          </p:cNvSpPr>
          <p:nvPr/>
        </p:nvSpPr>
        <p:spPr bwMode="auto">
          <a:xfrm flipH="1">
            <a:off x="6248400" y="2362200"/>
            <a:ext cx="1676400" cy="0"/>
          </a:xfrm>
          <a:prstGeom prst="line">
            <a:avLst/>
          </a:prstGeom>
          <a:noFill/>
          <a:ln w="38100">
            <a:solidFill>
              <a:schemeClr val="tx2"/>
            </a:solidFill>
            <a:round/>
            <a:headEnd/>
            <a:tailEnd type="triangle" w="sm" len="lg"/>
          </a:ln>
        </p:spPr>
        <p:txBody>
          <a:bodyPr wrap="none" anchor="ctr"/>
          <a:lstStyle/>
          <a:p>
            <a:endParaRPr lang="zh-CN" altLang="en-US"/>
          </a:p>
        </p:txBody>
      </p:sp>
      <p:sp>
        <p:nvSpPr>
          <p:cNvPr id="85000" name="Line 10"/>
          <p:cNvSpPr>
            <a:spLocks noChangeShapeType="1"/>
          </p:cNvSpPr>
          <p:nvPr/>
        </p:nvSpPr>
        <p:spPr bwMode="auto">
          <a:xfrm>
            <a:off x="7924800" y="2362200"/>
            <a:ext cx="0" cy="2133600"/>
          </a:xfrm>
          <a:prstGeom prst="line">
            <a:avLst/>
          </a:prstGeom>
          <a:noFill/>
          <a:ln w="38100">
            <a:solidFill>
              <a:schemeClr val="tx2"/>
            </a:solidFill>
            <a:round/>
            <a:headEnd/>
            <a:tailEnd/>
          </a:ln>
        </p:spPr>
        <p:txBody>
          <a:bodyPr wrap="none" anchor="ctr"/>
          <a:lstStyle/>
          <a:p>
            <a:endParaRPr lang="zh-CN" altLang="en-US"/>
          </a:p>
        </p:txBody>
      </p:sp>
      <p:sp>
        <p:nvSpPr>
          <p:cNvPr id="85001" name="Line 11"/>
          <p:cNvSpPr>
            <a:spLocks noChangeShapeType="1"/>
          </p:cNvSpPr>
          <p:nvPr/>
        </p:nvSpPr>
        <p:spPr bwMode="auto">
          <a:xfrm>
            <a:off x="5257800" y="4495800"/>
            <a:ext cx="2667000" cy="0"/>
          </a:xfrm>
          <a:prstGeom prst="line">
            <a:avLst/>
          </a:prstGeom>
          <a:noFill/>
          <a:ln w="38100">
            <a:solidFill>
              <a:schemeClr val="tx2"/>
            </a:solidFill>
            <a:round/>
            <a:headEnd/>
            <a:tailEnd/>
          </a:ln>
        </p:spPr>
        <p:txBody>
          <a:bodyPr wrap="none" anchor="ctr"/>
          <a:lstStyle/>
          <a:p>
            <a:endParaRPr lang="zh-CN" altLang="en-US"/>
          </a:p>
        </p:txBody>
      </p:sp>
      <p:sp>
        <p:nvSpPr>
          <p:cNvPr id="85002" name="Line 12"/>
          <p:cNvSpPr>
            <a:spLocks noChangeShapeType="1"/>
          </p:cNvSpPr>
          <p:nvPr/>
        </p:nvSpPr>
        <p:spPr bwMode="auto">
          <a:xfrm flipH="1">
            <a:off x="2590800" y="1981200"/>
            <a:ext cx="609600" cy="0"/>
          </a:xfrm>
          <a:prstGeom prst="line">
            <a:avLst/>
          </a:prstGeom>
          <a:noFill/>
          <a:ln w="38100">
            <a:solidFill>
              <a:schemeClr val="tx2"/>
            </a:solidFill>
            <a:round/>
            <a:headEnd/>
            <a:tailEnd/>
          </a:ln>
        </p:spPr>
        <p:txBody>
          <a:bodyPr wrap="none" anchor="ctr"/>
          <a:lstStyle/>
          <a:p>
            <a:endParaRPr lang="zh-CN" altLang="en-US"/>
          </a:p>
        </p:txBody>
      </p:sp>
      <p:sp>
        <p:nvSpPr>
          <p:cNvPr id="85003" name="Line 13"/>
          <p:cNvSpPr>
            <a:spLocks noChangeShapeType="1"/>
          </p:cNvSpPr>
          <p:nvPr/>
        </p:nvSpPr>
        <p:spPr bwMode="auto">
          <a:xfrm>
            <a:off x="2590800" y="3505200"/>
            <a:ext cx="609600" cy="0"/>
          </a:xfrm>
          <a:prstGeom prst="line">
            <a:avLst/>
          </a:prstGeom>
          <a:noFill/>
          <a:ln w="38100">
            <a:solidFill>
              <a:schemeClr val="tx2"/>
            </a:solidFill>
            <a:round/>
            <a:headEnd/>
            <a:tailEnd type="triangle" w="sm" len="lg"/>
          </a:ln>
        </p:spPr>
        <p:txBody>
          <a:bodyPr wrap="none" anchor="ctr"/>
          <a:lstStyle/>
          <a:p>
            <a:endParaRPr lang="zh-CN" altLang="en-US"/>
          </a:p>
        </p:txBody>
      </p:sp>
      <p:sp>
        <p:nvSpPr>
          <p:cNvPr id="85004" name="Line 14"/>
          <p:cNvSpPr>
            <a:spLocks noChangeShapeType="1"/>
          </p:cNvSpPr>
          <p:nvPr/>
        </p:nvSpPr>
        <p:spPr bwMode="auto">
          <a:xfrm>
            <a:off x="2590800" y="1981200"/>
            <a:ext cx="0" cy="1524000"/>
          </a:xfrm>
          <a:prstGeom prst="line">
            <a:avLst/>
          </a:prstGeom>
          <a:noFill/>
          <a:ln w="38100">
            <a:solidFill>
              <a:schemeClr val="tx2"/>
            </a:solidFill>
            <a:round/>
            <a:headEnd/>
            <a:tailEnd/>
          </a:ln>
        </p:spPr>
        <p:txBody>
          <a:bodyPr wrap="none" anchor="ctr"/>
          <a:lstStyle/>
          <a:p>
            <a:endParaRPr lang="zh-CN" altLang="en-US"/>
          </a:p>
        </p:txBody>
      </p:sp>
      <p:sp>
        <p:nvSpPr>
          <p:cNvPr id="85005" name="Text Box 15"/>
          <p:cNvSpPr txBox="1">
            <a:spLocks noChangeArrowheads="1"/>
          </p:cNvSpPr>
          <p:nvPr/>
        </p:nvSpPr>
        <p:spPr bwMode="auto">
          <a:xfrm>
            <a:off x="1355725" y="1339850"/>
            <a:ext cx="1555750" cy="641350"/>
          </a:xfrm>
          <a:prstGeom prst="rect">
            <a:avLst/>
          </a:prstGeom>
          <a:noFill/>
          <a:ln w="9525">
            <a:noFill/>
            <a:miter lim="800000"/>
            <a:headEnd/>
            <a:tailEnd/>
          </a:ln>
        </p:spPr>
        <p:txBody>
          <a:bodyPr wrap="none">
            <a:spAutoFit/>
          </a:bodyPr>
          <a:lstStyle/>
          <a:p>
            <a:r>
              <a:rPr lang="zh-CN" altLang="en-US" sz="3600">
                <a:solidFill>
                  <a:srgbClr val="333399"/>
                </a:solidFill>
                <a:ea typeface="隶书" pitchFamily="49" charset="-122"/>
              </a:rPr>
              <a:t>调用块</a:t>
            </a:r>
          </a:p>
        </p:txBody>
      </p:sp>
      <p:sp>
        <p:nvSpPr>
          <p:cNvPr id="85006" name="Text Box 16"/>
          <p:cNvSpPr txBox="1">
            <a:spLocks noChangeArrowheads="1"/>
          </p:cNvSpPr>
          <p:nvPr/>
        </p:nvSpPr>
        <p:spPr bwMode="auto">
          <a:xfrm>
            <a:off x="1371600" y="3473450"/>
            <a:ext cx="1555750" cy="641350"/>
          </a:xfrm>
          <a:prstGeom prst="rect">
            <a:avLst/>
          </a:prstGeom>
          <a:noFill/>
          <a:ln w="9525">
            <a:noFill/>
            <a:miter lim="800000"/>
            <a:headEnd/>
            <a:tailEnd/>
          </a:ln>
        </p:spPr>
        <p:txBody>
          <a:bodyPr wrap="none">
            <a:spAutoFit/>
          </a:bodyPr>
          <a:lstStyle/>
          <a:p>
            <a:r>
              <a:rPr lang="zh-CN" altLang="en-US" sz="3600">
                <a:solidFill>
                  <a:srgbClr val="333399"/>
                </a:solidFill>
                <a:ea typeface="隶书" pitchFamily="49" charset="-122"/>
              </a:rPr>
              <a:t>函数块</a:t>
            </a:r>
          </a:p>
        </p:txBody>
      </p:sp>
      <p:sp>
        <p:nvSpPr>
          <p:cNvPr id="178193" name="Rectangle 17" descr="白色大理石"/>
          <p:cNvSpPr>
            <a:spLocks noChangeArrowheads="1"/>
          </p:cNvSpPr>
          <p:nvPr/>
        </p:nvSpPr>
        <p:spPr bwMode="auto">
          <a:xfrm>
            <a:off x="762000" y="5410200"/>
            <a:ext cx="7543800" cy="533400"/>
          </a:xfrm>
          <a:prstGeom prst="rect">
            <a:avLst/>
          </a:prstGeom>
          <a:blipFill dpi="0" rotWithShape="0">
            <a:blip r:embed="rId2"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178194" name="Text Box 18"/>
          <p:cNvSpPr txBox="1">
            <a:spLocks noChangeArrowheads="1"/>
          </p:cNvSpPr>
          <p:nvPr/>
        </p:nvSpPr>
        <p:spPr bwMode="auto">
          <a:xfrm>
            <a:off x="885825" y="5411788"/>
            <a:ext cx="7483139" cy="523220"/>
          </a:xfrm>
          <a:prstGeom prst="rect">
            <a:avLst/>
          </a:prstGeom>
          <a:noFill/>
          <a:ln w="9525">
            <a:noFill/>
            <a:miter lim="800000"/>
            <a:headEnd/>
            <a:tailEnd/>
          </a:ln>
          <a:effectLst/>
        </p:spPr>
        <p:txBody>
          <a:bodyPr wrap="none">
            <a:spAutoFit/>
          </a:bodyPr>
          <a:lstStyle/>
          <a:p>
            <a:pPr>
              <a:defRPr/>
            </a:pPr>
            <a:r>
              <a:rPr lang="en-US" altLang="zh-CN" sz="2800" b="1" dirty="0">
                <a:solidFill>
                  <a:schemeClr val="tx2"/>
                </a:solidFill>
                <a:effectLst>
                  <a:outerShdw blurRad="38100" dist="38100" dir="2700000" algn="tl">
                    <a:srgbClr val="C0C0C0"/>
                  </a:outerShdw>
                </a:effectLst>
                <a:ea typeface="隶书" pitchFamily="49" charset="-122"/>
              </a:rPr>
              <a:t>  </a:t>
            </a:r>
            <a:r>
              <a:rPr lang="zh-CN" altLang="en-US" sz="2800" b="1" dirty="0">
                <a:solidFill>
                  <a:schemeClr val="tx2"/>
                </a:solidFill>
                <a:effectLst>
                  <a:outerShdw blurRad="38100" dist="38100" dir="2700000" algn="tl">
                    <a:srgbClr val="C0C0C0"/>
                  </a:outerShdw>
                </a:effectLst>
                <a:ea typeface="隶书" pitchFamily="49" charset="-122"/>
              </a:rPr>
              <a:t>返回地址（下一条</a:t>
            </a:r>
            <a:r>
              <a:rPr lang="zh-CN" altLang="en-US" sz="2800" b="1" dirty="0" smtClean="0">
                <a:solidFill>
                  <a:schemeClr val="tx2"/>
                </a:solidFill>
                <a:effectLst>
                  <a:outerShdw blurRad="38100" dist="38100" dir="2700000" algn="tl">
                    <a:srgbClr val="C0C0C0"/>
                  </a:outerShdw>
                </a:effectLst>
                <a:ea typeface="隶书" pitchFamily="49" charset="-122"/>
              </a:rPr>
              <a:t>指令）</a:t>
            </a:r>
            <a:r>
              <a:rPr lang="en-US" altLang="zh-CN" sz="2800" b="1" dirty="0" smtClean="0">
                <a:solidFill>
                  <a:schemeClr val="tx2"/>
                </a:solidFill>
                <a:effectLst>
                  <a:outerShdw blurRad="38100" dist="38100" dir="2700000" algn="tl">
                    <a:srgbClr val="C0C0C0"/>
                  </a:outerShdw>
                </a:effectLst>
                <a:ea typeface="隶书" pitchFamily="49" charset="-122"/>
              </a:rPr>
              <a:t>   </a:t>
            </a:r>
            <a:r>
              <a:rPr lang="zh-CN" altLang="en-US" sz="2800" b="1" dirty="0">
                <a:solidFill>
                  <a:schemeClr val="tx2"/>
                </a:solidFill>
                <a:effectLst>
                  <a:outerShdw blurRad="38100" dist="38100" dir="2700000" algn="tl">
                    <a:srgbClr val="C0C0C0"/>
                  </a:outerShdw>
                </a:effectLst>
                <a:ea typeface="隶书" pitchFamily="49" charset="-122"/>
              </a:rPr>
              <a:t>局部变量      参数</a:t>
            </a:r>
            <a:endParaRPr lang="zh-CN" altLang="en-US" sz="2800" b="1" dirty="0"/>
          </a:p>
        </p:txBody>
      </p:sp>
      <p:sp>
        <p:nvSpPr>
          <p:cNvPr id="178195" name="Line 19"/>
          <p:cNvSpPr>
            <a:spLocks noChangeShapeType="1"/>
          </p:cNvSpPr>
          <p:nvPr/>
        </p:nvSpPr>
        <p:spPr bwMode="auto">
          <a:xfrm>
            <a:off x="5105400" y="5410200"/>
            <a:ext cx="0" cy="533400"/>
          </a:xfrm>
          <a:prstGeom prst="line">
            <a:avLst/>
          </a:prstGeom>
          <a:noFill/>
          <a:ln w="9525">
            <a:solidFill>
              <a:schemeClr val="tx1"/>
            </a:solidFill>
            <a:round/>
            <a:headEnd/>
            <a:tailEnd/>
          </a:ln>
        </p:spPr>
        <p:txBody>
          <a:bodyPr wrap="none" anchor="ctr"/>
          <a:lstStyle/>
          <a:p>
            <a:endParaRPr lang="zh-CN" altLang="en-US"/>
          </a:p>
        </p:txBody>
      </p:sp>
      <p:sp>
        <p:nvSpPr>
          <p:cNvPr id="178196" name="Line 20"/>
          <p:cNvSpPr>
            <a:spLocks noChangeShapeType="1"/>
          </p:cNvSpPr>
          <p:nvPr/>
        </p:nvSpPr>
        <p:spPr bwMode="auto">
          <a:xfrm flipV="1">
            <a:off x="5105400" y="5257800"/>
            <a:ext cx="152400" cy="152400"/>
          </a:xfrm>
          <a:prstGeom prst="line">
            <a:avLst/>
          </a:prstGeom>
          <a:noFill/>
          <a:ln w="9525">
            <a:solidFill>
              <a:schemeClr val="tx1"/>
            </a:solidFill>
            <a:round/>
            <a:headEnd/>
            <a:tailEnd/>
          </a:ln>
        </p:spPr>
        <p:txBody>
          <a:bodyPr wrap="none" anchor="ctr"/>
          <a:lstStyle/>
          <a:p>
            <a:endParaRPr lang="zh-CN" altLang="en-US"/>
          </a:p>
        </p:txBody>
      </p:sp>
      <p:sp>
        <p:nvSpPr>
          <p:cNvPr id="178197" name="Line 21"/>
          <p:cNvSpPr>
            <a:spLocks noChangeShapeType="1"/>
          </p:cNvSpPr>
          <p:nvPr/>
        </p:nvSpPr>
        <p:spPr bwMode="auto">
          <a:xfrm>
            <a:off x="7010400" y="5410200"/>
            <a:ext cx="0" cy="533400"/>
          </a:xfrm>
          <a:prstGeom prst="line">
            <a:avLst/>
          </a:prstGeom>
          <a:noFill/>
          <a:ln w="9525">
            <a:solidFill>
              <a:schemeClr val="tx1"/>
            </a:solidFill>
            <a:round/>
            <a:headEnd/>
            <a:tailEnd/>
          </a:ln>
        </p:spPr>
        <p:txBody>
          <a:bodyPr wrap="none" anchor="ctr"/>
          <a:lstStyle/>
          <a:p>
            <a:endParaRPr lang="zh-CN" altLang="en-US"/>
          </a:p>
        </p:txBody>
      </p:sp>
      <p:sp>
        <p:nvSpPr>
          <p:cNvPr id="178198" name="Line 22"/>
          <p:cNvSpPr>
            <a:spLocks noChangeShapeType="1"/>
          </p:cNvSpPr>
          <p:nvPr/>
        </p:nvSpPr>
        <p:spPr bwMode="auto">
          <a:xfrm flipV="1">
            <a:off x="7010400" y="5257800"/>
            <a:ext cx="152400" cy="152400"/>
          </a:xfrm>
          <a:prstGeom prst="line">
            <a:avLst/>
          </a:prstGeom>
          <a:noFill/>
          <a:ln w="9525">
            <a:solidFill>
              <a:schemeClr val="tx1"/>
            </a:solidFill>
            <a:round/>
            <a:headEnd/>
            <a:tailEnd/>
          </a:ln>
        </p:spPr>
        <p:txBody>
          <a:bodyPr wrap="none" anchor="ctr"/>
          <a:lstStyle/>
          <a:p>
            <a:endParaRPr lang="zh-CN" altLang="en-US"/>
          </a:p>
        </p:txBody>
      </p:sp>
      <p:sp>
        <p:nvSpPr>
          <p:cNvPr id="21" name="灯片编号占位符 20"/>
          <p:cNvSpPr>
            <a:spLocks noGrp="1"/>
          </p:cNvSpPr>
          <p:nvPr>
            <p:ph type="sldNum" sz="quarter" idx="12"/>
          </p:nvPr>
        </p:nvSpPr>
        <p:spPr/>
        <p:txBody>
          <a:bodyPr/>
          <a:lstStyle/>
          <a:p>
            <a:pPr>
              <a:defRPr/>
            </a:pPr>
            <a:fld id="{2ACD63A2-D538-4F3E-8819-685F5BF9F291}" type="slidenum">
              <a:rPr lang="en-US" altLang="zh-CN" smtClean="0"/>
              <a:pPr>
                <a:defRPr/>
              </a:pPr>
              <a:t>23</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193"/>
                                        </p:tgtEl>
                                        <p:attrNameLst>
                                          <p:attrName>style.visibility</p:attrName>
                                        </p:attrNameLst>
                                      </p:cBhvr>
                                      <p:to>
                                        <p:strVal val="visible"/>
                                      </p:to>
                                    </p:set>
                                    <p:anim calcmode="lin" valueType="num">
                                      <p:cBhvr additive="base">
                                        <p:cTn id="7" dur="500" fill="hold"/>
                                        <p:tgtEl>
                                          <p:spTgt spid="178193"/>
                                        </p:tgtEl>
                                        <p:attrNameLst>
                                          <p:attrName>ppt_x</p:attrName>
                                        </p:attrNameLst>
                                      </p:cBhvr>
                                      <p:tavLst>
                                        <p:tav tm="0">
                                          <p:val>
                                            <p:strVal val="#ppt_x"/>
                                          </p:val>
                                        </p:tav>
                                        <p:tav tm="100000">
                                          <p:val>
                                            <p:strVal val="#ppt_x"/>
                                          </p:val>
                                        </p:tav>
                                      </p:tavLst>
                                    </p:anim>
                                    <p:anim calcmode="lin" valueType="num">
                                      <p:cBhvr additive="base">
                                        <p:cTn id="8" dur="500" fill="hold"/>
                                        <p:tgtEl>
                                          <p:spTgt spid="17819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8194"/>
                                        </p:tgtEl>
                                        <p:attrNameLst>
                                          <p:attrName>style.visibility</p:attrName>
                                        </p:attrNameLst>
                                      </p:cBhvr>
                                      <p:to>
                                        <p:strVal val="visible"/>
                                      </p:to>
                                    </p:set>
                                    <p:anim calcmode="lin" valueType="num">
                                      <p:cBhvr additive="base">
                                        <p:cTn id="11" dur="500" fill="hold"/>
                                        <p:tgtEl>
                                          <p:spTgt spid="178194"/>
                                        </p:tgtEl>
                                        <p:attrNameLst>
                                          <p:attrName>ppt_x</p:attrName>
                                        </p:attrNameLst>
                                      </p:cBhvr>
                                      <p:tavLst>
                                        <p:tav tm="0">
                                          <p:val>
                                            <p:strVal val="#ppt_x"/>
                                          </p:val>
                                        </p:tav>
                                        <p:tav tm="100000">
                                          <p:val>
                                            <p:strVal val="#ppt_x"/>
                                          </p:val>
                                        </p:tav>
                                      </p:tavLst>
                                    </p:anim>
                                    <p:anim calcmode="lin" valueType="num">
                                      <p:cBhvr additive="base">
                                        <p:cTn id="12" dur="500" fill="hold"/>
                                        <p:tgtEl>
                                          <p:spTgt spid="17819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8195"/>
                                        </p:tgtEl>
                                        <p:attrNameLst>
                                          <p:attrName>style.visibility</p:attrName>
                                        </p:attrNameLst>
                                      </p:cBhvr>
                                      <p:to>
                                        <p:strVal val="visible"/>
                                      </p:to>
                                    </p:set>
                                    <p:anim calcmode="lin" valueType="num">
                                      <p:cBhvr additive="base">
                                        <p:cTn id="15" dur="500" fill="hold"/>
                                        <p:tgtEl>
                                          <p:spTgt spid="178195"/>
                                        </p:tgtEl>
                                        <p:attrNameLst>
                                          <p:attrName>ppt_x</p:attrName>
                                        </p:attrNameLst>
                                      </p:cBhvr>
                                      <p:tavLst>
                                        <p:tav tm="0">
                                          <p:val>
                                            <p:strVal val="#ppt_x"/>
                                          </p:val>
                                        </p:tav>
                                        <p:tav tm="100000">
                                          <p:val>
                                            <p:strVal val="#ppt_x"/>
                                          </p:val>
                                        </p:tav>
                                      </p:tavLst>
                                    </p:anim>
                                    <p:anim calcmode="lin" valueType="num">
                                      <p:cBhvr additive="base">
                                        <p:cTn id="16" dur="500" fill="hold"/>
                                        <p:tgtEl>
                                          <p:spTgt spid="17819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8196"/>
                                        </p:tgtEl>
                                        <p:attrNameLst>
                                          <p:attrName>style.visibility</p:attrName>
                                        </p:attrNameLst>
                                      </p:cBhvr>
                                      <p:to>
                                        <p:strVal val="visible"/>
                                      </p:to>
                                    </p:set>
                                    <p:anim calcmode="lin" valueType="num">
                                      <p:cBhvr additive="base">
                                        <p:cTn id="19" dur="500" fill="hold"/>
                                        <p:tgtEl>
                                          <p:spTgt spid="178196"/>
                                        </p:tgtEl>
                                        <p:attrNameLst>
                                          <p:attrName>ppt_x</p:attrName>
                                        </p:attrNameLst>
                                      </p:cBhvr>
                                      <p:tavLst>
                                        <p:tav tm="0">
                                          <p:val>
                                            <p:strVal val="#ppt_x"/>
                                          </p:val>
                                        </p:tav>
                                        <p:tav tm="100000">
                                          <p:val>
                                            <p:strVal val="#ppt_x"/>
                                          </p:val>
                                        </p:tav>
                                      </p:tavLst>
                                    </p:anim>
                                    <p:anim calcmode="lin" valueType="num">
                                      <p:cBhvr additive="base">
                                        <p:cTn id="20" dur="500" fill="hold"/>
                                        <p:tgtEl>
                                          <p:spTgt spid="17819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8197"/>
                                        </p:tgtEl>
                                        <p:attrNameLst>
                                          <p:attrName>style.visibility</p:attrName>
                                        </p:attrNameLst>
                                      </p:cBhvr>
                                      <p:to>
                                        <p:strVal val="visible"/>
                                      </p:to>
                                    </p:set>
                                    <p:anim calcmode="lin" valueType="num">
                                      <p:cBhvr additive="base">
                                        <p:cTn id="23" dur="500" fill="hold"/>
                                        <p:tgtEl>
                                          <p:spTgt spid="178197"/>
                                        </p:tgtEl>
                                        <p:attrNameLst>
                                          <p:attrName>ppt_x</p:attrName>
                                        </p:attrNameLst>
                                      </p:cBhvr>
                                      <p:tavLst>
                                        <p:tav tm="0">
                                          <p:val>
                                            <p:strVal val="#ppt_x"/>
                                          </p:val>
                                        </p:tav>
                                        <p:tav tm="100000">
                                          <p:val>
                                            <p:strVal val="#ppt_x"/>
                                          </p:val>
                                        </p:tav>
                                      </p:tavLst>
                                    </p:anim>
                                    <p:anim calcmode="lin" valueType="num">
                                      <p:cBhvr additive="base">
                                        <p:cTn id="24" dur="500" fill="hold"/>
                                        <p:tgtEl>
                                          <p:spTgt spid="17819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8198"/>
                                        </p:tgtEl>
                                        <p:attrNameLst>
                                          <p:attrName>style.visibility</p:attrName>
                                        </p:attrNameLst>
                                      </p:cBhvr>
                                      <p:to>
                                        <p:strVal val="visible"/>
                                      </p:to>
                                    </p:set>
                                    <p:anim calcmode="lin" valueType="num">
                                      <p:cBhvr additive="base">
                                        <p:cTn id="27" dur="500" fill="hold"/>
                                        <p:tgtEl>
                                          <p:spTgt spid="178198"/>
                                        </p:tgtEl>
                                        <p:attrNameLst>
                                          <p:attrName>ppt_x</p:attrName>
                                        </p:attrNameLst>
                                      </p:cBhvr>
                                      <p:tavLst>
                                        <p:tav tm="0">
                                          <p:val>
                                            <p:strVal val="#ppt_x"/>
                                          </p:val>
                                        </p:tav>
                                        <p:tav tm="100000">
                                          <p:val>
                                            <p:strVal val="#ppt_x"/>
                                          </p:val>
                                        </p:tav>
                                      </p:tavLst>
                                    </p:anim>
                                    <p:anim calcmode="lin" valueType="num">
                                      <p:cBhvr additive="base">
                                        <p:cTn id="28" dur="500" fill="hold"/>
                                        <p:tgtEl>
                                          <p:spTgt spid="178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93" grpId="0" animBg="1"/>
      <p:bldP spid="178194" grpId="0"/>
      <p:bldP spid="178195" grpId="0" animBg="1"/>
      <p:bldP spid="178196" grpId="0" animBg="1"/>
      <p:bldP spid="178197" grpId="0" animBg="1"/>
      <p:bldP spid="17819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4" name="Text Box 4"/>
          <p:cNvSpPr txBox="1">
            <a:spLocks noChangeArrowheads="1"/>
          </p:cNvSpPr>
          <p:nvPr/>
        </p:nvSpPr>
        <p:spPr bwMode="auto">
          <a:xfrm>
            <a:off x="304800" y="442913"/>
            <a:ext cx="8077200" cy="3081337"/>
          </a:xfrm>
          <a:prstGeom prst="rect">
            <a:avLst/>
          </a:prstGeom>
          <a:noFill/>
          <a:ln w="9525">
            <a:noFill/>
            <a:miter lim="800000"/>
            <a:headEnd/>
            <a:tailEnd/>
          </a:ln>
        </p:spPr>
        <p:txBody>
          <a:bodyPr>
            <a:spAutoFit/>
          </a:bodyPr>
          <a:lstStyle/>
          <a:p>
            <a:r>
              <a:rPr lang="en-US" altLang="zh-CN" sz="2800" b="1" dirty="0">
                <a:solidFill>
                  <a:schemeClr val="hlink"/>
                </a:solidFill>
                <a:latin typeface="+mn-lt"/>
              </a:rPr>
              <a:t>                  </a:t>
            </a:r>
            <a:r>
              <a:rPr lang="en-US" altLang="zh-CN" sz="2800" b="1" dirty="0">
                <a:solidFill>
                  <a:schemeClr val="tx2"/>
                </a:solidFill>
                <a:latin typeface="+mn-lt"/>
              </a:rPr>
              <a:t>long</a:t>
            </a:r>
            <a:r>
              <a:rPr lang="en-US" altLang="zh-CN" sz="2800" dirty="0">
                <a:solidFill>
                  <a:schemeClr val="tx2"/>
                </a:solidFill>
                <a:latin typeface="+mn-lt"/>
              </a:rPr>
              <a:t> </a:t>
            </a:r>
            <a:r>
              <a:rPr lang="en-US" altLang="zh-CN" sz="2800" dirty="0" smtClean="0">
                <a:solidFill>
                  <a:schemeClr val="tx2"/>
                </a:solidFill>
                <a:latin typeface="+mn-lt"/>
              </a:rPr>
              <a:t>Factorial</a:t>
            </a:r>
            <a:r>
              <a:rPr lang="en-US" altLang="zh-CN" sz="2800" b="1" dirty="0" smtClean="0">
                <a:solidFill>
                  <a:schemeClr val="tx2"/>
                </a:solidFill>
                <a:latin typeface="+mn-lt"/>
              </a:rPr>
              <a:t>(long</a:t>
            </a:r>
            <a:r>
              <a:rPr lang="en-US" altLang="zh-CN" sz="2800" dirty="0" smtClean="0">
                <a:solidFill>
                  <a:schemeClr val="tx2"/>
                </a:solidFill>
                <a:latin typeface="+mn-lt"/>
              </a:rPr>
              <a:t> n</a:t>
            </a:r>
            <a:r>
              <a:rPr lang="en-US" altLang="zh-CN" sz="2800" b="1" dirty="0" smtClean="0">
                <a:solidFill>
                  <a:schemeClr val="tx2"/>
                </a:solidFill>
                <a:latin typeface="+mn-lt"/>
              </a:rPr>
              <a:t>)</a:t>
            </a:r>
            <a:r>
              <a:rPr lang="en-US" altLang="zh-CN" sz="2800" dirty="0" smtClean="0">
                <a:solidFill>
                  <a:schemeClr val="tx2"/>
                </a:solidFill>
                <a:latin typeface="+mn-lt"/>
              </a:rPr>
              <a:t> </a:t>
            </a:r>
            <a:r>
              <a:rPr lang="en-US" altLang="zh-CN" sz="2800" b="1" dirty="0">
                <a:solidFill>
                  <a:schemeClr val="tx2"/>
                </a:solidFill>
                <a:latin typeface="+mn-lt"/>
              </a:rPr>
              <a:t>{</a:t>
            </a:r>
            <a:endParaRPr lang="en-US" altLang="zh-CN" sz="2800" dirty="0">
              <a:solidFill>
                <a:schemeClr val="tx2"/>
              </a:solidFill>
              <a:latin typeface="+mn-lt"/>
            </a:endParaRPr>
          </a:p>
          <a:p>
            <a:r>
              <a:rPr lang="en-US" altLang="zh-CN" sz="2800" b="1" dirty="0">
                <a:solidFill>
                  <a:schemeClr val="tx2"/>
                </a:solidFill>
                <a:latin typeface="+mn-lt"/>
              </a:rPr>
              <a:t>                        </a:t>
            </a:r>
            <a:r>
              <a:rPr lang="en-US" altLang="zh-CN" sz="2800" b="1" dirty="0" err="1">
                <a:solidFill>
                  <a:schemeClr val="tx2"/>
                </a:solidFill>
                <a:latin typeface="+mn-lt"/>
              </a:rPr>
              <a:t>int</a:t>
            </a:r>
            <a:r>
              <a:rPr lang="en-US" altLang="zh-CN" sz="2800" dirty="0">
                <a:solidFill>
                  <a:schemeClr val="tx2"/>
                </a:solidFill>
                <a:latin typeface="+mn-lt"/>
              </a:rPr>
              <a:t> temp</a:t>
            </a:r>
            <a:r>
              <a:rPr lang="en-US" altLang="zh-CN" sz="2800" b="1" dirty="0">
                <a:solidFill>
                  <a:schemeClr val="tx2"/>
                </a:solidFill>
                <a:latin typeface="+mn-lt"/>
              </a:rPr>
              <a:t>;</a:t>
            </a:r>
            <a:endParaRPr lang="en-US" altLang="zh-CN" sz="2800" dirty="0">
              <a:solidFill>
                <a:schemeClr val="tx2"/>
              </a:solidFill>
              <a:latin typeface="+mn-lt"/>
            </a:endParaRPr>
          </a:p>
          <a:p>
            <a:r>
              <a:rPr lang="en-US" altLang="zh-CN" sz="2800" b="1" dirty="0">
                <a:solidFill>
                  <a:schemeClr val="tx2"/>
                </a:solidFill>
                <a:latin typeface="+mn-lt"/>
              </a:rPr>
              <a:t>                        if</a:t>
            </a:r>
            <a:r>
              <a:rPr lang="en-US" altLang="zh-CN" sz="2800" dirty="0">
                <a:solidFill>
                  <a:schemeClr val="tx2"/>
                </a:solidFill>
                <a:latin typeface="+mn-lt"/>
              </a:rPr>
              <a:t> </a:t>
            </a:r>
            <a:r>
              <a:rPr lang="en-US" altLang="zh-CN" sz="2800" b="1" dirty="0" smtClean="0">
                <a:solidFill>
                  <a:schemeClr val="tx2"/>
                </a:solidFill>
                <a:latin typeface="+mn-lt"/>
              </a:rPr>
              <a:t>(</a:t>
            </a:r>
            <a:r>
              <a:rPr lang="en-US" altLang="zh-CN" sz="2800" dirty="0" smtClean="0">
                <a:solidFill>
                  <a:schemeClr val="tx2"/>
                </a:solidFill>
                <a:latin typeface="+mn-lt"/>
              </a:rPr>
              <a:t>n</a:t>
            </a:r>
            <a:r>
              <a:rPr lang="en-US" altLang="zh-CN" sz="2800" i="1" dirty="0" smtClean="0">
                <a:solidFill>
                  <a:schemeClr val="tx2"/>
                </a:solidFill>
                <a:latin typeface="+mn-lt"/>
              </a:rPr>
              <a:t>==</a:t>
            </a:r>
            <a:r>
              <a:rPr lang="en-US" altLang="zh-CN" sz="2800" dirty="0" smtClean="0">
                <a:solidFill>
                  <a:schemeClr val="tx2"/>
                </a:solidFill>
                <a:latin typeface="+mn-lt"/>
              </a:rPr>
              <a:t>0</a:t>
            </a:r>
            <a:r>
              <a:rPr lang="en-US" altLang="zh-CN" sz="2800" b="1" dirty="0" smtClean="0">
                <a:solidFill>
                  <a:schemeClr val="tx2"/>
                </a:solidFill>
                <a:latin typeface="+mn-lt"/>
              </a:rPr>
              <a:t>)</a:t>
            </a:r>
            <a:r>
              <a:rPr lang="en-US" altLang="zh-CN" sz="2800" dirty="0" smtClean="0">
                <a:solidFill>
                  <a:schemeClr val="tx2"/>
                </a:solidFill>
                <a:latin typeface="+mn-lt"/>
              </a:rPr>
              <a:t> </a:t>
            </a:r>
            <a:r>
              <a:rPr lang="zh-CN" altLang="en-US" sz="2800" dirty="0" smtClean="0">
                <a:solidFill>
                  <a:schemeClr val="tx2"/>
                </a:solidFill>
                <a:latin typeface="+mn-lt"/>
              </a:rPr>
              <a:t> </a:t>
            </a:r>
            <a:r>
              <a:rPr lang="en-US" altLang="zh-CN" sz="2800" b="1" dirty="0" smtClean="0">
                <a:solidFill>
                  <a:schemeClr val="tx2"/>
                </a:solidFill>
                <a:latin typeface="+mn-lt"/>
              </a:rPr>
              <a:t>return</a:t>
            </a:r>
            <a:r>
              <a:rPr lang="en-US" altLang="zh-CN" sz="2800" dirty="0" smtClean="0">
                <a:solidFill>
                  <a:schemeClr val="tx2"/>
                </a:solidFill>
                <a:latin typeface="+mn-lt"/>
              </a:rPr>
              <a:t> </a:t>
            </a:r>
            <a:r>
              <a:rPr lang="en-US" altLang="zh-CN" sz="2800" dirty="0">
                <a:solidFill>
                  <a:schemeClr val="tx2"/>
                </a:solidFill>
                <a:latin typeface="+mn-lt"/>
              </a:rPr>
              <a:t>1</a:t>
            </a:r>
            <a:r>
              <a:rPr lang="en-US" altLang="zh-CN" sz="2800" b="1" dirty="0">
                <a:solidFill>
                  <a:schemeClr val="tx2"/>
                </a:solidFill>
                <a:latin typeface="+mn-lt"/>
              </a:rPr>
              <a:t>;</a:t>
            </a:r>
          </a:p>
          <a:p>
            <a:r>
              <a:rPr lang="en-US" altLang="zh-CN" sz="2800" b="1" dirty="0">
                <a:solidFill>
                  <a:schemeClr val="tx2"/>
                </a:solidFill>
                <a:latin typeface="+mn-lt"/>
              </a:rPr>
              <a:t>                        else</a:t>
            </a:r>
            <a:r>
              <a:rPr lang="en-US" altLang="zh-CN" sz="2800" dirty="0">
                <a:solidFill>
                  <a:schemeClr val="tx2"/>
                </a:solidFill>
                <a:latin typeface="+mn-lt"/>
              </a:rPr>
              <a:t> </a:t>
            </a:r>
            <a:r>
              <a:rPr lang="en-US" altLang="zh-CN" sz="2800" dirty="0" smtClean="0">
                <a:solidFill>
                  <a:schemeClr val="tx2"/>
                </a:solidFill>
                <a:latin typeface="+mn-lt"/>
              </a:rPr>
              <a:t>temp</a:t>
            </a:r>
            <a:r>
              <a:rPr lang="en-US" altLang="zh-CN" sz="2800" b="1" dirty="0" smtClean="0">
                <a:solidFill>
                  <a:schemeClr val="tx2"/>
                </a:solidFill>
                <a:latin typeface="+mn-lt"/>
              </a:rPr>
              <a:t>=</a:t>
            </a:r>
            <a:r>
              <a:rPr lang="en-US" altLang="zh-CN" sz="2800" dirty="0" smtClean="0">
                <a:solidFill>
                  <a:schemeClr val="tx2"/>
                </a:solidFill>
                <a:latin typeface="+mn-lt"/>
              </a:rPr>
              <a:t>n</a:t>
            </a:r>
            <a:r>
              <a:rPr lang="en-US" altLang="zh-CN" sz="2800" b="1" dirty="0" smtClean="0">
                <a:solidFill>
                  <a:schemeClr val="tx2"/>
                </a:solidFill>
                <a:latin typeface="+mn-lt"/>
              </a:rPr>
              <a:t>*</a:t>
            </a:r>
            <a:r>
              <a:rPr lang="en-US" altLang="zh-CN" sz="2800" dirty="0" smtClean="0">
                <a:solidFill>
                  <a:schemeClr val="tx2"/>
                </a:solidFill>
                <a:latin typeface="+mn-lt"/>
              </a:rPr>
              <a:t>Factorial</a:t>
            </a:r>
            <a:r>
              <a:rPr lang="en-US" altLang="zh-CN" sz="2800" b="1" dirty="0" smtClean="0">
                <a:solidFill>
                  <a:schemeClr val="tx2"/>
                </a:solidFill>
                <a:latin typeface="+mn-lt"/>
              </a:rPr>
              <a:t>(</a:t>
            </a:r>
            <a:r>
              <a:rPr lang="en-US" altLang="zh-CN" sz="2800" dirty="0" smtClean="0">
                <a:solidFill>
                  <a:schemeClr val="tx2"/>
                </a:solidFill>
                <a:latin typeface="+mn-lt"/>
              </a:rPr>
              <a:t>n</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rPr>
              <a:t>1</a:t>
            </a:r>
            <a:r>
              <a:rPr lang="en-US" altLang="zh-CN" sz="2800" b="1" dirty="0" smtClean="0">
                <a:solidFill>
                  <a:schemeClr val="tx2"/>
                </a:solidFill>
                <a:latin typeface="+mn-lt"/>
              </a:rPr>
              <a:t>);</a:t>
            </a:r>
            <a:endParaRPr lang="en-US" altLang="zh-CN" sz="2800" b="1" dirty="0">
              <a:solidFill>
                <a:schemeClr val="tx2"/>
              </a:solidFill>
              <a:latin typeface="+mn-lt"/>
            </a:endParaRPr>
          </a:p>
          <a:p>
            <a:r>
              <a:rPr lang="en-US" altLang="zh-CN" sz="2800" i="1" dirty="0">
                <a:solidFill>
                  <a:schemeClr val="tx2"/>
                </a:solidFill>
                <a:latin typeface="+mn-lt"/>
              </a:rPr>
              <a:t>    </a:t>
            </a:r>
            <a:r>
              <a:rPr lang="en-US" altLang="zh-CN" sz="2800" b="1" dirty="0">
                <a:solidFill>
                  <a:schemeClr val="hlink"/>
                </a:solidFill>
                <a:latin typeface="+mn-lt"/>
              </a:rPr>
              <a:t>RetLoc2</a:t>
            </a:r>
          </a:p>
          <a:p>
            <a:r>
              <a:rPr lang="en-US" altLang="zh-CN" sz="2800" b="1" dirty="0">
                <a:solidFill>
                  <a:schemeClr val="tx2"/>
                </a:solidFill>
                <a:latin typeface="+mn-lt"/>
              </a:rPr>
              <a:t>	               return</a:t>
            </a:r>
            <a:r>
              <a:rPr lang="en-US" altLang="zh-CN" sz="2800" dirty="0">
                <a:solidFill>
                  <a:schemeClr val="tx2"/>
                </a:solidFill>
                <a:latin typeface="+mn-lt"/>
              </a:rPr>
              <a:t> temp</a:t>
            </a:r>
            <a:r>
              <a:rPr lang="en-US" altLang="zh-CN" sz="2800" b="1" dirty="0">
                <a:solidFill>
                  <a:schemeClr val="tx2"/>
                </a:solidFill>
                <a:latin typeface="+mn-lt"/>
              </a:rPr>
              <a:t>;</a:t>
            </a:r>
          </a:p>
          <a:p>
            <a:r>
              <a:rPr lang="en-US" altLang="zh-CN" sz="2800" b="1" dirty="0">
                <a:solidFill>
                  <a:schemeClr val="tx2"/>
                </a:solidFill>
                <a:latin typeface="+mn-lt"/>
              </a:rPr>
              <a:t> 		  }</a:t>
            </a:r>
            <a:endParaRPr lang="en-US" altLang="zh-CN" sz="2800" dirty="0">
              <a:solidFill>
                <a:schemeClr val="tx2"/>
              </a:solidFill>
              <a:latin typeface="+mn-lt"/>
            </a:endParaRPr>
          </a:p>
        </p:txBody>
      </p:sp>
      <p:sp>
        <p:nvSpPr>
          <p:cNvPr id="179205" name="Text Box 5"/>
          <p:cNvSpPr txBox="1">
            <a:spLocks noChangeArrowheads="1"/>
          </p:cNvSpPr>
          <p:nvPr/>
        </p:nvSpPr>
        <p:spPr bwMode="auto">
          <a:xfrm>
            <a:off x="250825" y="3860800"/>
            <a:ext cx="7353300" cy="2227263"/>
          </a:xfrm>
          <a:prstGeom prst="rect">
            <a:avLst/>
          </a:prstGeom>
          <a:noFill/>
          <a:ln w="9525">
            <a:noFill/>
            <a:miter lim="800000"/>
            <a:headEnd/>
            <a:tailEnd/>
          </a:ln>
        </p:spPr>
        <p:txBody>
          <a:bodyPr>
            <a:spAutoFit/>
          </a:bodyPr>
          <a:lstStyle/>
          <a:p>
            <a:r>
              <a:rPr lang="en-US" altLang="zh-CN" sz="2800" b="1" dirty="0"/>
              <a:t>		 </a:t>
            </a:r>
            <a:r>
              <a:rPr lang="en-US" altLang="zh-CN" sz="2800" b="1" dirty="0">
                <a:solidFill>
                  <a:schemeClr val="tx2"/>
                </a:solidFill>
              </a:rPr>
              <a:t>void </a:t>
            </a:r>
            <a:r>
              <a:rPr lang="en-US" altLang="zh-CN" sz="2800" dirty="0" smtClean="0">
                <a:solidFill>
                  <a:schemeClr val="tx2"/>
                </a:solidFill>
              </a:rPr>
              <a:t>main</a:t>
            </a:r>
            <a:r>
              <a:rPr lang="en-US" altLang="zh-CN" sz="2800" b="1" dirty="0" smtClean="0">
                <a:solidFill>
                  <a:schemeClr val="tx2"/>
                </a:solidFill>
              </a:rPr>
              <a:t>( </a:t>
            </a:r>
            <a:r>
              <a:rPr lang="en-US" altLang="zh-CN" sz="2800" b="1" dirty="0">
                <a:solidFill>
                  <a:schemeClr val="tx2"/>
                </a:solidFill>
              </a:rPr>
              <a:t>) {</a:t>
            </a:r>
          </a:p>
          <a:p>
            <a:r>
              <a:rPr lang="en-US" altLang="zh-CN" sz="2800" b="1" dirty="0">
                <a:solidFill>
                  <a:schemeClr val="tx2"/>
                </a:solidFill>
              </a:rPr>
              <a:t>		    </a:t>
            </a:r>
            <a:r>
              <a:rPr lang="en-US" altLang="zh-CN" sz="2800" b="1" dirty="0" err="1">
                <a:solidFill>
                  <a:schemeClr val="tx2"/>
                </a:solidFill>
              </a:rPr>
              <a:t>int</a:t>
            </a:r>
            <a:r>
              <a:rPr lang="en-US" altLang="zh-CN" sz="2800" b="1" dirty="0">
                <a:solidFill>
                  <a:schemeClr val="tx2"/>
                </a:solidFill>
              </a:rPr>
              <a:t> </a:t>
            </a:r>
            <a:r>
              <a:rPr lang="en-US" altLang="zh-CN" sz="2800" dirty="0">
                <a:solidFill>
                  <a:schemeClr val="tx2"/>
                </a:solidFill>
              </a:rPr>
              <a:t>n</a:t>
            </a:r>
            <a:r>
              <a:rPr lang="en-US" altLang="zh-CN" sz="2800" b="1" dirty="0">
                <a:solidFill>
                  <a:schemeClr val="tx2"/>
                </a:solidFill>
              </a:rPr>
              <a:t>;</a:t>
            </a:r>
          </a:p>
          <a:p>
            <a:r>
              <a:rPr lang="en-US" altLang="zh-CN" sz="2800" b="1" dirty="0">
                <a:solidFill>
                  <a:schemeClr val="tx2"/>
                </a:solidFill>
              </a:rPr>
              <a:t> 		    </a:t>
            </a:r>
            <a:r>
              <a:rPr lang="en-US" altLang="zh-CN" sz="2800" dirty="0" smtClean="0">
                <a:solidFill>
                  <a:schemeClr val="tx2"/>
                </a:solidFill>
              </a:rPr>
              <a:t>n</a:t>
            </a:r>
            <a:r>
              <a:rPr lang="en-US" altLang="zh-CN" sz="2800" b="1" dirty="0" smtClean="0">
                <a:solidFill>
                  <a:schemeClr val="tx2"/>
                </a:solidFill>
              </a:rPr>
              <a:t>=</a:t>
            </a:r>
            <a:r>
              <a:rPr lang="en-US" altLang="zh-CN" sz="2800" dirty="0" smtClean="0">
                <a:solidFill>
                  <a:schemeClr val="tx2"/>
                </a:solidFill>
              </a:rPr>
              <a:t>Factorial</a:t>
            </a:r>
            <a:r>
              <a:rPr lang="en-US" altLang="zh-CN" sz="2800" b="1" dirty="0" smtClean="0">
                <a:solidFill>
                  <a:schemeClr val="tx2"/>
                </a:solidFill>
              </a:rPr>
              <a:t>(</a:t>
            </a:r>
            <a:r>
              <a:rPr lang="en-US" altLang="zh-CN" sz="2800" dirty="0" smtClean="0">
                <a:solidFill>
                  <a:schemeClr val="tx2"/>
                </a:solidFill>
              </a:rPr>
              <a:t>4</a:t>
            </a:r>
            <a:r>
              <a:rPr lang="en-US" altLang="zh-CN" sz="2800" b="1" dirty="0" smtClean="0">
                <a:solidFill>
                  <a:schemeClr val="tx2"/>
                </a:solidFill>
              </a:rPr>
              <a:t>);</a:t>
            </a:r>
            <a:endParaRPr lang="en-US" altLang="zh-CN" sz="2800" b="1" dirty="0">
              <a:solidFill>
                <a:schemeClr val="tx2"/>
              </a:solidFill>
            </a:endParaRPr>
          </a:p>
          <a:p>
            <a:r>
              <a:rPr lang="en-US" altLang="zh-CN" sz="2800" b="1" dirty="0">
                <a:solidFill>
                  <a:schemeClr val="tx2"/>
                </a:solidFill>
              </a:rPr>
              <a:t>     </a:t>
            </a:r>
            <a:r>
              <a:rPr lang="en-US" altLang="zh-CN" sz="2800" b="1" dirty="0">
                <a:solidFill>
                  <a:schemeClr val="hlink"/>
                </a:solidFill>
              </a:rPr>
              <a:t>RetLoc1</a:t>
            </a:r>
          </a:p>
          <a:p>
            <a:r>
              <a:rPr lang="en-US" altLang="zh-CN" sz="2800" b="1" dirty="0">
                <a:solidFill>
                  <a:schemeClr val="tx2"/>
                </a:solidFill>
              </a:rPr>
              <a:t>		 }</a:t>
            </a:r>
          </a:p>
        </p:txBody>
      </p:sp>
      <p:sp>
        <p:nvSpPr>
          <p:cNvPr id="179206" name="Line 6"/>
          <p:cNvSpPr>
            <a:spLocks noChangeShapeType="1"/>
          </p:cNvSpPr>
          <p:nvPr/>
        </p:nvSpPr>
        <p:spPr bwMode="auto">
          <a:xfrm flipV="1">
            <a:off x="5257800" y="2209800"/>
            <a:ext cx="0" cy="304800"/>
          </a:xfrm>
          <a:prstGeom prst="line">
            <a:avLst/>
          </a:prstGeom>
          <a:noFill/>
          <a:ln w="38100">
            <a:solidFill>
              <a:schemeClr val="tx1"/>
            </a:solidFill>
            <a:round/>
            <a:headEnd/>
            <a:tailEnd type="triangle" w="sm" len="med"/>
          </a:ln>
        </p:spPr>
        <p:txBody>
          <a:bodyPr wrap="none" anchor="ctr"/>
          <a:lstStyle/>
          <a:p>
            <a:endParaRPr lang="zh-CN" altLang="en-US"/>
          </a:p>
        </p:txBody>
      </p:sp>
      <p:sp>
        <p:nvSpPr>
          <p:cNvPr id="179207" name="Line 7"/>
          <p:cNvSpPr>
            <a:spLocks noChangeShapeType="1"/>
          </p:cNvSpPr>
          <p:nvPr/>
        </p:nvSpPr>
        <p:spPr bwMode="auto">
          <a:xfrm flipH="1">
            <a:off x="2286000" y="2514600"/>
            <a:ext cx="2971800" cy="0"/>
          </a:xfrm>
          <a:prstGeom prst="line">
            <a:avLst/>
          </a:prstGeom>
          <a:noFill/>
          <a:ln w="38100">
            <a:solidFill>
              <a:schemeClr val="tx1"/>
            </a:solidFill>
            <a:round/>
            <a:headEnd/>
            <a:tailEnd type="none" w="sm" len="med"/>
          </a:ln>
        </p:spPr>
        <p:txBody>
          <a:bodyPr wrap="none" anchor="ctr"/>
          <a:lstStyle/>
          <a:p>
            <a:endParaRPr lang="zh-CN" altLang="en-US"/>
          </a:p>
        </p:txBody>
      </p:sp>
      <p:sp>
        <p:nvSpPr>
          <p:cNvPr id="179208" name="Line 8"/>
          <p:cNvSpPr>
            <a:spLocks noChangeShapeType="1"/>
          </p:cNvSpPr>
          <p:nvPr/>
        </p:nvSpPr>
        <p:spPr bwMode="auto">
          <a:xfrm flipV="1">
            <a:off x="3200400" y="5181600"/>
            <a:ext cx="0" cy="304800"/>
          </a:xfrm>
          <a:prstGeom prst="line">
            <a:avLst/>
          </a:prstGeom>
          <a:noFill/>
          <a:ln w="38100">
            <a:solidFill>
              <a:schemeClr val="tx1"/>
            </a:solidFill>
            <a:round/>
            <a:headEnd/>
            <a:tailEnd type="triangle" w="sm" len="med"/>
          </a:ln>
        </p:spPr>
        <p:txBody>
          <a:bodyPr wrap="none" anchor="ctr"/>
          <a:lstStyle/>
          <a:p>
            <a:endParaRPr lang="zh-CN" altLang="en-US"/>
          </a:p>
        </p:txBody>
      </p:sp>
      <p:sp>
        <p:nvSpPr>
          <p:cNvPr id="179209" name="Line 9"/>
          <p:cNvSpPr>
            <a:spLocks noChangeShapeType="1"/>
          </p:cNvSpPr>
          <p:nvPr/>
        </p:nvSpPr>
        <p:spPr bwMode="auto">
          <a:xfrm>
            <a:off x="2286000" y="5486400"/>
            <a:ext cx="914400" cy="0"/>
          </a:xfrm>
          <a:prstGeom prst="line">
            <a:avLst/>
          </a:prstGeom>
          <a:noFill/>
          <a:ln w="38100">
            <a:solidFill>
              <a:schemeClr val="tx1"/>
            </a:solidFill>
            <a:round/>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2ACD63A2-D538-4F3E-8819-685F5BF9F291}" type="slidenum">
              <a:rPr lang="en-US" altLang="zh-CN" smtClean="0"/>
              <a:pPr>
                <a:defRPr/>
              </a:pPr>
              <a:t>24</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06"/>
                                        </p:tgtEl>
                                        <p:attrNameLst>
                                          <p:attrName>style.visibility</p:attrName>
                                        </p:attrNameLst>
                                      </p:cBhvr>
                                      <p:to>
                                        <p:strVal val="visible"/>
                                      </p:to>
                                    </p:set>
                                    <p:anim calcmode="lin" valueType="num">
                                      <p:cBhvr additive="base">
                                        <p:cTn id="7" dur="500" fill="hold"/>
                                        <p:tgtEl>
                                          <p:spTgt spid="179206"/>
                                        </p:tgtEl>
                                        <p:attrNameLst>
                                          <p:attrName>ppt_x</p:attrName>
                                        </p:attrNameLst>
                                      </p:cBhvr>
                                      <p:tavLst>
                                        <p:tav tm="0">
                                          <p:val>
                                            <p:strVal val="0-#ppt_w/2"/>
                                          </p:val>
                                        </p:tav>
                                        <p:tav tm="100000">
                                          <p:val>
                                            <p:strVal val="#ppt_x"/>
                                          </p:val>
                                        </p:tav>
                                      </p:tavLst>
                                    </p:anim>
                                    <p:anim calcmode="lin" valueType="num">
                                      <p:cBhvr additive="base">
                                        <p:cTn id="8" dur="500" fill="hold"/>
                                        <p:tgtEl>
                                          <p:spTgt spid="17920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9207"/>
                                        </p:tgtEl>
                                        <p:attrNameLst>
                                          <p:attrName>style.visibility</p:attrName>
                                        </p:attrNameLst>
                                      </p:cBhvr>
                                      <p:to>
                                        <p:strVal val="visible"/>
                                      </p:to>
                                    </p:set>
                                    <p:anim calcmode="lin" valueType="num">
                                      <p:cBhvr additive="base">
                                        <p:cTn id="11" dur="500" fill="hold"/>
                                        <p:tgtEl>
                                          <p:spTgt spid="179207"/>
                                        </p:tgtEl>
                                        <p:attrNameLst>
                                          <p:attrName>ppt_x</p:attrName>
                                        </p:attrNameLst>
                                      </p:cBhvr>
                                      <p:tavLst>
                                        <p:tav tm="0">
                                          <p:val>
                                            <p:strVal val="0-#ppt_w/2"/>
                                          </p:val>
                                        </p:tav>
                                        <p:tav tm="100000">
                                          <p:val>
                                            <p:strVal val="#ppt_x"/>
                                          </p:val>
                                        </p:tav>
                                      </p:tavLst>
                                    </p:anim>
                                    <p:anim calcmode="lin" valueType="num">
                                      <p:cBhvr additive="base">
                                        <p:cTn id="12" dur="500" fill="hold"/>
                                        <p:tgtEl>
                                          <p:spTgt spid="17920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9204">
                                            <p:txEl>
                                              <p:pRg st="4" end="4"/>
                                            </p:txEl>
                                          </p:spTgt>
                                        </p:tgtEl>
                                        <p:attrNameLst>
                                          <p:attrName>style.visibility</p:attrName>
                                        </p:attrNameLst>
                                      </p:cBhvr>
                                      <p:to>
                                        <p:strVal val="visible"/>
                                      </p:to>
                                    </p:set>
                                    <p:anim calcmode="lin" valueType="num">
                                      <p:cBhvr additive="base">
                                        <p:cTn id="15" dur="500" fill="hold"/>
                                        <p:tgtEl>
                                          <p:spTgt spid="179204">
                                            <p:txEl>
                                              <p:pRg st="4" end="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920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79208"/>
                                        </p:tgtEl>
                                        <p:attrNameLst>
                                          <p:attrName>style.visibility</p:attrName>
                                        </p:attrNameLst>
                                      </p:cBhvr>
                                      <p:to>
                                        <p:strVal val="visible"/>
                                      </p:to>
                                    </p:set>
                                    <p:anim calcmode="lin" valueType="num">
                                      <p:cBhvr additive="base">
                                        <p:cTn id="21" dur="500" fill="hold"/>
                                        <p:tgtEl>
                                          <p:spTgt spid="179208"/>
                                        </p:tgtEl>
                                        <p:attrNameLst>
                                          <p:attrName>ppt_x</p:attrName>
                                        </p:attrNameLst>
                                      </p:cBhvr>
                                      <p:tavLst>
                                        <p:tav tm="0">
                                          <p:val>
                                            <p:strVal val="0-#ppt_w/2"/>
                                          </p:val>
                                        </p:tav>
                                        <p:tav tm="100000">
                                          <p:val>
                                            <p:strVal val="#ppt_x"/>
                                          </p:val>
                                        </p:tav>
                                      </p:tavLst>
                                    </p:anim>
                                    <p:anim calcmode="lin" valueType="num">
                                      <p:cBhvr additive="base">
                                        <p:cTn id="22" dur="500" fill="hold"/>
                                        <p:tgtEl>
                                          <p:spTgt spid="179208"/>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79209"/>
                                        </p:tgtEl>
                                        <p:attrNameLst>
                                          <p:attrName>style.visibility</p:attrName>
                                        </p:attrNameLst>
                                      </p:cBhvr>
                                      <p:to>
                                        <p:strVal val="visible"/>
                                      </p:to>
                                    </p:set>
                                    <p:anim calcmode="lin" valueType="num">
                                      <p:cBhvr additive="base">
                                        <p:cTn id="25" dur="500" fill="hold"/>
                                        <p:tgtEl>
                                          <p:spTgt spid="179209"/>
                                        </p:tgtEl>
                                        <p:attrNameLst>
                                          <p:attrName>ppt_x</p:attrName>
                                        </p:attrNameLst>
                                      </p:cBhvr>
                                      <p:tavLst>
                                        <p:tav tm="0">
                                          <p:val>
                                            <p:strVal val="0-#ppt_w/2"/>
                                          </p:val>
                                        </p:tav>
                                        <p:tav tm="100000">
                                          <p:val>
                                            <p:strVal val="#ppt_x"/>
                                          </p:val>
                                        </p:tav>
                                      </p:tavLst>
                                    </p:anim>
                                    <p:anim calcmode="lin" valueType="num">
                                      <p:cBhvr additive="base">
                                        <p:cTn id="26" dur="500" fill="hold"/>
                                        <p:tgtEl>
                                          <p:spTgt spid="179209"/>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79205">
                                            <p:txEl>
                                              <p:pRg st="3" end="3"/>
                                            </p:txEl>
                                          </p:spTgt>
                                        </p:tgtEl>
                                        <p:attrNameLst>
                                          <p:attrName>style.visibility</p:attrName>
                                        </p:attrNameLst>
                                      </p:cBhvr>
                                      <p:to>
                                        <p:strVal val="visible"/>
                                      </p:to>
                                    </p:set>
                                    <p:anim calcmode="lin" valueType="num">
                                      <p:cBhvr additive="base">
                                        <p:cTn id="29" dur="500" fill="hold"/>
                                        <p:tgtEl>
                                          <p:spTgt spid="179205">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7920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6" grpId="0" animBg="1"/>
      <p:bldP spid="179207" grpId="0" animBg="1"/>
      <p:bldP spid="179208" grpId="0" animBg="1"/>
      <p:bldP spid="17920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8" name="Text Box 4"/>
          <p:cNvSpPr txBox="1">
            <a:spLocks noChangeArrowheads="1"/>
          </p:cNvSpPr>
          <p:nvPr/>
        </p:nvSpPr>
        <p:spPr bwMode="auto">
          <a:xfrm>
            <a:off x="2124075" y="476250"/>
            <a:ext cx="5124450" cy="579438"/>
          </a:xfrm>
          <a:prstGeom prst="rect">
            <a:avLst/>
          </a:prstGeom>
          <a:noFill/>
          <a:ln w="9525">
            <a:noFill/>
            <a:miter lim="800000"/>
            <a:headEnd/>
            <a:tailEnd/>
          </a:ln>
          <a:effectLst/>
        </p:spPr>
        <p:txBody>
          <a:bodyPr>
            <a:spAutoFit/>
          </a:bodyPr>
          <a:lstStyle/>
          <a:p>
            <a:pPr>
              <a:defRPr/>
            </a:pPr>
            <a:r>
              <a:rPr lang="zh-CN" altLang="en-US" sz="3200" b="1">
                <a:solidFill>
                  <a:schemeClr val="tx2"/>
                </a:solidFill>
                <a:effectLst>
                  <a:outerShdw blurRad="38100" dist="38100" dir="2700000" algn="tl">
                    <a:srgbClr val="C0C0C0"/>
                  </a:outerShdw>
                </a:effectLst>
                <a:ea typeface="仿宋_GB2312" pitchFamily="49" charset="-122"/>
              </a:rPr>
              <a:t>计算</a:t>
            </a:r>
            <a:r>
              <a:rPr lang="en-US" altLang="zh-CN" sz="3200" b="1">
                <a:solidFill>
                  <a:srgbClr val="CC0066"/>
                </a:solidFill>
                <a:effectLst>
                  <a:outerShdw blurRad="38100" dist="38100" dir="2700000" algn="tl">
                    <a:srgbClr val="C0C0C0"/>
                  </a:outerShdw>
                </a:effectLst>
                <a:ea typeface="仿宋_GB2312" pitchFamily="49" charset="-122"/>
              </a:rPr>
              <a:t>Fact</a:t>
            </a:r>
            <a:r>
              <a:rPr lang="zh-CN" altLang="en-US" sz="3200" b="1">
                <a:solidFill>
                  <a:schemeClr val="tx2"/>
                </a:solidFill>
                <a:effectLst>
                  <a:outerShdw blurRad="38100" dist="38100" dir="2700000" algn="tl">
                    <a:srgbClr val="C0C0C0"/>
                  </a:outerShdw>
                </a:effectLst>
                <a:ea typeface="仿宋_GB2312" pitchFamily="49" charset="-122"/>
              </a:rPr>
              <a:t>时活动记录的内容</a:t>
            </a:r>
            <a:endParaRPr lang="zh-CN" altLang="en-US" sz="3200">
              <a:solidFill>
                <a:schemeClr val="tx2"/>
              </a:solidFill>
              <a:latin typeface="宋体" pitchFamily="2" charset="-122"/>
            </a:endParaRPr>
          </a:p>
        </p:txBody>
      </p:sp>
      <p:sp>
        <p:nvSpPr>
          <p:cNvPr id="180229" name="Text Box 5"/>
          <p:cNvSpPr txBox="1">
            <a:spLocks noChangeArrowheads="1"/>
          </p:cNvSpPr>
          <p:nvPr/>
        </p:nvSpPr>
        <p:spPr bwMode="auto">
          <a:xfrm>
            <a:off x="533400" y="2317750"/>
            <a:ext cx="549275" cy="3016250"/>
          </a:xfrm>
          <a:prstGeom prst="rect">
            <a:avLst/>
          </a:prstGeom>
          <a:noFill/>
          <a:ln w="9525">
            <a:noFill/>
            <a:miter lim="800000"/>
            <a:headEnd/>
            <a:tailEnd/>
          </a:ln>
          <a:effectLst/>
        </p:spPr>
        <p:txBody>
          <a:bodyPr>
            <a:spAutoFit/>
          </a:bodyPr>
          <a:lstStyle/>
          <a:p>
            <a:pPr>
              <a:defRPr/>
            </a:pPr>
            <a:r>
              <a:rPr lang="zh-CN" altLang="en-US" sz="3200" b="1">
                <a:solidFill>
                  <a:srgbClr val="CC0066"/>
                </a:solidFill>
                <a:effectLst>
                  <a:outerShdw blurRad="38100" dist="38100" dir="2700000" algn="tl">
                    <a:srgbClr val="C0C0C0"/>
                  </a:outerShdw>
                </a:effectLst>
                <a:ea typeface="隶书" pitchFamily="49" charset="-122"/>
              </a:rPr>
              <a:t>递归调用序列</a:t>
            </a:r>
            <a:endParaRPr lang="zh-CN" altLang="en-US">
              <a:solidFill>
                <a:srgbClr val="CC0066"/>
              </a:solidFill>
              <a:ea typeface="隶书" pitchFamily="49" charset="-122"/>
            </a:endParaRPr>
          </a:p>
        </p:txBody>
      </p:sp>
      <p:sp>
        <p:nvSpPr>
          <p:cNvPr id="180230" name="Rectangle 6" descr="再生纸"/>
          <p:cNvSpPr>
            <a:spLocks noChangeArrowheads="1"/>
          </p:cNvSpPr>
          <p:nvPr/>
        </p:nvSpPr>
        <p:spPr bwMode="auto">
          <a:xfrm>
            <a:off x="1219200" y="5562600"/>
            <a:ext cx="3581400" cy="533400"/>
          </a:xfrm>
          <a:prstGeom prst="rect">
            <a:avLst/>
          </a:prstGeom>
          <a:blipFill dpi="0" rotWithShape="0">
            <a:blip r:embed="rId2"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180231" name="Line 7"/>
          <p:cNvSpPr>
            <a:spLocks noChangeShapeType="1"/>
          </p:cNvSpPr>
          <p:nvPr/>
        </p:nvSpPr>
        <p:spPr bwMode="auto">
          <a:xfrm>
            <a:off x="1905000" y="5562600"/>
            <a:ext cx="0" cy="533400"/>
          </a:xfrm>
          <a:prstGeom prst="line">
            <a:avLst/>
          </a:prstGeom>
          <a:noFill/>
          <a:ln w="9525">
            <a:solidFill>
              <a:schemeClr val="bg2"/>
            </a:solidFill>
            <a:round/>
            <a:headEnd/>
            <a:tailEnd/>
          </a:ln>
        </p:spPr>
        <p:txBody>
          <a:bodyPr wrap="none" anchor="ctr"/>
          <a:lstStyle/>
          <a:p>
            <a:endParaRPr lang="zh-CN" altLang="en-US"/>
          </a:p>
        </p:txBody>
      </p:sp>
      <p:sp>
        <p:nvSpPr>
          <p:cNvPr id="180232" name="Line 8"/>
          <p:cNvSpPr>
            <a:spLocks noChangeShapeType="1"/>
          </p:cNvSpPr>
          <p:nvPr/>
        </p:nvSpPr>
        <p:spPr bwMode="auto">
          <a:xfrm flipV="1">
            <a:off x="1905000" y="5410200"/>
            <a:ext cx="152400" cy="152400"/>
          </a:xfrm>
          <a:prstGeom prst="line">
            <a:avLst/>
          </a:prstGeom>
          <a:noFill/>
          <a:ln w="9525">
            <a:solidFill>
              <a:schemeClr val="bg2"/>
            </a:solidFill>
            <a:round/>
            <a:headEnd/>
            <a:tailEnd/>
          </a:ln>
        </p:spPr>
        <p:txBody>
          <a:bodyPr wrap="none" anchor="ctr"/>
          <a:lstStyle/>
          <a:p>
            <a:endParaRPr lang="zh-CN" altLang="en-US"/>
          </a:p>
        </p:txBody>
      </p:sp>
      <p:sp>
        <p:nvSpPr>
          <p:cNvPr id="180233" name="Text Box 9"/>
          <p:cNvSpPr txBox="1">
            <a:spLocks noChangeArrowheads="1"/>
          </p:cNvSpPr>
          <p:nvPr/>
        </p:nvSpPr>
        <p:spPr bwMode="auto">
          <a:xfrm>
            <a:off x="1377950" y="5562600"/>
            <a:ext cx="3422650" cy="519113"/>
          </a:xfrm>
          <a:prstGeom prst="rect">
            <a:avLst/>
          </a:prstGeom>
          <a:noFill/>
          <a:ln w="9525">
            <a:noFill/>
            <a:miter lim="800000"/>
            <a:headEnd/>
            <a:tailEnd/>
          </a:ln>
        </p:spPr>
        <p:txBody>
          <a:bodyPr>
            <a:spAutoFit/>
          </a:bodyPr>
          <a:lstStyle/>
          <a:p>
            <a:r>
              <a:rPr lang="en-US" altLang="zh-CN" sz="2800" b="1">
                <a:solidFill>
                  <a:schemeClr val="tx2"/>
                </a:solidFill>
                <a:ea typeface="隶书" pitchFamily="49" charset="-122"/>
              </a:rPr>
              <a:t>0           </a:t>
            </a:r>
            <a:r>
              <a:rPr lang="en-US" altLang="zh-CN" sz="2800" b="1">
                <a:solidFill>
                  <a:srgbClr val="009900"/>
                </a:solidFill>
                <a:ea typeface="隶书" pitchFamily="49" charset="-122"/>
              </a:rPr>
              <a:t>1</a:t>
            </a:r>
            <a:r>
              <a:rPr lang="en-US" altLang="zh-CN" sz="2800" b="1">
                <a:solidFill>
                  <a:schemeClr val="tx2"/>
                </a:solidFill>
                <a:ea typeface="隶书" pitchFamily="49" charset="-122"/>
              </a:rPr>
              <a:t>       RetLoc2</a:t>
            </a:r>
            <a:endParaRPr lang="en-US" altLang="zh-CN" sz="3200" b="1">
              <a:solidFill>
                <a:schemeClr val="tx2"/>
              </a:solidFill>
              <a:ea typeface="隶书" pitchFamily="49" charset="-122"/>
            </a:endParaRPr>
          </a:p>
        </p:txBody>
      </p:sp>
      <p:sp>
        <p:nvSpPr>
          <p:cNvPr id="180234" name="Rectangle 10" descr="再生纸"/>
          <p:cNvSpPr>
            <a:spLocks noChangeArrowheads="1"/>
          </p:cNvSpPr>
          <p:nvPr/>
        </p:nvSpPr>
        <p:spPr bwMode="auto">
          <a:xfrm>
            <a:off x="1219200" y="4648200"/>
            <a:ext cx="3581400" cy="533400"/>
          </a:xfrm>
          <a:prstGeom prst="rect">
            <a:avLst/>
          </a:prstGeom>
          <a:blipFill dpi="0" rotWithShape="0">
            <a:blip r:embed="rId2"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180235" name="Line 11"/>
          <p:cNvSpPr>
            <a:spLocks noChangeShapeType="1"/>
          </p:cNvSpPr>
          <p:nvPr/>
        </p:nvSpPr>
        <p:spPr bwMode="auto">
          <a:xfrm>
            <a:off x="1905000" y="4648200"/>
            <a:ext cx="0" cy="533400"/>
          </a:xfrm>
          <a:prstGeom prst="line">
            <a:avLst/>
          </a:prstGeom>
          <a:noFill/>
          <a:ln w="9525">
            <a:solidFill>
              <a:schemeClr val="bg2"/>
            </a:solidFill>
            <a:round/>
            <a:headEnd/>
            <a:tailEnd/>
          </a:ln>
        </p:spPr>
        <p:txBody>
          <a:bodyPr wrap="none" anchor="ctr"/>
          <a:lstStyle/>
          <a:p>
            <a:endParaRPr lang="zh-CN" altLang="en-US"/>
          </a:p>
        </p:txBody>
      </p:sp>
      <p:sp>
        <p:nvSpPr>
          <p:cNvPr id="180236" name="Line 12"/>
          <p:cNvSpPr>
            <a:spLocks noChangeShapeType="1"/>
          </p:cNvSpPr>
          <p:nvPr/>
        </p:nvSpPr>
        <p:spPr bwMode="auto">
          <a:xfrm flipV="1">
            <a:off x="1905000" y="4495800"/>
            <a:ext cx="152400" cy="152400"/>
          </a:xfrm>
          <a:prstGeom prst="line">
            <a:avLst/>
          </a:prstGeom>
          <a:noFill/>
          <a:ln w="9525">
            <a:solidFill>
              <a:schemeClr val="bg2"/>
            </a:solidFill>
            <a:round/>
            <a:headEnd/>
            <a:tailEnd/>
          </a:ln>
        </p:spPr>
        <p:txBody>
          <a:bodyPr wrap="none" anchor="ctr"/>
          <a:lstStyle/>
          <a:p>
            <a:endParaRPr lang="zh-CN" altLang="en-US"/>
          </a:p>
        </p:txBody>
      </p:sp>
      <p:sp>
        <p:nvSpPr>
          <p:cNvPr id="180237" name="Text Box 13"/>
          <p:cNvSpPr txBox="1">
            <a:spLocks noChangeArrowheads="1"/>
          </p:cNvSpPr>
          <p:nvPr/>
        </p:nvSpPr>
        <p:spPr bwMode="auto">
          <a:xfrm>
            <a:off x="1377950" y="4648200"/>
            <a:ext cx="3498850" cy="519113"/>
          </a:xfrm>
          <a:prstGeom prst="rect">
            <a:avLst/>
          </a:prstGeom>
          <a:noFill/>
          <a:ln w="9525">
            <a:noFill/>
            <a:miter lim="800000"/>
            <a:headEnd/>
            <a:tailEnd/>
          </a:ln>
        </p:spPr>
        <p:txBody>
          <a:bodyPr>
            <a:spAutoFit/>
          </a:bodyPr>
          <a:lstStyle/>
          <a:p>
            <a:r>
              <a:rPr lang="en-US" altLang="zh-CN" sz="2800" b="1">
                <a:solidFill>
                  <a:schemeClr val="tx2"/>
                </a:solidFill>
                <a:ea typeface="隶书" pitchFamily="49" charset="-122"/>
              </a:rPr>
              <a:t>1           </a:t>
            </a:r>
            <a:r>
              <a:rPr lang="en-US" altLang="zh-CN" sz="2800" b="1">
                <a:solidFill>
                  <a:srgbClr val="009900"/>
                </a:solidFill>
                <a:ea typeface="隶书" pitchFamily="49" charset="-122"/>
              </a:rPr>
              <a:t>1</a:t>
            </a:r>
            <a:r>
              <a:rPr lang="en-US" altLang="zh-CN" sz="2800" b="1">
                <a:solidFill>
                  <a:schemeClr val="tx2"/>
                </a:solidFill>
                <a:ea typeface="隶书" pitchFamily="49" charset="-122"/>
              </a:rPr>
              <a:t>       RetLoc2</a:t>
            </a:r>
            <a:endParaRPr lang="en-US" altLang="zh-CN" sz="3200" b="1">
              <a:solidFill>
                <a:schemeClr val="tx2"/>
              </a:solidFill>
              <a:ea typeface="隶书" pitchFamily="49" charset="-122"/>
            </a:endParaRPr>
          </a:p>
        </p:txBody>
      </p:sp>
      <p:sp>
        <p:nvSpPr>
          <p:cNvPr id="180238" name="Rectangle 14" descr="再生纸"/>
          <p:cNvSpPr>
            <a:spLocks noChangeArrowheads="1"/>
          </p:cNvSpPr>
          <p:nvPr/>
        </p:nvSpPr>
        <p:spPr bwMode="auto">
          <a:xfrm>
            <a:off x="1219200" y="3733800"/>
            <a:ext cx="3581400" cy="533400"/>
          </a:xfrm>
          <a:prstGeom prst="rect">
            <a:avLst/>
          </a:prstGeom>
          <a:blipFill dpi="0" rotWithShape="0">
            <a:blip r:embed="rId2"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180239" name="Line 15"/>
          <p:cNvSpPr>
            <a:spLocks noChangeShapeType="1"/>
          </p:cNvSpPr>
          <p:nvPr/>
        </p:nvSpPr>
        <p:spPr bwMode="auto">
          <a:xfrm>
            <a:off x="1905000" y="3733800"/>
            <a:ext cx="0" cy="533400"/>
          </a:xfrm>
          <a:prstGeom prst="line">
            <a:avLst/>
          </a:prstGeom>
          <a:noFill/>
          <a:ln w="9525">
            <a:solidFill>
              <a:schemeClr val="bg2"/>
            </a:solidFill>
            <a:round/>
            <a:headEnd/>
            <a:tailEnd/>
          </a:ln>
        </p:spPr>
        <p:txBody>
          <a:bodyPr wrap="none" anchor="ctr"/>
          <a:lstStyle/>
          <a:p>
            <a:endParaRPr lang="zh-CN" altLang="en-US"/>
          </a:p>
        </p:txBody>
      </p:sp>
      <p:sp>
        <p:nvSpPr>
          <p:cNvPr id="180240" name="Line 16"/>
          <p:cNvSpPr>
            <a:spLocks noChangeShapeType="1"/>
          </p:cNvSpPr>
          <p:nvPr/>
        </p:nvSpPr>
        <p:spPr bwMode="auto">
          <a:xfrm flipV="1">
            <a:off x="1905000" y="3581400"/>
            <a:ext cx="152400" cy="152400"/>
          </a:xfrm>
          <a:prstGeom prst="line">
            <a:avLst/>
          </a:prstGeom>
          <a:noFill/>
          <a:ln w="9525">
            <a:solidFill>
              <a:schemeClr val="bg2"/>
            </a:solidFill>
            <a:round/>
            <a:headEnd/>
            <a:tailEnd/>
          </a:ln>
        </p:spPr>
        <p:txBody>
          <a:bodyPr wrap="none" anchor="ctr"/>
          <a:lstStyle/>
          <a:p>
            <a:endParaRPr lang="zh-CN" altLang="en-US"/>
          </a:p>
        </p:txBody>
      </p:sp>
      <p:sp>
        <p:nvSpPr>
          <p:cNvPr id="180241" name="Text Box 17"/>
          <p:cNvSpPr txBox="1">
            <a:spLocks noChangeArrowheads="1"/>
          </p:cNvSpPr>
          <p:nvPr/>
        </p:nvSpPr>
        <p:spPr bwMode="auto">
          <a:xfrm>
            <a:off x="1377950" y="3733800"/>
            <a:ext cx="3422650" cy="519113"/>
          </a:xfrm>
          <a:prstGeom prst="rect">
            <a:avLst/>
          </a:prstGeom>
          <a:noFill/>
          <a:ln w="9525">
            <a:noFill/>
            <a:miter lim="800000"/>
            <a:headEnd/>
            <a:tailEnd/>
          </a:ln>
        </p:spPr>
        <p:txBody>
          <a:bodyPr>
            <a:spAutoFit/>
          </a:bodyPr>
          <a:lstStyle/>
          <a:p>
            <a:r>
              <a:rPr lang="en-US" altLang="zh-CN" sz="2800" b="1">
                <a:solidFill>
                  <a:schemeClr val="tx2"/>
                </a:solidFill>
                <a:ea typeface="隶书" pitchFamily="49" charset="-122"/>
              </a:rPr>
              <a:t>2           </a:t>
            </a:r>
            <a:r>
              <a:rPr lang="en-US" altLang="zh-CN" sz="2800" b="1">
                <a:solidFill>
                  <a:srgbClr val="009900"/>
                </a:solidFill>
                <a:ea typeface="隶书" pitchFamily="49" charset="-122"/>
              </a:rPr>
              <a:t>2</a:t>
            </a:r>
            <a:r>
              <a:rPr lang="en-US" altLang="zh-CN" sz="2800" b="1">
                <a:solidFill>
                  <a:schemeClr val="tx2"/>
                </a:solidFill>
                <a:ea typeface="隶书" pitchFamily="49" charset="-122"/>
              </a:rPr>
              <a:t>       RetLoc2</a:t>
            </a:r>
            <a:endParaRPr lang="en-US" altLang="zh-CN" sz="3200" b="1">
              <a:solidFill>
                <a:schemeClr val="tx2"/>
              </a:solidFill>
              <a:ea typeface="隶书" pitchFamily="49" charset="-122"/>
            </a:endParaRPr>
          </a:p>
        </p:txBody>
      </p:sp>
      <p:sp>
        <p:nvSpPr>
          <p:cNvPr id="180242" name="Rectangle 18" descr="再生纸"/>
          <p:cNvSpPr>
            <a:spLocks noChangeArrowheads="1"/>
          </p:cNvSpPr>
          <p:nvPr/>
        </p:nvSpPr>
        <p:spPr bwMode="auto">
          <a:xfrm>
            <a:off x="1219200" y="2819400"/>
            <a:ext cx="3581400" cy="533400"/>
          </a:xfrm>
          <a:prstGeom prst="rect">
            <a:avLst/>
          </a:prstGeom>
          <a:blipFill dpi="0" rotWithShape="0">
            <a:blip r:embed="rId2"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180243" name="Line 19"/>
          <p:cNvSpPr>
            <a:spLocks noChangeShapeType="1"/>
          </p:cNvSpPr>
          <p:nvPr/>
        </p:nvSpPr>
        <p:spPr bwMode="auto">
          <a:xfrm>
            <a:off x="1905000" y="2819400"/>
            <a:ext cx="0" cy="533400"/>
          </a:xfrm>
          <a:prstGeom prst="line">
            <a:avLst/>
          </a:prstGeom>
          <a:noFill/>
          <a:ln w="9525">
            <a:solidFill>
              <a:schemeClr val="bg2"/>
            </a:solidFill>
            <a:round/>
            <a:headEnd/>
            <a:tailEnd/>
          </a:ln>
        </p:spPr>
        <p:txBody>
          <a:bodyPr wrap="none" anchor="ctr"/>
          <a:lstStyle/>
          <a:p>
            <a:endParaRPr lang="zh-CN" altLang="en-US"/>
          </a:p>
        </p:txBody>
      </p:sp>
      <p:sp>
        <p:nvSpPr>
          <p:cNvPr id="180244" name="Line 20"/>
          <p:cNvSpPr>
            <a:spLocks noChangeShapeType="1"/>
          </p:cNvSpPr>
          <p:nvPr/>
        </p:nvSpPr>
        <p:spPr bwMode="auto">
          <a:xfrm flipV="1">
            <a:off x="1905000" y="2667000"/>
            <a:ext cx="152400" cy="152400"/>
          </a:xfrm>
          <a:prstGeom prst="line">
            <a:avLst/>
          </a:prstGeom>
          <a:noFill/>
          <a:ln w="9525">
            <a:solidFill>
              <a:schemeClr val="bg2"/>
            </a:solidFill>
            <a:round/>
            <a:headEnd/>
            <a:tailEnd/>
          </a:ln>
        </p:spPr>
        <p:txBody>
          <a:bodyPr wrap="none" anchor="ctr"/>
          <a:lstStyle/>
          <a:p>
            <a:endParaRPr lang="zh-CN" altLang="en-US"/>
          </a:p>
        </p:txBody>
      </p:sp>
      <p:sp>
        <p:nvSpPr>
          <p:cNvPr id="180245" name="Text Box 21"/>
          <p:cNvSpPr txBox="1">
            <a:spLocks noChangeArrowheads="1"/>
          </p:cNvSpPr>
          <p:nvPr/>
        </p:nvSpPr>
        <p:spPr bwMode="auto">
          <a:xfrm>
            <a:off x="1377950" y="2819400"/>
            <a:ext cx="3422650" cy="519113"/>
          </a:xfrm>
          <a:prstGeom prst="rect">
            <a:avLst/>
          </a:prstGeom>
          <a:noFill/>
          <a:ln w="9525">
            <a:noFill/>
            <a:miter lim="800000"/>
            <a:headEnd/>
            <a:tailEnd/>
          </a:ln>
        </p:spPr>
        <p:txBody>
          <a:bodyPr>
            <a:spAutoFit/>
          </a:bodyPr>
          <a:lstStyle/>
          <a:p>
            <a:r>
              <a:rPr lang="en-US" altLang="zh-CN" sz="2800" b="1">
                <a:solidFill>
                  <a:schemeClr val="tx2"/>
                </a:solidFill>
                <a:ea typeface="隶书" pitchFamily="49" charset="-122"/>
              </a:rPr>
              <a:t>3           </a:t>
            </a:r>
            <a:r>
              <a:rPr lang="en-US" altLang="zh-CN" sz="2800" b="1">
                <a:solidFill>
                  <a:srgbClr val="009900"/>
                </a:solidFill>
                <a:ea typeface="隶书" pitchFamily="49" charset="-122"/>
              </a:rPr>
              <a:t>6</a:t>
            </a:r>
            <a:r>
              <a:rPr lang="en-US" altLang="zh-CN" sz="2800" b="1">
                <a:solidFill>
                  <a:schemeClr val="tx2"/>
                </a:solidFill>
                <a:ea typeface="隶书" pitchFamily="49" charset="-122"/>
              </a:rPr>
              <a:t>       RetLoc2</a:t>
            </a:r>
            <a:endParaRPr lang="en-US" altLang="zh-CN" sz="3200" b="1">
              <a:solidFill>
                <a:schemeClr val="tx2"/>
              </a:solidFill>
              <a:ea typeface="隶书" pitchFamily="49" charset="-122"/>
            </a:endParaRPr>
          </a:p>
        </p:txBody>
      </p:sp>
      <p:sp>
        <p:nvSpPr>
          <p:cNvPr id="180246" name="Rectangle 22" descr="再生纸"/>
          <p:cNvSpPr>
            <a:spLocks noChangeArrowheads="1"/>
          </p:cNvSpPr>
          <p:nvPr/>
        </p:nvSpPr>
        <p:spPr bwMode="auto">
          <a:xfrm>
            <a:off x="1219200" y="1905000"/>
            <a:ext cx="3581400" cy="533400"/>
          </a:xfrm>
          <a:prstGeom prst="rect">
            <a:avLst/>
          </a:prstGeom>
          <a:blipFill dpi="0" rotWithShape="0">
            <a:blip r:embed="rId2" cstate="print"/>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180247" name="Line 23"/>
          <p:cNvSpPr>
            <a:spLocks noChangeShapeType="1"/>
          </p:cNvSpPr>
          <p:nvPr/>
        </p:nvSpPr>
        <p:spPr bwMode="auto">
          <a:xfrm>
            <a:off x="1905000" y="1905000"/>
            <a:ext cx="0" cy="533400"/>
          </a:xfrm>
          <a:prstGeom prst="line">
            <a:avLst/>
          </a:prstGeom>
          <a:noFill/>
          <a:ln w="9525">
            <a:solidFill>
              <a:schemeClr val="bg2"/>
            </a:solidFill>
            <a:round/>
            <a:headEnd/>
            <a:tailEnd/>
          </a:ln>
        </p:spPr>
        <p:txBody>
          <a:bodyPr wrap="none" anchor="ctr"/>
          <a:lstStyle/>
          <a:p>
            <a:endParaRPr lang="zh-CN" altLang="en-US"/>
          </a:p>
        </p:txBody>
      </p:sp>
      <p:sp>
        <p:nvSpPr>
          <p:cNvPr id="180248" name="Line 24"/>
          <p:cNvSpPr>
            <a:spLocks noChangeShapeType="1"/>
          </p:cNvSpPr>
          <p:nvPr/>
        </p:nvSpPr>
        <p:spPr bwMode="auto">
          <a:xfrm flipV="1">
            <a:off x="1905000" y="1752600"/>
            <a:ext cx="152400" cy="152400"/>
          </a:xfrm>
          <a:prstGeom prst="line">
            <a:avLst/>
          </a:prstGeom>
          <a:noFill/>
          <a:ln w="9525">
            <a:solidFill>
              <a:schemeClr val="bg2"/>
            </a:solidFill>
            <a:round/>
            <a:headEnd/>
            <a:tailEnd/>
          </a:ln>
        </p:spPr>
        <p:txBody>
          <a:bodyPr wrap="none" anchor="ctr"/>
          <a:lstStyle/>
          <a:p>
            <a:endParaRPr lang="zh-CN" altLang="en-US"/>
          </a:p>
        </p:txBody>
      </p:sp>
      <p:sp>
        <p:nvSpPr>
          <p:cNvPr id="180249" name="Text Box 25"/>
          <p:cNvSpPr txBox="1">
            <a:spLocks noChangeArrowheads="1"/>
          </p:cNvSpPr>
          <p:nvPr/>
        </p:nvSpPr>
        <p:spPr bwMode="auto">
          <a:xfrm>
            <a:off x="1371600" y="1905000"/>
            <a:ext cx="3429000" cy="519113"/>
          </a:xfrm>
          <a:prstGeom prst="rect">
            <a:avLst/>
          </a:prstGeom>
          <a:noFill/>
          <a:ln w="9525">
            <a:noFill/>
            <a:miter lim="800000"/>
            <a:headEnd/>
            <a:tailEnd/>
          </a:ln>
        </p:spPr>
        <p:txBody>
          <a:bodyPr>
            <a:spAutoFit/>
          </a:bodyPr>
          <a:lstStyle/>
          <a:p>
            <a:r>
              <a:rPr lang="en-US" altLang="zh-CN" sz="2800" b="1">
                <a:solidFill>
                  <a:schemeClr val="tx2"/>
                </a:solidFill>
                <a:ea typeface="隶书" pitchFamily="49" charset="-122"/>
              </a:rPr>
              <a:t>4          </a:t>
            </a:r>
            <a:r>
              <a:rPr lang="en-US" altLang="zh-CN" sz="2800" b="1">
                <a:solidFill>
                  <a:srgbClr val="009900"/>
                </a:solidFill>
                <a:ea typeface="隶书" pitchFamily="49" charset="-122"/>
              </a:rPr>
              <a:t>24</a:t>
            </a:r>
            <a:r>
              <a:rPr lang="en-US" altLang="zh-CN" sz="2800" b="1">
                <a:solidFill>
                  <a:schemeClr val="tx2"/>
                </a:solidFill>
                <a:ea typeface="隶书" pitchFamily="49" charset="-122"/>
              </a:rPr>
              <a:t>      RetLoc1</a:t>
            </a:r>
            <a:endParaRPr lang="en-US" altLang="zh-CN" sz="3200" b="1">
              <a:solidFill>
                <a:schemeClr val="tx2"/>
              </a:solidFill>
              <a:ea typeface="隶书" pitchFamily="49" charset="-122"/>
            </a:endParaRPr>
          </a:p>
        </p:txBody>
      </p:sp>
      <p:sp>
        <p:nvSpPr>
          <p:cNvPr id="180250" name="Text Box 26"/>
          <p:cNvSpPr txBox="1">
            <a:spLocks noChangeArrowheads="1"/>
          </p:cNvSpPr>
          <p:nvPr/>
        </p:nvSpPr>
        <p:spPr bwMode="auto">
          <a:xfrm>
            <a:off x="1143000" y="1157288"/>
            <a:ext cx="3860800" cy="519112"/>
          </a:xfrm>
          <a:prstGeom prst="rect">
            <a:avLst/>
          </a:prstGeom>
          <a:noFill/>
          <a:ln w="9525">
            <a:noFill/>
            <a:miter lim="800000"/>
            <a:headEnd/>
            <a:tailEnd/>
          </a:ln>
          <a:effectLst/>
        </p:spPr>
        <p:txBody>
          <a:bodyPr>
            <a:spAutoFit/>
          </a:bodyPr>
          <a:lstStyle/>
          <a:p>
            <a:pPr>
              <a:defRPr/>
            </a:pPr>
            <a:r>
              <a:rPr lang="zh-CN" altLang="en-US" sz="2800" b="1">
                <a:solidFill>
                  <a:srgbClr val="3333FF"/>
                </a:solidFill>
                <a:effectLst>
                  <a:outerShdw blurRad="38100" dist="38100" dir="2700000" algn="tl">
                    <a:srgbClr val="C0C0C0"/>
                  </a:outerShdw>
                </a:effectLst>
                <a:ea typeface="隶书" pitchFamily="49" charset="-122"/>
              </a:rPr>
              <a:t>参数  返回值   返回地址</a:t>
            </a:r>
            <a:endParaRPr lang="zh-CN" altLang="en-US">
              <a:solidFill>
                <a:srgbClr val="3333FF"/>
              </a:solidFill>
              <a:ea typeface="隶书" pitchFamily="49" charset="-122"/>
            </a:endParaRPr>
          </a:p>
        </p:txBody>
      </p:sp>
      <p:sp>
        <p:nvSpPr>
          <p:cNvPr id="180251" name="Text Box 27"/>
          <p:cNvSpPr txBox="1">
            <a:spLocks noChangeArrowheads="1"/>
          </p:cNvSpPr>
          <p:nvPr/>
        </p:nvSpPr>
        <p:spPr bwMode="auto">
          <a:xfrm>
            <a:off x="5181600" y="1843088"/>
            <a:ext cx="3505200" cy="519112"/>
          </a:xfrm>
          <a:prstGeom prst="rect">
            <a:avLst/>
          </a:prstGeom>
          <a:noFill/>
          <a:ln w="9525">
            <a:noFill/>
            <a:miter lim="800000"/>
            <a:headEnd/>
            <a:tailEnd/>
          </a:ln>
          <a:effectLst/>
        </p:spPr>
        <p:txBody>
          <a:bodyPr wrap="none">
            <a:spAutoFit/>
          </a:bodyPr>
          <a:lstStyle/>
          <a:p>
            <a:pPr>
              <a:defRPr/>
            </a:pPr>
            <a:r>
              <a:rPr lang="en-US" altLang="zh-CN" sz="2800" b="1" dirty="0">
                <a:solidFill>
                  <a:srgbClr val="3333FF"/>
                </a:solidFill>
                <a:ea typeface="隶书" pitchFamily="49" charset="-122"/>
              </a:rPr>
              <a:t>return 4*</a:t>
            </a:r>
            <a:r>
              <a:rPr lang="en-US" altLang="zh-CN" sz="2800" b="1" dirty="0">
                <a:solidFill>
                  <a:schemeClr val="tx2"/>
                </a:solidFill>
                <a:ea typeface="隶书" pitchFamily="49" charset="-122"/>
              </a:rPr>
              <a:t>6  </a:t>
            </a:r>
            <a:r>
              <a:rPr lang="en-US" altLang="zh-CN" sz="2800" b="1" dirty="0">
                <a:solidFill>
                  <a:srgbClr val="800080"/>
                </a:solidFill>
                <a:ea typeface="隶书" pitchFamily="49" charset="-122"/>
              </a:rPr>
              <a:t>//</a:t>
            </a:r>
            <a:r>
              <a:rPr lang="zh-CN" altLang="en-US" sz="2800" b="1" dirty="0">
                <a:solidFill>
                  <a:srgbClr val="800080"/>
                </a:solidFill>
                <a:effectLst>
                  <a:outerShdw blurRad="38100" dist="38100" dir="2700000" algn="tl">
                    <a:srgbClr val="C0C0C0"/>
                  </a:outerShdw>
                </a:effectLst>
                <a:ea typeface="隶书" pitchFamily="49" charset="-122"/>
              </a:rPr>
              <a:t>返回</a:t>
            </a:r>
            <a:r>
              <a:rPr lang="zh-CN" altLang="en-US" sz="2800" b="1" dirty="0">
                <a:solidFill>
                  <a:srgbClr val="009900"/>
                </a:solidFill>
                <a:effectLst>
                  <a:outerShdw blurRad="38100" dist="38100" dir="2700000" algn="tl">
                    <a:srgbClr val="C0C0C0"/>
                  </a:outerShdw>
                </a:effectLst>
                <a:ea typeface="隶书" pitchFamily="49" charset="-122"/>
              </a:rPr>
              <a:t> </a:t>
            </a:r>
            <a:r>
              <a:rPr lang="en-US" altLang="zh-CN" sz="2800" b="1" dirty="0">
                <a:solidFill>
                  <a:srgbClr val="009900"/>
                </a:solidFill>
                <a:effectLst>
                  <a:outerShdw blurRad="38100" dist="38100" dir="2700000" algn="tl">
                    <a:srgbClr val="C0C0C0"/>
                  </a:outerShdw>
                </a:effectLst>
                <a:ea typeface="隶书" pitchFamily="49" charset="-122"/>
              </a:rPr>
              <a:t>24</a:t>
            </a:r>
            <a:r>
              <a:rPr lang="en-US" altLang="en-US" sz="2800" b="1" dirty="0">
                <a:solidFill>
                  <a:schemeClr val="tx2"/>
                </a:solidFill>
                <a:ea typeface="隶书" pitchFamily="49" charset="-122"/>
              </a:rPr>
              <a:t>  </a:t>
            </a:r>
            <a:endParaRPr lang="en-US" altLang="zh-CN" dirty="0">
              <a:ea typeface="隶书" pitchFamily="49" charset="-122"/>
            </a:endParaRPr>
          </a:p>
        </p:txBody>
      </p:sp>
      <p:sp>
        <p:nvSpPr>
          <p:cNvPr id="180252" name="Text Box 28"/>
          <p:cNvSpPr txBox="1">
            <a:spLocks noChangeArrowheads="1"/>
          </p:cNvSpPr>
          <p:nvPr/>
        </p:nvSpPr>
        <p:spPr bwMode="auto">
          <a:xfrm>
            <a:off x="5181600" y="2757488"/>
            <a:ext cx="3238500" cy="519112"/>
          </a:xfrm>
          <a:prstGeom prst="rect">
            <a:avLst/>
          </a:prstGeom>
          <a:noFill/>
          <a:ln w="9525">
            <a:noFill/>
            <a:miter lim="800000"/>
            <a:headEnd/>
            <a:tailEnd/>
          </a:ln>
          <a:effectLst/>
        </p:spPr>
        <p:txBody>
          <a:bodyPr wrap="none">
            <a:spAutoFit/>
          </a:bodyPr>
          <a:lstStyle/>
          <a:p>
            <a:pPr>
              <a:defRPr/>
            </a:pPr>
            <a:r>
              <a:rPr lang="en-US" altLang="zh-CN" sz="2800" b="1">
                <a:solidFill>
                  <a:srgbClr val="3333FF"/>
                </a:solidFill>
                <a:ea typeface="隶书" pitchFamily="49" charset="-122"/>
              </a:rPr>
              <a:t>return 3*</a:t>
            </a:r>
            <a:r>
              <a:rPr lang="en-US" altLang="zh-CN" sz="2800" b="1">
                <a:solidFill>
                  <a:schemeClr val="tx2"/>
                </a:solidFill>
                <a:ea typeface="隶书" pitchFamily="49" charset="-122"/>
              </a:rPr>
              <a:t>2  </a:t>
            </a:r>
            <a:r>
              <a:rPr lang="en-US" altLang="zh-CN" sz="2800" b="1">
                <a:solidFill>
                  <a:srgbClr val="800080"/>
                </a:solidFill>
                <a:ea typeface="隶书" pitchFamily="49" charset="-122"/>
              </a:rPr>
              <a:t>//</a:t>
            </a:r>
            <a:r>
              <a:rPr lang="zh-CN" altLang="en-US" sz="2800" b="1">
                <a:solidFill>
                  <a:srgbClr val="800080"/>
                </a:solidFill>
                <a:effectLst>
                  <a:outerShdw blurRad="38100" dist="38100" dir="2700000" algn="tl">
                    <a:srgbClr val="C0C0C0"/>
                  </a:outerShdw>
                </a:effectLst>
                <a:ea typeface="隶书" pitchFamily="49" charset="-122"/>
              </a:rPr>
              <a:t>返回</a:t>
            </a:r>
            <a:r>
              <a:rPr lang="zh-CN" altLang="en-US" sz="2800" b="1">
                <a:solidFill>
                  <a:srgbClr val="009900"/>
                </a:solidFill>
                <a:effectLst>
                  <a:outerShdw blurRad="38100" dist="38100" dir="2700000" algn="tl">
                    <a:srgbClr val="C0C0C0"/>
                  </a:outerShdw>
                </a:effectLst>
                <a:ea typeface="隶书" pitchFamily="49" charset="-122"/>
              </a:rPr>
              <a:t> </a:t>
            </a:r>
            <a:r>
              <a:rPr lang="en-US" altLang="zh-CN" sz="2800" b="1">
                <a:solidFill>
                  <a:srgbClr val="009900"/>
                </a:solidFill>
                <a:effectLst>
                  <a:outerShdw blurRad="38100" dist="38100" dir="2700000" algn="tl">
                    <a:srgbClr val="C0C0C0"/>
                  </a:outerShdw>
                </a:effectLst>
                <a:ea typeface="隶书" pitchFamily="49" charset="-122"/>
              </a:rPr>
              <a:t>6</a:t>
            </a:r>
            <a:r>
              <a:rPr lang="en-US" altLang="en-US" sz="2800" b="1">
                <a:solidFill>
                  <a:schemeClr val="tx2"/>
                </a:solidFill>
                <a:ea typeface="隶书" pitchFamily="49" charset="-122"/>
              </a:rPr>
              <a:t> </a:t>
            </a:r>
            <a:endParaRPr lang="en-US" altLang="zh-CN" sz="2800" b="1">
              <a:solidFill>
                <a:schemeClr val="tx2"/>
              </a:solidFill>
              <a:ea typeface="隶书" pitchFamily="49" charset="-122"/>
            </a:endParaRPr>
          </a:p>
        </p:txBody>
      </p:sp>
      <p:sp>
        <p:nvSpPr>
          <p:cNvPr id="180253" name="Text Box 29"/>
          <p:cNvSpPr txBox="1">
            <a:spLocks noChangeArrowheads="1"/>
          </p:cNvSpPr>
          <p:nvPr/>
        </p:nvSpPr>
        <p:spPr bwMode="auto">
          <a:xfrm>
            <a:off x="5181600" y="5562600"/>
            <a:ext cx="3238500" cy="519113"/>
          </a:xfrm>
          <a:prstGeom prst="rect">
            <a:avLst/>
          </a:prstGeom>
          <a:noFill/>
          <a:ln w="9525">
            <a:noFill/>
            <a:miter lim="800000"/>
            <a:headEnd/>
            <a:tailEnd/>
          </a:ln>
          <a:effectLst/>
        </p:spPr>
        <p:txBody>
          <a:bodyPr wrap="none">
            <a:spAutoFit/>
          </a:bodyPr>
          <a:lstStyle/>
          <a:p>
            <a:pPr>
              <a:defRPr/>
            </a:pPr>
            <a:r>
              <a:rPr lang="en-US" altLang="zh-CN" sz="2800" b="1">
                <a:solidFill>
                  <a:srgbClr val="3333FF"/>
                </a:solidFill>
                <a:ea typeface="隶书" pitchFamily="49" charset="-122"/>
              </a:rPr>
              <a:t>return</a:t>
            </a:r>
            <a:r>
              <a:rPr lang="en-US" altLang="zh-CN" sz="2800" b="1">
                <a:solidFill>
                  <a:schemeClr val="accent2"/>
                </a:solidFill>
                <a:ea typeface="隶书" pitchFamily="49" charset="-122"/>
              </a:rPr>
              <a:t> </a:t>
            </a:r>
            <a:r>
              <a:rPr lang="en-US" altLang="zh-CN" sz="2800" b="1">
                <a:solidFill>
                  <a:schemeClr val="tx2"/>
                </a:solidFill>
                <a:ea typeface="隶书" pitchFamily="49" charset="-122"/>
              </a:rPr>
              <a:t>1      </a:t>
            </a:r>
            <a:r>
              <a:rPr lang="en-US" altLang="zh-CN" sz="2800" b="1">
                <a:solidFill>
                  <a:srgbClr val="800080"/>
                </a:solidFill>
                <a:ea typeface="隶书" pitchFamily="49" charset="-122"/>
              </a:rPr>
              <a:t>//</a:t>
            </a:r>
            <a:r>
              <a:rPr lang="zh-CN" altLang="en-US" sz="2800" b="1">
                <a:solidFill>
                  <a:srgbClr val="800080"/>
                </a:solidFill>
                <a:effectLst>
                  <a:outerShdw blurRad="38100" dist="38100" dir="2700000" algn="tl">
                    <a:srgbClr val="C0C0C0"/>
                  </a:outerShdw>
                </a:effectLst>
                <a:ea typeface="隶书" pitchFamily="49" charset="-122"/>
              </a:rPr>
              <a:t>返回</a:t>
            </a:r>
            <a:r>
              <a:rPr lang="zh-CN" altLang="en-US" sz="2800" b="1">
                <a:solidFill>
                  <a:srgbClr val="009900"/>
                </a:solidFill>
                <a:effectLst>
                  <a:outerShdw blurRad="38100" dist="38100" dir="2700000" algn="tl">
                    <a:srgbClr val="C0C0C0"/>
                  </a:outerShdw>
                </a:effectLst>
                <a:ea typeface="隶书" pitchFamily="49" charset="-122"/>
              </a:rPr>
              <a:t> </a:t>
            </a:r>
            <a:r>
              <a:rPr lang="en-US" altLang="zh-CN" sz="2800" b="1">
                <a:solidFill>
                  <a:srgbClr val="009900"/>
                </a:solidFill>
                <a:effectLst>
                  <a:outerShdw blurRad="38100" dist="38100" dir="2700000" algn="tl">
                    <a:srgbClr val="C0C0C0"/>
                  </a:outerShdw>
                </a:effectLst>
                <a:ea typeface="隶书" pitchFamily="49" charset="-122"/>
              </a:rPr>
              <a:t>1</a:t>
            </a:r>
            <a:r>
              <a:rPr lang="en-US" altLang="en-US" sz="2800" b="1">
                <a:solidFill>
                  <a:schemeClr val="tx2"/>
                </a:solidFill>
                <a:ea typeface="隶书" pitchFamily="49" charset="-122"/>
              </a:rPr>
              <a:t> </a:t>
            </a:r>
            <a:endParaRPr lang="en-US" altLang="zh-CN" sz="2800" b="1">
              <a:solidFill>
                <a:schemeClr val="tx2"/>
              </a:solidFill>
              <a:ea typeface="隶书" pitchFamily="49" charset="-122"/>
            </a:endParaRPr>
          </a:p>
        </p:txBody>
      </p:sp>
      <p:sp>
        <p:nvSpPr>
          <p:cNvPr id="180254" name="Text Box 30"/>
          <p:cNvSpPr txBox="1">
            <a:spLocks noChangeArrowheads="1"/>
          </p:cNvSpPr>
          <p:nvPr/>
        </p:nvSpPr>
        <p:spPr bwMode="auto">
          <a:xfrm>
            <a:off x="5181600" y="4648200"/>
            <a:ext cx="3238500" cy="519113"/>
          </a:xfrm>
          <a:prstGeom prst="rect">
            <a:avLst/>
          </a:prstGeom>
          <a:noFill/>
          <a:ln w="9525">
            <a:noFill/>
            <a:miter lim="800000"/>
            <a:headEnd/>
            <a:tailEnd/>
          </a:ln>
          <a:effectLst/>
        </p:spPr>
        <p:txBody>
          <a:bodyPr wrap="none">
            <a:spAutoFit/>
          </a:bodyPr>
          <a:lstStyle/>
          <a:p>
            <a:pPr>
              <a:defRPr/>
            </a:pPr>
            <a:r>
              <a:rPr lang="en-US" altLang="zh-CN" sz="2800" b="1">
                <a:solidFill>
                  <a:srgbClr val="3333FF"/>
                </a:solidFill>
                <a:ea typeface="隶书" pitchFamily="49" charset="-122"/>
              </a:rPr>
              <a:t>return 1*</a:t>
            </a:r>
            <a:r>
              <a:rPr lang="en-US" altLang="zh-CN" sz="2800" b="1">
                <a:solidFill>
                  <a:schemeClr val="tx2"/>
                </a:solidFill>
                <a:ea typeface="隶书" pitchFamily="49" charset="-122"/>
              </a:rPr>
              <a:t>1  </a:t>
            </a:r>
            <a:r>
              <a:rPr lang="en-US" altLang="zh-CN" sz="2800" b="1">
                <a:solidFill>
                  <a:srgbClr val="800080"/>
                </a:solidFill>
                <a:ea typeface="隶书" pitchFamily="49" charset="-122"/>
              </a:rPr>
              <a:t>//</a:t>
            </a:r>
            <a:r>
              <a:rPr lang="zh-CN" altLang="en-US" sz="2800" b="1">
                <a:solidFill>
                  <a:srgbClr val="800080"/>
                </a:solidFill>
                <a:effectLst>
                  <a:outerShdw blurRad="38100" dist="38100" dir="2700000" algn="tl">
                    <a:srgbClr val="C0C0C0"/>
                  </a:outerShdw>
                </a:effectLst>
                <a:ea typeface="隶书" pitchFamily="49" charset="-122"/>
              </a:rPr>
              <a:t>返回</a:t>
            </a:r>
            <a:r>
              <a:rPr lang="zh-CN" altLang="en-US" sz="2800" b="1">
                <a:solidFill>
                  <a:srgbClr val="009900"/>
                </a:solidFill>
                <a:effectLst>
                  <a:outerShdw blurRad="38100" dist="38100" dir="2700000" algn="tl">
                    <a:srgbClr val="C0C0C0"/>
                  </a:outerShdw>
                </a:effectLst>
                <a:ea typeface="隶书" pitchFamily="49" charset="-122"/>
              </a:rPr>
              <a:t> </a:t>
            </a:r>
            <a:r>
              <a:rPr lang="en-US" altLang="zh-CN" sz="2800" b="1">
                <a:solidFill>
                  <a:srgbClr val="009900"/>
                </a:solidFill>
                <a:effectLst>
                  <a:outerShdw blurRad="38100" dist="38100" dir="2700000" algn="tl">
                    <a:srgbClr val="C0C0C0"/>
                  </a:outerShdw>
                </a:effectLst>
                <a:ea typeface="隶书" pitchFamily="49" charset="-122"/>
              </a:rPr>
              <a:t>1</a:t>
            </a:r>
            <a:r>
              <a:rPr lang="en-US" altLang="en-US" sz="2800" b="1">
                <a:solidFill>
                  <a:schemeClr val="tx2"/>
                </a:solidFill>
                <a:ea typeface="隶书" pitchFamily="49" charset="-122"/>
              </a:rPr>
              <a:t> </a:t>
            </a:r>
            <a:endParaRPr lang="en-US" altLang="zh-CN" sz="2800" b="1">
              <a:solidFill>
                <a:schemeClr val="tx2"/>
              </a:solidFill>
              <a:ea typeface="隶书" pitchFamily="49" charset="-122"/>
            </a:endParaRPr>
          </a:p>
        </p:txBody>
      </p:sp>
      <p:sp>
        <p:nvSpPr>
          <p:cNvPr id="180255" name="Text Box 31"/>
          <p:cNvSpPr txBox="1">
            <a:spLocks noChangeArrowheads="1"/>
          </p:cNvSpPr>
          <p:nvPr/>
        </p:nvSpPr>
        <p:spPr bwMode="auto">
          <a:xfrm>
            <a:off x="5181600" y="3733800"/>
            <a:ext cx="3238500" cy="519113"/>
          </a:xfrm>
          <a:prstGeom prst="rect">
            <a:avLst/>
          </a:prstGeom>
          <a:noFill/>
          <a:ln w="9525">
            <a:noFill/>
            <a:miter lim="800000"/>
            <a:headEnd/>
            <a:tailEnd/>
          </a:ln>
          <a:effectLst/>
        </p:spPr>
        <p:txBody>
          <a:bodyPr wrap="none">
            <a:spAutoFit/>
          </a:bodyPr>
          <a:lstStyle/>
          <a:p>
            <a:pPr>
              <a:defRPr/>
            </a:pPr>
            <a:r>
              <a:rPr lang="en-US" altLang="zh-CN" sz="2800" b="1">
                <a:solidFill>
                  <a:srgbClr val="3333FF"/>
                </a:solidFill>
                <a:ea typeface="隶书" pitchFamily="49" charset="-122"/>
              </a:rPr>
              <a:t>return 2*</a:t>
            </a:r>
            <a:r>
              <a:rPr lang="en-US" altLang="zh-CN" sz="2800" b="1">
                <a:solidFill>
                  <a:schemeClr val="tx2"/>
                </a:solidFill>
                <a:ea typeface="隶书" pitchFamily="49" charset="-122"/>
              </a:rPr>
              <a:t>1  </a:t>
            </a:r>
            <a:r>
              <a:rPr lang="en-US" altLang="zh-CN" sz="2800" b="1">
                <a:solidFill>
                  <a:srgbClr val="800080"/>
                </a:solidFill>
                <a:ea typeface="隶书" pitchFamily="49" charset="-122"/>
              </a:rPr>
              <a:t>//</a:t>
            </a:r>
            <a:r>
              <a:rPr lang="zh-CN" altLang="en-US" sz="2800" b="1">
                <a:solidFill>
                  <a:srgbClr val="800080"/>
                </a:solidFill>
                <a:effectLst>
                  <a:outerShdw blurRad="38100" dist="38100" dir="2700000" algn="tl">
                    <a:srgbClr val="C0C0C0"/>
                  </a:outerShdw>
                </a:effectLst>
                <a:ea typeface="隶书" pitchFamily="49" charset="-122"/>
              </a:rPr>
              <a:t>返回</a:t>
            </a:r>
            <a:r>
              <a:rPr lang="zh-CN" altLang="en-US" sz="2800" b="1">
                <a:solidFill>
                  <a:srgbClr val="009900"/>
                </a:solidFill>
                <a:effectLst>
                  <a:outerShdw blurRad="38100" dist="38100" dir="2700000" algn="tl">
                    <a:srgbClr val="C0C0C0"/>
                  </a:outerShdw>
                </a:effectLst>
                <a:ea typeface="隶书" pitchFamily="49" charset="-122"/>
              </a:rPr>
              <a:t> </a:t>
            </a:r>
            <a:r>
              <a:rPr lang="en-US" altLang="zh-CN" sz="2800" b="1">
                <a:solidFill>
                  <a:srgbClr val="009900"/>
                </a:solidFill>
                <a:effectLst>
                  <a:outerShdw blurRad="38100" dist="38100" dir="2700000" algn="tl">
                    <a:srgbClr val="C0C0C0"/>
                  </a:outerShdw>
                </a:effectLst>
                <a:ea typeface="隶书" pitchFamily="49" charset="-122"/>
              </a:rPr>
              <a:t>2</a:t>
            </a:r>
            <a:r>
              <a:rPr lang="en-US" altLang="en-US" sz="2800" b="1">
                <a:solidFill>
                  <a:schemeClr val="tx2"/>
                </a:solidFill>
                <a:ea typeface="隶书" pitchFamily="49" charset="-122"/>
              </a:rPr>
              <a:t> </a:t>
            </a:r>
            <a:endParaRPr lang="en-US" altLang="zh-CN" sz="2800" b="1">
              <a:solidFill>
                <a:schemeClr val="tx2"/>
              </a:solidFill>
              <a:ea typeface="隶书" pitchFamily="49" charset="-122"/>
            </a:endParaRPr>
          </a:p>
        </p:txBody>
      </p:sp>
      <p:sp>
        <p:nvSpPr>
          <p:cNvPr id="180256" name="Line 32"/>
          <p:cNvSpPr>
            <a:spLocks noChangeShapeType="1"/>
          </p:cNvSpPr>
          <p:nvPr/>
        </p:nvSpPr>
        <p:spPr bwMode="auto">
          <a:xfrm>
            <a:off x="3276600" y="1905000"/>
            <a:ext cx="0" cy="533400"/>
          </a:xfrm>
          <a:prstGeom prst="line">
            <a:avLst/>
          </a:prstGeom>
          <a:noFill/>
          <a:ln w="9525">
            <a:solidFill>
              <a:schemeClr val="bg2"/>
            </a:solidFill>
            <a:round/>
            <a:headEnd/>
            <a:tailEnd/>
          </a:ln>
        </p:spPr>
        <p:txBody>
          <a:bodyPr wrap="none" anchor="ctr"/>
          <a:lstStyle/>
          <a:p>
            <a:endParaRPr lang="zh-CN" altLang="en-US"/>
          </a:p>
        </p:txBody>
      </p:sp>
      <p:sp>
        <p:nvSpPr>
          <p:cNvPr id="180257" name="Line 33"/>
          <p:cNvSpPr>
            <a:spLocks noChangeShapeType="1"/>
          </p:cNvSpPr>
          <p:nvPr/>
        </p:nvSpPr>
        <p:spPr bwMode="auto">
          <a:xfrm flipV="1">
            <a:off x="3276600" y="1752600"/>
            <a:ext cx="152400" cy="152400"/>
          </a:xfrm>
          <a:prstGeom prst="line">
            <a:avLst/>
          </a:prstGeom>
          <a:noFill/>
          <a:ln w="9525">
            <a:solidFill>
              <a:schemeClr val="bg2"/>
            </a:solidFill>
            <a:round/>
            <a:headEnd/>
            <a:tailEnd/>
          </a:ln>
        </p:spPr>
        <p:txBody>
          <a:bodyPr wrap="none" anchor="ctr"/>
          <a:lstStyle/>
          <a:p>
            <a:endParaRPr lang="zh-CN" altLang="en-US"/>
          </a:p>
        </p:txBody>
      </p:sp>
      <p:sp>
        <p:nvSpPr>
          <p:cNvPr id="180258" name="Line 34"/>
          <p:cNvSpPr>
            <a:spLocks noChangeShapeType="1"/>
          </p:cNvSpPr>
          <p:nvPr/>
        </p:nvSpPr>
        <p:spPr bwMode="auto">
          <a:xfrm>
            <a:off x="3276600" y="2819400"/>
            <a:ext cx="0" cy="533400"/>
          </a:xfrm>
          <a:prstGeom prst="line">
            <a:avLst/>
          </a:prstGeom>
          <a:noFill/>
          <a:ln w="9525">
            <a:solidFill>
              <a:schemeClr val="bg2"/>
            </a:solidFill>
            <a:round/>
            <a:headEnd/>
            <a:tailEnd/>
          </a:ln>
        </p:spPr>
        <p:txBody>
          <a:bodyPr wrap="none" anchor="ctr"/>
          <a:lstStyle/>
          <a:p>
            <a:endParaRPr lang="zh-CN" altLang="en-US"/>
          </a:p>
        </p:txBody>
      </p:sp>
      <p:sp>
        <p:nvSpPr>
          <p:cNvPr id="180259" name="Line 35"/>
          <p:cNvSpPr>
            <a:spLocks noChangeShapeType="1"/>
          </p:cNvSpPr>
          <p:nvPr/>
        </p:nvSpPr>
        <p:spPr bwMode="auto">
          <a:xfrm flipV="1">
            <a:off x="3276600" y="2667000"/>
            <a:ext cx="152400" cy="152400"/>
          </a:xfrm>
          <a:prstGeom prst="line">
            <a:avLst/>
          </a:prstGeom>
          <a:noFill/>
          <a:ln w="9525">
            <a:solidFill>
              <a:schemeClr val="bg2"/>
            </a:solidFill>
            <a:round/>
            <a:headEnd/>
            <a:tailEnd/>
          </a:ln>
        </p:spPr>
        <p:txBody>
          <a:bodyPr wrap="none" anchor="ctr"/>
          <a:lstStyle/>
          <a:p>
            <a:endParaRPr lang="zh-CN" altLang="en-US"/>
          </a:p>
        </p:txBody>
      </p:sp>
      <p:sp>
        <p:nvSpPr>
          <p:cNvPr id="180260" name="Line 36"/>
          <p:cNvSpPr>
            <a:spLocks noChangeShapeType="1"/>
          </p:cNvSpPr>
          <p:nvPr/>
        </p:nvSpPr>
        <p:spPr bwMode="auto">
          <a:xfrm>
            <a:off x="3276600" y="3733800"/>
            <a:ext cx="0" cy="533400"/>
          </a:xfrm>
          <a:prstGeom prst="line">
            <a:avLst/>
          </a:prstGeom>
          <a:noFill/>
          <a:ln w="9525">
            <a:solidFill>
              <a:schemeClr val="bg2"/>
            </a:solidFill>
            <a:round/>
            <a:headEnd/>
            <a:tailEnd/>
          </a:ln>
        </p:spPr>
        <p:txBody>
          <a:bodyPr wrap="none" anchor="ctr"/>
          <a:lstStyle/>
          <a:p>
            <a:endParaRPr lang="zh-CN" altLang="en-US"/>
          </a:p>
        </p:txBody>
      </p:sp>
      <p:sp>
        <p:nvSpPr>
          <p:cNvPr id="180261" name="Line 37"/>
          <p:cNvSpPr>
            <a:spLocks noChangeShapeType="1"/>
          </p:cNvSpPr>
          <p:nvPr/>
        </p:nvSpPr>
        <p:spPr bwMode="auto">
          <a:xfrm flipV="1">
            <a:off x="3276600" y="3581400"/>
            <a:ext cx="152400" cy="152400"/>
          </a:xfrm>
          <a:prstGeom prst="line">
            <a:avLst/>
          </a:prstGeom>
          <a:noFill/>
          <a:ln w="9525">
            <a:solidFill>
              <a:schemeClr val="bg2"/>
            </a:solidFill>
            <a:round/>
            <a:headEnd/>
            <a:tailEnd/>
          </a:ln>
        </p:spPr>
        <p:txBody>
          <a:bodyPr wrap="none" anchor="ctr"/>
          <a:lstStyle/>
          <a:p>
            <a:endParaRPr lang="zh-CN" altLang="en-US"/>
          </a:p>
        </p:txBody>
      </p:sp>
      <p:sp>
        <p:nvSpPr>
          <p:cNvPr id="180262" name="Line 38"/>
          <p:cNvSpPr>
            <a:spLocks noChangeShapeType="1"/>
          </p:cNvSpPr>
          <p:nvPr/>
        </p:nvSpPr>
        <p:spPr bwMode="auto">
          <a:xfrm>
            <a:off x="3276600" y="4648200"/>
            <a:ext cx="0" cy="533400"/>
          </a:xfrm>
          <a:prstGeom prst="line">
            <a:avLst/>
          </a:prstGeom>
          <a:noFill/>
          <a:ln w="9525">
            <a:solidFill>
              <a:schemeClr val="bg2"/>
            </a:solidFill>
            <a:round/>
            <a:headEnd/>
            <a:tailEnd/>
          </a:ln>
        </p:spPr>
        <p:txBody>
          <a:bodyPr wrap="none" anchor="ctr"/>
          <a:lstStyle/>
          <a:p>
            <a:endParaRPr lang="zh-CN" altLang="en-US"/>
          </a:p>
        </p:txBody>
      </p:sp>
      <p:sp>
        <p:nvSpPr>
          <p:cNvPr id="180263" name="Line 39"/>
          <p:cNvSpPr>
            <a:spLocks noChangeShapeType="1"/>
          </p:cNvSpPr>
          <p:nvPr/>
        </p:nvSpPr>
        <p:spPr bwMode="auto">
          <a:xfrm flipV="1">
            <a:off x="3276600" y="4495800"/>
            <a:ext cx="152400" cy="152400"/>
          </a:xfrm>
          <a:prstGeom prst="line">
            <a:avLst/>
          </a:prstGeom>
          <a:noFill/>
          <a:ln w="9525">
            <a:solidFill>
              <a:schemeClr val="bg2"/>
            </a:solidFill>
            <a:round/>
            <a:headEnd/>
            <a:tailEnd/>
          </a:ln>
        </p:spPr>
        <p:txBody>
          <a:bodyPr wrap="none" anchor="ctr"/>
          <a:lstStyle/>
          <a:p>
            <a:endParaRPr lang="zh-CN" altLang="en-US"/>
          </a:p>
        </p:txBody>
      </p:sp>
      <p:sp>
        <p:nvSpPr>
          <p:cNvPr id="180264" name="Line 40"/>
          <p:cNvSpPr>
            <a:spLocks noChangeShapeType="1"/>
          </p:cNvSpPr>
          <p:nvPr/>
        </p:nvSpPr>
        <p:spPr bwMode="auto">
          <a:xfrm>
            <a:off x="3276600" y="5562600"/>
            <a:ext cx="0" cy="533400"/>
          </a:xfrm>
          <a:prstGeom prst="line">
            <a:avLst/>
          </a:prstGeom>
          <a:noFill/>
          <a:ln w="9525">
            <a:solidFill>
              <a:schemeClr val="bg2"/>
            </a:solidFill>
            <a:round/>
            <a:headEnd/>
            <a:tailEnd/>
          </a:ln>
        </p:spPr>
        <p:txBody>
          <a:bodyPr wrap="none" anchor="ctr"/>
          <a:lstStyle/>
          <a:p>
            <a:endParaRPr lang="zh-CN" altLang="en-US"/>
          </a:p>
        </p:txBody>
      </p:sp>
      <p:sp>
        <p:nvSpPr>
          <p:cNvPr id="180265" name="Line 41"/>
          <p:cNvSpPr>
            <a:spLocks noChangeShapeType="1"/>
          </p:cNvSpPr>
          <p:nvPr/>
        </p:nvSpPr>
        <p:spPr bwMode="auto">
          <a:xfrm flipV="1">
            <a:off x="3276600" y="5410200"/>
            <a:ext cx="152400" cy="152400"/>
          </a:xfrm>
          <a:prstGeom prst="line">
            <a:avLst/>
          </a:prstGeom>
          <a:noFill/>
          <a:ln w="9525">
            <a:solidFill>
              <a:schemeClr val="bg2"/>
            </a:solidFill>
            <a:round/>
            <a:headEnd/>
            <a:tailEnd/>
          </a:ln>
        </p:spPr>
        <p:txBody>
          <a:bodyPr wrap="none" anchor="ctr"/>
          <a:lstStyle/>
          <a:p>
            <a:endParaRPr lang="zh-CN" altLang="en-US"/>
          </a:p>
        </p:txBody>
      </p:sp>
      <p:sp>
        <p:nvSpPr>
          <p:cNvPr id="180266" name="Text Box 42"/>
          <p:cNvSpPr txBox="1">
            <a:spLocks noChangeArrowheads="1"/>
          </p:cNvSpPr>
          <p:nvPr/>
        </p:nvSpPr>
        <p:spPr bwMode="auto">
          <a:xfrm>
            <a:off x="5435600" y="1125538"/>
            <a:ext cx="2952750" cy="579437"/>
          </a:xfrm>
          <a:prstGeom prst="rect">
            <a:avLst/>
          </a:prstGeom>
          <a:noFill/>
          <a:ln w="9525">
            <a:noFill/>
            <a:miter lim="800000"/>
            <a:headEnd/>
            <a:tailEnd/>
          </a:ln>
          <a:effectLst/>
        </p:spPr>
        <p:txBody>
          <a:bodyPr>
            <a:spAutoFit/>
          </a:bodyPr>
          <a:lstStyle/>
          <a:p>
            <a:pPr>
              <a:defRPr/>
            </a:pPr>
            <a:r>
              <a:rPr lang="zh-CN" altLang="en-US" sz="3200" b="1">
                <a:solidFill>
                  <a:srgbClr val="CC0066"/>
                </a:solidFill>
                <a:effectLst>
                  <a:outerShdw blurRad="38100" dist="38100" dir="2700000" algn="tl">
                    <a:srgbClr val="C0C0C0"/>
                  </a:outerShdw>
                </a:effectLst>
                <a:ea typeface="隶书" pitchFamily="49" charset="-122"/>
              </a:rPr>
              <a:t>返回时的指令</a:t>
            </a:r>
            <a:endParaRPr lang="zh-CN" altLang="en-US" sz="3200">
              <a:solidFill>
                <a:srgbClr val="CC0066"/>
              </a:solidFill>
              <a:ea typeface="隶书" pitchFamily="49" charset="-122"/>
            </a:endParaRPr>
          </a:p>
        </p:txBody>
      </p:sp>
      <p:sp>
        <p:nvSpPr>
          <p:cNvPr id="41" name="灯片编号占位符 40"/>
          <p:cNvSpPr>
            <a:spLocks noGrp="1"/>
          </p:cNvSpPr>
          <p:nvPr>
            <p:ph type="sldNum" sz="quarter" idx="12"/>
          </p:nvPr>
        </p:nvSpPr>
        <p:spPr/>
        <p:txBody>
          <a:bodyPr/>
          <a:lstStyle/>
          <a:p>
            <a:pPr>
              <a:defRPr/>
            </a:pPr>
            <a:fld id="{2ACD63A2-D538-4F3E-8819-685F5BF9F291}" type="slidenum">
              <a:rPr lang="en-US" altLang="zh-CN" smtClean="0"/>
              <a:pPr>
                <a:defRPr/>
              </a:pPr>
              <a:t>25</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0229"/>
                                        </p:tgtEl>
                                        <p:attrNameLst>
                                          <p:attrName>style.visibility</p:attrName>
                                        </p:attrNameLst>
                                      </p:cBhvr>
                                      <p:to>
                                        <p:strVal val="visible"/>
                                      </p:to>
                                    </p:set>
                                    <p:animEffect transition="in" filter="blinds(horizontal)">
                                      <p:cBhvr>
                                        <p:cTn id="7" dur="500"/>
                                        <p:tgtEl>
                                          <p:spTgt spid="1802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80230"/>
                                        </p:tgtEl>
                                        <p:attrNameLst>
                                          <p:attrName>style.visibility</p:attrName>
                                        </p:attrNameLst>
                                      </p:cBhvr>
                                      <p:to>
                                        <p:strVal val="visible"/>
                                      </p:to>
                                    </p:set>
                                    <p:anim calcmode="lin" valueType="num">
                                      <p:cBhvr additive="base">
                                        <p:cTn id="12" dur="500" fill="hold"/>
                                        <p:tgtEl>
                                          <p:spTgt spid="180230"/>
                                        </p:tgtEl>
                                        <p:attrNameLst>
                                          <p:attrName>ppt_x</p:attrName>
                                        </p:attrNameLst>
                                      </p:cBhvr>
                                      <p:tavLst>
                                        <p:tav tm="0">
                                          <p:val>
                                            <p:strVal val="#ppt_x"/>
                                          </p:val>
                                        </p:tav>
                                        <p:tav tm="100000">
                                          <p:val>
                                            <p:strVal val="#ppt_x"/>
                                          </p:val>
                                        </p:tav>
                                      </p:tavLst>
                                    </p:anim>
                                    <p:anim calcmode="lin" valueType="num">
                                      <p:cBhvr additive="base">
                                        <p:cTn id="13" dur="500" fill="hold"/>
                                        <p:tgtEl>
                                          <p:spTgt spid="180230"/>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180231"/>
                                        </p:tgtEl>
                                        <p:attrNameLst>
                                          <p:attrName>style.visibility</p:attrName>
                                        </p:attrNameLst>
                                      </p:cBhvr>
                                      <p:to>
                                        <p:strVal val="visible"/>
                                      </p:to>
                                    </p:set>
                                    <p:anim calcmode="lin" valueType="num">
                                      <p:cBhvr additive="base">
                                        <p:cTn id="16" dur="500" fill="hold"/>
                                        <p:tgtEl>
                                          <p:spTgt spid="180231"/>
                                        </p:tgtEl>
                                        <p:attrNameLst>
                                          <p:attrName>ppt_x</p:attrName>
                                        </p:attrNameLst>
                                      </p:cBhvr>
                                      <p:tavLst>
                                        <p:tav tm="0">
                                          <p:val>
                                            <p:strVal val="#ppt_x"/>
                                          </p:val>
                                        </p:tav>
                                        <p:tav tm="100000">
                                          <p:val>
                                            <p:strVal val="#ppt_x"/>
                                          </p:val>
                                        </p:tav>
                                      </p:tavLst>
                                    </p:anim>
                                    <p:anim calcmode="lin" valueType="num">
                                      <p:cBhvr additive="base">
                                        <p:cTn id="17" dur="500" fill="hold"/>
                                        <p:tgtEl>
                                          <p:spTgt spid="180231"/>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80232"/>
                                        </p:tgtEl>
                                        <p:attrNameLst>
                                          <p:attrName>style.visibility</p:attrName>
                                        </p:attrNameLst>
                                      </p:cBhvr>
                                      <p:to>
                                        <p:strVal val="visible"/>
                                      </p:to>
                                    </p:set>
                                    <p:anim calcmode="lin" valueType="num">
                                      <p:cBhvr additive="base">
                                        <p:cTn id="20" dur="500" fill="hold"/>
                                        <p:tgtEl>
                                          <p:spTgt spid="180232"/>
                                        </p:tgtEl>
                                        <p:attrNameLst>
                                          <p:attrName>ppt_x</p:attrName>
                                        </p:attrNameLst>
                                      </p:cBhvr>
                                      <p:tavLst>
                                        <p:tav tm="0">
                                          <p:val>
                                            <p:strVal val="#ppt_x"/>
                                          </p:val>
                                        </p:tav>
                                        <p:tav tm="100000">
                                          <p:val>
                                            <p:strVal val="#ppt_x"/>
                                          </p:val>
                                        </p:tav>
                                      </p:tavLst>
                                    </p:anim>
                                    <p:anim calcmode="lin" valueType="num">
                                      <p:cBhvr additive="base">
                                        <p:cTn id="21" dur="500" fill="hold"/>
                                        <p:tgtEl>
                                          <p:spTgt spid="180232"/>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180233"/>
                                        </p:tgtEl>
                                        <p:attrNameLst>
                                          <p:attrName>style.visibility</p:attrName>
                                        </p:attrNameLst>
                                      </p:cBhvr>
                                      <p:to>
                                        <p:strVal val="visible"/>
                                      </p:to>
                                    </p:set>
                                    <p:anim calcmode="lin" valueType="num">
                                      <p:cBhvr additive="base">
                                        <p:cTn id="24" dur="500" fill="hold"/>
                                        <p:tgtEl>
                                          <p:spTgt spid="180233"/>
                                        </p:tgtEl>
                                        <p:attrNameLst>
                                          <p:attrName>ppt_x</p:attrName>
                                        </p:attrNameLst>
                                      </p:cBhvr>
                                      <p:tavLst>
                                        <p:tav tm="0">
                                          <p:val>
                                            <p:strVal val="#ppt_x"/>
                                          </p:val>
                                        </p:tav>
                                        <p:tav tm="100000">
                                          <p:val>
                                            <p:strVal val="#ppt_x"/>
                                          </p:val>
                                        </p:tav>
                                      </p:tavLst>
                                    </p:anim>
                                    <p:anim calcmode="lin" valueType="num">
                                      <p:cBhvr additive="base">
                                        <p:cTn id="25" dur="500" fill="hold"/>
                                        <p:tgtEl>
                                          <p:spTgt spid="180233"/>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180234"/>
                                        </p:tgtEl>
                                        <p:attrNameLst>
                                          <p:attrName>style.visibility</p:attrName>
                                        </p:attrNameLst>
                                      </p:cBhvr>
                                      <p:to>
                                        <p:strVal val="visible"/>
                                      </p:to>
                                    </p:set>
                                    <p:anim calcmode="lin" valueType="num">
                                      <p:cBhvr additive="base">
                                        <p:cTn id="28" dur="500" fill="hold"/>
                                        <p:tgtEl>
                                          <p:spTgt spid="180234"/>
                                        </p:tgtEl>
                                        <p:attrNameLst>
                                          <p:attrName>ppt_x</p:attrName>
                                        </p:attrNameLst>
                                      </p:cBhvr>
                                      <p:tavLst>
                                        <p:tav tm="0">
                                          <p:val>
                                            <p:strVal val="#ppt_x"/>
                                          </p:val>
                                        </p:tav>
                                        <p:tav tm="100000">
                                          <p:val>
                                            <p:strVal val="#ppt_x"/>
                                          </p:val>
                                        </p:tav>
                                      </p:tavLst>
                                    </p:anim>
                                    <p:anim calcmode="lin" valueType="num">
                                      <p:cBhvr additive="base">
                                        <p:cTn id="29" dur="500" fill="hold"/>
                                        <p:tgtEl>
                                          <p:spTgt spid="180234"/>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180235"/>
                                        </p:tgtEl>
                                        <p:attrNameLst>
                                          <p:attrName>style.visibility</p:attrName>
                                        </p:attrNameLst>
                                      </p:cBhvr>
                                      <p:to>
                                        <p:strVal val="visible"/>
                                      </p:to>
                                    </p:set>
                                    <p:anim calcmode="lin" valueType="num">
                                      <p:cBhvr additive="base">
                                        <p:cTn id="32" dur="500" fill="hold"/>
                                        <p:tgtEl>
                                          <p:spTgt spid="180235"/>
                                        </p:tgtEl>
                                        <p:attrNameLst>
                                          <p:attrName>ppt_x</p:attrName>
                                        </p:attrNameLst>
                                      </p:cBhvr>
                                      <p:tavLst>
                                        <p:tav tm="0">
                                          <p:val>
                                            <p:strVal val="#ppt_x"/>
                                          </p:val>
                                        </p:tav>
                                        <p:tav tm="100000">
                                          <p:val>
                                            <p:strVal val="#ppt_x"/>
                                          </p:val>
                                        </p:tav>
                                      </p:tavLst>
                                    </p:anim>
                                    <p:anim calcmode="lin" valueType="num">
                                      <p:cBhvr additive="base">
                                        <p:cTn id="33" dur="500" fill="hold"/>
                                        <p:tgtEl>
                                          <p:spTgt spid="180235"/>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180236"/>
                                        </p:tgtEl>
                                        <p:attrNameLst>
                                          <p:attrName>style.visibility</p:attrName>
                                        </p:attrNameLst>
                                      </p:cBhvr>
                                      <p:to>
                                        <p:strVal val="visible"/>
                                      </p:to>
                                    </p:set>
                                    <p:anim calcmode="lin" valueType="num">
                                      <p:cBhvr additive="base">
                                        <p:cTn id="36" dur="500" fill="hold"/>
                                        <p:tgtEl>
                                          <p:spTgt spid="180236"/>
                                        </p:tgtEl>
                                        <p:attrNameLst>
                                          <p:attrName>ppt_x</p:attrName>
                                        </p:attrNameLst>
                                      </p:cBhvr>
                                      <p:tavLst>
                                        <p:tav tm="0">
                                          <p:val>
                                            <p:strVal val="#ppt_x"/>
                                          </p:val>
                                        </p:tav>
                                        <p:tav tm="100000">
                                          <p:val>
                                            <p:strVal val="#ppt_x"/>
                                          </p:val>
                                        </p:tav>
                                      </p:tavLst>
                                    </p:anim>
                                    <p:anim calcmode="lin" valueType="num">
                                      <p:cBhvr additive="base">
                                        <p:cTn id="37" dur="500" fill="hold"/>
                                        <p:tgtEl>
                                          <p:spTgt spid="180236"/>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180237"/>
                                        </p:tgtEl>
                                        <p:attrNameLst>
                                          <p:attrName>style.visibility</p:attrName>
                                        </p:attrNameLst>
                                      </p:cBhvr>
                                      <p:to>
                                        <p:strVal val="visible"/>
                                      </p:to>
                                    </p:set>
                                    <p:anim calcmode="lin" valueType="num">
                                      <p:cBhvr additive="base">
                                        <p:cTn id="40" dur="500" fill="hold"/>
                                        <p:tgtEl>
                                          <p:spTgt spid="180237"/>
                                        </p:tgtEl>
                                        <p:attrNameLst>
                                          <p:attrName>ppt_x</p:attrName>
                                        </p:attrNameLst>
                                      </p:cBhvr>
                                      <p:tavLst>
                                        <p:tav tm="0">
                                          <p:val>
                                            <p:strVal val="#ppt_x"/>
                                          </p:val>
                                        </p:tav>
                                        <p:tav tm="100000">
                                          <p:val>
                                            <p:strVal val="#ppt_x"/>
                                          </p:val>
                                        </p:tav>
                                      </p:tavLst>
                                    </p:anim>
                                    <p:anim calcmode="lin" valueType="num">
                                      <p:cBhvr additive="base">
                                        <p:cTn id="41" dur="500" fill="hold"/>
                                        <p:tgtEl>
                                          <p:spTgt spid="180237"/>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180238"/>
                                        </p:tgtEl>
                                        <p:attrNameLst>
                                          <p:attrName>style.visibility</p:attrName>
                                        </p:attrNameLst>
                                      </p:cBhvr>
                                      <p:to>
                                        <p:strVal val="visible"/>
                                      </p:to>
                                    </p:set>
                                    <p:anim calcmode="lin" valueType="num">
                                      <p:cBhvr additive="base">
                                        <p:cTn id="44" dur="500" fill="hold"/>
                                        <p:tgtEl>
                                          <p:spTgt spid="180238"/>
                                        </p:tgtEl>
                                        <p:attrNameLst>
                                          <p:attrName>ppt_x</p:attrName>
                                        </p:attrNameLst>
                                      </p:cBhvr>
                                      <p:tavLst>
                                        <p:tav tm="0">
                                          <p:val>
                                            <p:strVal val="#ppt_x"/>
                                          </p:val>
                                        </p:tav>
                                        <p:tav tm="100000">
                                          <p:val>
                                            <p:strVal val="#ppt_x"/>
                                          </p:val>
                                        </p:tav>
                                      </p:tavLst>
                                    </p:anim>
                                    <p:anim calcmode="lin" valueType="num">
                                      <p:cBhvr additive="base">
                                        <p:cTn id="45" dur="500" fill="hold"/>
                                        <p:tgtEl>
                                          <p:spTgt spid="180238"/>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180239"/>
                                        </p:tgtEl>
                                        <p:attrNameLst>
                                          <p:attrName>style.visibility</p:attrName>
                                        </p:attrNameLst>
                                      </p:cBhvr>
                                      <p:to>
                                        <p:strVal val="visible"/>
                                      </p:to>
                                    </p:set>
                                    <p:anim calcmode="lin" valueType="num">
                                      <p:cBhvr additive="base">
                                        <p:cTn id="48" dur="500" fill="hold"/>
                                        <p:tgtEl>
                                          <p:spTgt spid="180239"/>
                                        </p:tgtEl>
                                        <p:attrNameLst>
                                          <p:attrName>ppt_x</p:attrName>
                                        </p:attrNameLst>
                                      </p:cBhvr>
                                      <p:tavLst>
                                        <p:tav tm="0">
                                          <p:val>
                                            <p:strVal val="#ppt_x"/>
                                          </p:val>
                                        </p:tav>
                                        <p:tav tm="100000">
                                          <p:val>
                                            <p:strVal val="#ppt_x"/>
                                          </p:val>
                                        </p:tav>
                                      </p:tavLst>
                                    </p:anim>
                                    <p:anim calcmode="lin" valueType="num">
                                      <p:cBhvr additive="base">
                                        <p:cTn id="49" dur="500" fill="hold"/>
                                        <p:tgtEl>
                                          <p:spTgt spid="180239"/>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0"/>
                                  </p:stCondLst>
                                  <p:childTnLst>
                                    <p:set>
                                      <p:cBhvr>
                                        <p:cTn id="51" dur="1" fill="hold">
                                          <p:stCondLst>
                                            <p:cond delay="0"/>
                                          </p:stCondLst>
                                        </p:cTn>
                                        <p:tgtEl>
                                          <p:spTgt spid="180240"/>
                                        </p:tgtEl>
                                        <p:attrNameLst>
                                          <p:attrName>style.visibility</p:attrName>
                                        </p:attrNameLst>
                                      </p:cBhvr>
                                      <p:to>
                                        <p:strVal val="visible"/>
                                      </p:to>
                                    </p:set>
                                    <p:anim calcmode="lin" valueType="num">
                                      <p:cBhvr additive="base">
                                        <p:cTn id="52" dur="500" fill="hold"/>
                                        <p:tgtEl>
                                          <p:spTgt spid="180240"/>
                                        </p:tgtEl>
                                        <p:attrNameLst>
                                          <p:attrName>ppt_x</p:attrName>
                                        </p:attrNameLst>
                                      </p:cBhvr>
                                      <p:tavLst>
                                        <p:tav tm="0">
                                          <p:val>
                                            <p:strVal val="#ppt_x"/>
                                          </p:val>
                                        </p:tav>
                                        <p:tav tm="100000">
                                          <p:val>
                                            <p:strVal val="#ppt_x"/>
                                          </p:val>
                                        </p:tav>
                                      </p:tavLst>
                                    </p:anim>
                                    <p:anim calcmode="lin" valueType="num">
                                      <p:cBhvr additive="base">
                                        <p:cTn id="53" dur="500" fill="hold"/>
                                        <p:tgtEl>
                                          <p:spTgt spid="180240"/>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0"/>
                                  </p:stCondLst>
                                  <p:childTnLst>
                                    <p:set>
                                      <p:cBhvr>
                                        <p:cTn id="55" dur="1" fill="hold">
                                          <p:stCondLst>
                                            <p:cond delay="0"/>
                                          </p:stCondLst>
                                        </p:cTn>
                                        <p:tgtEl>
                                          <p:spTgt spid="180241"/>
                                        </p:tgtEl>
                                        <p:attrNameLst>
                                          <p:attrName>style.visibility</p:attrName>
                                        </p:attrNameLst>
                                      </p:cBhvr>
                                      <p:to>
                                        <p:strVal val="visible"/>
                                      </p:to>
                                    </p:set>
                                    <p:anim calcmode="lin" valueType="num">
                                      <p:cBhvr additive="base">
                                        <p:cTn id="56" dur="500" fill="hold"/>
                                        <p:tgtEl>
                                          <p:spTgt spid="180241"/>
                                        </p:tgtEl>
                                        <p:attrNameLst>
                                          <p:attrName>ppt_x</p:attrName>
                                        </p:attrNameLst>
                                      </p:cBhvr>
                                      <p:tavLst>
                                        <p:tav tm="0">
                                          <p:val>
                                            <p:strVal val="#ppt_x"/>
                                          </p:val>
                                        </p:tav>
                                        <p:tav tm="100000">
                                          <p:val>
                                            <p:strVal val="#ppt_x"/>
                                          </p:val>
                                        </p:tav>
                                      </p:tavLst>
                                    </p:anim>
                                    <p:anim calcmode="lin" valueType="num">
                                      <p:cBhvr additive="base">
                                        <p:cTn id="57" dur="500" fill="hold"/>
                                        <p:tgtEl>
                                          <p:spTgt spid="180241"/>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180242"/>
                                        </p:tgtEl>
                                        <p:attrNameLst>
                                          <p:attrName>style.visibility</p:attrName>
                                        </p:attrNameLst>
                                      </p:cBhvr>
                                      <p:to>
                                        <p:strVal val="visible"/>
                                      </p:to>
                                    </p:set>
                                    <p:anim calcmode="lin" valueType="num">
                                      <p:cBhvr additive="base">
                                        <p:cTn id="60" dur="500" fill="hold"/>
                                        <p:tgtEl>
                                          <p:spTgt spid="180242"/>
                                        </p:tgtEl>
                                        <p:attrNameLst>
                                          <p:attrName>ppt_x</p:attrName>
                                        </p:attrNameLst>
                                      </p:cBhvr>
                                      <p:tavLst>
                                        <p:tav tm="0">
                                          <p:val>
                                            <p:strVal val="#ppt_x"/>
                                          </p:val>
                                        </p:tav>
                                        <p:tav tm="100000">
                                          <p:val>
                                            <p:strVal val="#ppt_x"/>
                                          </p:val>
                                        </p:tav>
                                      </p:tavLst>
                                    </p:anim>
                                    <p:anim calcmode="lin" valueType="num">
                                      <p:cBhvr additive="base">
                                        <p:cTn id="61" dur="500" fill="hold"/>
                                        <p:tgtEl>
                                          <p:spTgt spid="180242"/>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0"/>
                                  </p:stCondLst>
                                  <p:childTnLst>
                                    <p:set>
                                      <p:cBhvr>
                                        <p:cTn id="63" dur="1" fill="hold">
                                          <p:stCondLst>
                                            <p:cond delay="0"/>
                                          </p:stCondLst>
                                        </p:cTn>
                                        <p:tgtEl>
                                          <p:spTgt spid="180243"/>
                                        </p:tgtEl>
                                        <p:attrNameLst>
                                          <p:attrName>style.visibility</p:attrName>
                                        </p:attrNameLst>
                                      </p:cBhvr>
                                      <p:to>
                                        <p:strVal val="visible"/>
                                      </p:to>
                                    </p:set>
                                    <p:anim calcmode="lin" valueType="num">
                                      <p:cBhvr additive="base">
                                        <p:cTn id="64" dur="500" fill="hold"/>
                                        <p:tgtEl>
                                          <p:spTgt spid="180243"/>
                                        </p:tgtEl>
                                        <p:attrNameLst>
                                          <p:attrName>ppt_x</p:attrName>
                                        </p:attrNameLst>
                                      </p:cBhvr>
                                      <p:tavLst>
                                        <p:tav tm="0">
                                          <p:val>
                                            <p:strVal val="#ppt_x"/>
                                          </p:val>
                                        </p:tav>
                                        <p:tav tm="100000">
                                          <p:val>
                                            <p:strVal val="#ppt_x"/>
                                          </p:val>
                                        </p:tav>
                                      </p:tavLst>
                                    </p:anim>
                                    <p:anim calcmode="lin" valueType="num">
                                      <p:cBhvr additive="base">
                                        <p:cTn id="65" dur="500" fill="hold"/>
                                        <p:tgtEl>
                                          <p:spTgt spid="180243"/>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180244"/>
                                        </p:tgtEl>
                                        <p:attrNameLst>
                                          <p:attrName>style.visibility</p:attrName>
                                        </p:attrNameLst>
                                      </p:cBhvr>
                                      <p:to>
                                        <p:strVal val="visible"/>
                                      </p:to>
                                    </p:set>
                                    <p:anim calcmode="lin" valueType="num">
                                      <p:cBhvr additive="base">
                                        <p:cTn id="68" dur="500" fill="hold"/>
                                        <p:tgtEl>
                                          <p:spTgt spid="180244"/>
                                        </p:tgtEl>
                                        <p:attrNameLst>
                                          <p:attrName>ppt_x</p:attrName>
                                        </p:attrNameLst>
                                      </p:cBhvr>
                                      <p:tavLst>
                                        <p:tav tm="0">
                                          <p:val>
                                            <p:strVal val="#ppt_x"/>
                                          </p:val>
                                        </p:tav>
                                        <p:tav tm="100000">
                                          <p:val>
                                            <p:strVal val="#ppt_x"/>
                                          </p:val>
                                        </p:tav>
                                      </p:tavLst>
                                    </p:anim>
                                    <p:anim calcmode="lin" valueType="num">
                                      <p:cBhvr additive="base">
                                        <p:cTn id="69" dur="500" fill="hold"/>
                                        <p:tgtEl>
                                          <p:spTgt spid="180244"/>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180245"/>
                                        </p:tgtEl>
                                        <p:attrNameLst>
                                          <p:attrName>style.visibility</p:attrName>
                                        </p:attrNameLst>
                                      </p:cBhvr>
                                      <p:to>
                                        <p:strVal val="visible"/>
                                      </p:to>
                                    </p:set>
                                    <p:anim calcmode="lin" valueType="num">
                                      <p:cBhvr additive="base">
                                        <p:cTn id="72" dur="500" fill="hold"/>
                                        <p:tgtEl>
                                          <p:spTgt spid="180245"/>
                                        </p:tgtEl>
                                        <p:attrNameLst>
                                          <p:attrName>ppt_x</p:attrName>
                                        </p:attrNameLst>
                                      </p:cBhvr>
                                      <p:tavLst>
                                        <p:tav tm="0">
                                          <p:val>
                                            <p:strVal val="#ppt_x"/>
                                          </p:val>
                                        </p:tav>
                                        <p:tav tm="100000">
                                          <p:val>
                                            <p:strVal val="#ppt_x"/>
                                          </p:val>
                                        </p:tav>
                                      </p:tavLst>
                                    </p:anim>
                                    <p:anim calcmode="lin" valueType="num">
                                      <p:cBhvr additive="base">
                                        <p:cTn id="73" dur="500" fill="hold"/>
                                        <p:tgtEl>
                                          <p:spTgt spid="180245"/>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0"/>
                                  </p:stCondLst>
                                  <p:childTnLst>
                                    <p:set>
                                      <p:cBhvr>
                                        <p:cTn id="75" dur="1" fill="hold">
                                          <p:stCondLst>
                                            <p:cond delay="0"/>
                                          </p:stCondLst>
                                        </p:cTn>
                                        <p:tgtEl>
                                          <p:spTgt spid="180246"/>
                                        </p:tgtEl>
                                        <p:attrNameLst>
                                          <p:attrName>style.visibility</p:attrName>
                                        </p:attrNameLst>
                                      </p:cBhvr>
                                      <p:to>
                                        <p:strVal val="visible"/>
                                      </p:to>
                                    </p:set>
                                    <p:anim calcmode="lin" valueType="num">
                                      <p:cBhvr additive="base">
                                        <p:cTn id="76" dur="500" fill="hold"/>
                                        <p:tgtEl>
                                          <p:spTgt spid="180246"/>
                                        </p:tgtEl>
                                        <p:attrNameLst>
                                          <p:attrName>ppt_x</p:attrName>
                                        </p:attrNameLst>
                                      </p:cBhvr>
                                      <p:tavLst>
                                        <p:tav tm="0">
                                          <p:val>
                                            <p:strVal val="#ppt_x"/>
                                          </p:val>
                                        </p:tav>
                                        <p:tav tm="100000">
                                          <p:val>
                                            <p:strVal val="#ppt_x"/>
                                          </p:val>
                                        </p:tav>
                                      </p:tavLst>
                                    </p:anim>
                                    <p:anim calcmode="lin" valueType="num">
                                      <p:cBhvr additive="base">
                                        <p:cTn id="77" dur="500" fill="hold"/>
                                        <p:tgtEl>
                                          <p:spTgt spid="180246"/>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0"/>
                                  </p:stCondLst>
                                  <p:childTnLst>
                                    <p:set>
                                      <p:cBhvr>
                                        <p:cTn id="79" dur="1" fill="hold">
                                          <p:stCondLst>
                                            <p:cond delay="0"/>
                                          </p:stCondLst>
                                        </p:cTn>
                                        <p:tgtEl>
                                          <p:spTgt spid="180247"/>
                                        </p:tgtEl>
                                        <p:attrNameLst>
                                          <p:attrName>style.visibility</p:attrName>
                                        </p:attrNameLst>
                                      </p:cBhvr>
                                      <p:to>
                                        <p:strVal val="visible"/>
                                      </p:to>
                                    </p:set>
                                    <p:anim calcmode="lin" valueType="num">
                                      <p:cBhvr additive="base">
                                        <p:cTn id="80" dur="500" fill="hold"/>
                                        <p:tgtEl>
                                          <p:spTgt spid="180247"/>
                                        </p:tgtEl>
                                        <p:attrNameLst>
                                          <p:attrName>ppt_x</p:attrName>
                                        </p:attrNameLst>
                                      </p:cBhvr>
                                      <p:tavLst>
                                        <p:tav tm="0">
                                          <p:val>
                                            <p:strVal val="#ppt_x"/>
                                          </p:val>
                                        </p:tav>
                                        <p:tav tm="100000">
                                          <p:val>
                                            <p:strVal val="#ppt_x"/>
                                          </p:val>
                                        </p:tav>
                                      </p:tavLst>
                                    </p:anim>
                                    <p:anim calcmode="lin" valueType="num">
                                      <p:cBhvr additive="base">
                                        <p:cTn id="81" dur="500" fill="hold"/>
                                        <p:tgtEl>
                                          <p:spTgt spid="180247"/>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0"/>
                                  </p:stCondLst>
                                  <p:childTnLst>
                                    <p:set>
                                      <p:cBhvr>
                                        <p:cTn id="83" dur="1" fill="hold">
                                          <p:stCondLst>
                                            <p:cond delay="0"/>
                                          </p:stCondLst>
                                        </p:cTn>
                                        <p:tgtEl>
                                          <p:spTgt spid="180248"/>
                                        </p:tgtEl>
                                        <p:attrNameLst>
                                          <p:attrName>style.visibility</p:attrName>
                                        </p:attrNameLst>
                                      </p:cBhvr>
                                      <p:to>
                                        <p:strVal val="visible"/>
                                      </p:to>
                                    </p:set>
                                    <p:anim calcmode="lin" valueType="num">
                                      <p:cBhvr additive="base">
                                        <p:cTn id="84" dur="500" fill="hold"/>
                                        <p:tgtEl>
                                          <p:spTgt spid="180248"/>
                                        </p:tgtEl>
                                        <p:attrNameLst>
                                          <p:attrName>ppt_x</p:attrName>
                                        </p:attrNameLst>
                                      </p:cBhvr>
                                      <p:tavLst>
                                        <p:tav tm="0">
                                          <p:val>
                                            <p:strVal val="#ppt_x"/>
                                          </p:val>
                                        </p:tav>
                                        <p:tav tm="100000">
                                          <p:val>
                                            <p:strVal val="#ppt_x"/>
                                          </p:val>
                                        </p:tav>
                                      </p:tavLst>
                                    </p:anim>
                                    <p:anim calcmode="lin" valueType="num">
                                      <p:cBhvr additive="base">
                                        <p:cTn id="85" dur="500" fill="hold"/>
                                        <p:tgtEl>
                                          <p:spTgt spid="180248"/>
                                        </p:tgtEl>
                                        <p:attrNameLst>
                                          <p:attrName>ppt_y</p:attrName>
                                        </p:attrNameLst>
                                      </p:cBhvr>
                                      <p:tavLst>
                                        <p:tav tm="0">
                                          <p:val>
                                            <p:strVal val="0-#ppt_h/2"/>
                                          </p:val>
                                        </p:tav>
                                        <p:tav tm="100000">
                                          <p:val>
                                            <p:strVal val="#ppt_y"/>
                                          </p:val>
                                        </p:tav>
                                      </p:tavLst>
                                    </p:anim>
                                  </p:childTnLst>
                                </p:cTn>
                              </p:par>
                              <p:par>
                                <p:cTn id="86" presetID="2" presetClass="entr" presetSubtype="1" fill="hold" grpId="0" nodeType="withEffect">
                                  <p:stCondLst>
                                    <p:cond delay="0"/>
                                  </p:stCondLst>
                                  <p:childTnLst>
                                    <p:set>
                                      <p:cBhvr>
                                        <p:cTn id="87" dur="1" fill="hold">
                                          <p:stCondLst>
                                            <p:cond delay="0"/>
                                          </p:stCondLst>
                                        </p:cTn>
                                        <p:tgtEl>
                                          <p:spTgt spid="180249"/>
                                        </p:tgtEl>
                                        <p:attrNameLst>
                                          <p:attrName>style.visibility</p:attrName>
                                        </p:attrNameLst>
                                      </p:cBhvr>
                                      <p:to>
                                        <p:strVal val="visible"/>
                                      </p:to>
                                    </p:set>
                                    <p:anim calcmode="lin" valueType="num">
                                      <p:cBhvr additive="base">
                                        <p:cTn id="88" dur="500" fill="hold"/>
                                        <p:tgtEl>
                                          <p:spTgt spid="180249"/>
                                        </p:tgtEl>
                                        <p:attrNameLst>
                                          <p:attrName>ppt_x</p:attrName>
                                        </p:attrNameLst>
                                      </p:cBhvr>
                                      <p:tavLst>
                                        <p:tav tm="0">
                                          <p:val>
                                            <p:strVal val="#ppt_x"/>
                                          </p:val>
                                        </p:tav>
                                        <p:tav tm="100000">
                                          <p:val>
                                            <p:strVal val="#ppt_x"/>
                                          </p:val>
                                        </p:tav>
                                      </p:tavLst>
                                    </p:anim>
                                    <p:anim calcmode="lin" valueType="num">
                                      <p:cBhvr additive="base">
                                        <p:cTn id="89" dur="500" fill="hold"/>
                                        <p:tgtEl>
                                          <p:spTgt spid="180249"/>
                                        </p:tgtEl>
                                        <p:attrNameLst>
                                          <p:attrName>ppt_y</p:attrName>
                                        </p:attrNameLst>
                                      </p:cBhvr>
                                      <p:tavLst>
                                        <p:tav tm="0">
                                          <p:val>
                                            <p:strVal val="0-#ppt_h/2"/>
                                          </p:val>
                                        </p:tav>
                                        <p:tav tm="100000">
                                          <p:val>
                                            <p:strVal val="#ppt_y"/>
                                          </p:val>
                                        </p:tav>
                                      </p:tavLst>
                                    </p:anim>
                                  </p:childTnLst>
                                </p:cTn>
                              </p:par>
                              <p:par>
                                <p:cTn id="90" presetID="2" presetClass="entr" presetSubtype="1" fill="hold" grpId="0" nodeType="withEffect">
                                  <p:stCondLst>
                                    <p:cond delay="0"/>
                                  </p:stCondLst>
                                  <p:childTnLst>
                                    <p:set>
                                      <p:cBhvr>
                                        <p:cTn id="91" dur="1" fill="hold">
                                          <p:stCondLst>
                                            <p:cond delay="0"/>
                                          </p:stCondLst>
                                        </p:cTn>
                                        <p:tgtEl>
                                          <p:spTgt spid="180250"/>
                                        </p:tgtEl>
                                        <p:attrNameLst>
                                          <p:attrName>style.visibility</p:attrName>
                                        </p:attrNameLst>
                                      </p:cBhvr>
                                      <p:to>
                                        <p:strVal val="visible"/>
                                      </p:to>
                                    </p:set>
                                    <p:anim calcmode="lin" valueType="num">
                                      <p:cBhvr additive="base">
                                        <p:cTn id="92" dur="500" fill="hold"/>
                                        <p:tgtEl>
                                          <p:spTgt spid="180250"/>
                                        </p:tgtEl>
                                        <p:attrNameLst>
                                          <p:attrName>ppt_x</p:attrName>
                                        </p:attrNameLst>
                                      </p:cBhvr>
                                      <p:tavLst>
                                        <p:tav tm="0">
                                          <p:val>
                                            <p:strVal val="#ppt_x"/>
                                          </p:val>
                                        </p:tav>
                                        <p:tav tm="100000">
                                          <p:val>
                                            <p:strVal val="#ppt_x"/>
                                          </p:val>
                                        </p:tav>
                                      </p:tavLst>
                                    </p:anim>
                                    <p:anim calcmode="lin" valueType="num">
                                      <p:cBhvr additive="base">
                                        <p:cTn id="93" dur="500" fill="hold"/>
                                        <p:tgtEl>
                                          <p:spTgt spid="180250"/>
                                        </p:tgtEl>
                                        <p:attrNameLst>
                                          <p:attrName>ppt_y</p:attrName>
                                        </p:attrNameLst>
                                      </p:cBhvr>
                                      <p:tavLst>
                                        <p:tav tm="0">
                                          <p:val>
                                            <p:strVal val="0-#ppt_h/2"/>
                                          </p:val>
                                        </p:tav>
                                        <p:tav tm="100000">
                                          <p:val>
                                            <p:strVal val="#ppt_y"/>
                                          </p:val>
                                        </p:tav>
                                      </p:tavLst>
                                    </p:anim>
                                  </p:childTnLst>
                                </p:cTn>
                              </p:par>
                              <p:par>
                                <p:cTn id="94" presetID="2" presetClass="entr" presetSubtype="1" fill="hold" grpId="0" nodeType="withEffect">
                                  <p:stCondLst>
                                    <p:cond delay="0"/>
                                  </p:stCondLst>
                                  <p:childTnLst>
                                    <p:set>
                                      <p:cBhvr>
                                        <p:cTn id="95" dur="1" fill="hold">
                                          <p:stCondLst>
                                            <p:cond delay="0"/>
                                          </p:stCondLst>
                                        </p:cTn>
                                        <p:tgtEl>
                                          <p:spTgt spid="180256"/>
                                        </p:tgtEl>
                                        <p:attrNameLst>
                                          <p:attrName>style.visibility</p:attrName>
                                        </p:attrNameLst>
                                      </p:cBhvr>
                                      <p:to>
                                        <p:strVal val="visible"/>
                                      </p:to>
                                    </p:set>
                                    <p:anim calcmode="lin" valueType="num">
                                      <p:cBhvr additive="base">
                                        <p:cTn id="96" dur="500" fill="hold"/>
                                        <p:tgtEl>
                                          <p:spTgt spid="180256"/>
                                        </p:tgtEl>
                                        <p:attrNameLst>
                                          <p:attrName>ppt_x</p:attrName>
                                        </p:attrNameLst>
                                      </p:cBhvr>
                                      <p:tavLst>
                                        <p:tav tm="0">
                                          <p:val>
                                            <p:strVal val="#ppt_x"/>
                                          </p:val>
                                        </p:tav>
                                        <p:tav tm="100000">
                                          <p:val>
                                            <p:strVal val="#ppt_x"/>
                                          </p:val>
                                        </p:tav>
                                      </p:tavLst>
                                    </p:anim>
                                    <p:anim calcmode="lin" valueType="num">
                                      <p:cBhvr additive="base">
                                        <p:cTn id="97" dur="500" fill="hold"/>
                                        <p:tgtEl>
                                          <p:spTgt spid="180256"/>
                                        </p:tgtEl>
                                        <p:attrNameLst>
                                          <p:attrName>ppt_y</p:attrName>
                                        </p:attrNameLst>
                                      </p:cBhvr>
                                      <p:tavLst>
                                        <p:tav tm="0">
                                          <p:val>
                                            <p:strVal val="0-#ppt_h/2"/>
                                          </p:val>
                                        </p:tav>
                                        <p:tav tm="100000">
                                          <p:val>
                                            <p:strVal val="#ppt_y"/>
                                          </p:val>
                                        </p:tav>
                                      </p:tavLst>
                                    </p:anim>
                                  </p:childTnLst>
                                </p:cTn>
                              </p:par>
                              <p:par>
                                <p:cTn id="98" presetID="2" presetClass="entr" presetSubtype="1" fill="hold" grpId="0" nodeType="withEffect">
                                  <p:stCondLst>
                                    <p:cond delay="0"/>
                                  </p:stCondLst>
                                  <p:childTnLst>
                                    <p:set>
                                      <p:cBhvr>
                                        <p:cTn id="99" dur="1" fill="hold">
                                          <p:stCondLst>
                                            <p:cond delay="0"/>
                                          </p:stCondLst>
                                        </p:cTn>
                                        <p:tgtEl>
                                          <p:spTgt spid="180257"/>
                                        </p:tgtEl>
                                        <p:attrNameLst>
                                          <p:attrName>style.visibility</p:attrName>
                                        </p:attrNameLst>
                                      </p:cBhvr>
                                      <p:to>
                                        <p:strVal val="visible"/>
                                      </p:to>
                                    </p:set>
                                    <p:anim calcmode="lin" valueType="num">
                                      <p:cBhvr additive="base">
                                        <p:cTn id="100" dur="500" fill="hold"/>
                                        <p:tgtEl>
                                          <p:spTgt spid="180257"/>
                                        </p:tgtEl>
                                        <p:attrNameLst>
                                          <p:attrName>ppt_x</p:attrName>
                                        </p:attrNameLst>
                                      </p:cBhvr>
                                      <p:tavLst>
                                        <p:tav tm="0">
                                          <p:val>
                                            <p:strVal val="#ppt_x"/>
                                          </p:val>
                                        </p:tav>
                                        <p:tav tm="100000">
                                          <p:val>
                                            <p:strVal val="#ppt_x"/>
                                          </p:val>
                                        </p:tav>
                                      </p:tavLst>
                                    </p:anim>
                                    <p:anim calcmode="lin" valueType="num">
                                      <p:cBhvr additive="base">
                                        <p:cTn id="101" dur="500" fill="hold"/>
                                        <p:tgtEl>
                                          <p:spTgt spid="180257"/>
                                        </p:tgtEl>
                                        <p:attrNameLst>
                                          <p:attrName>ppt_y</p:attrName>
                                        </p:attrNameLst>
                                      </p:cBhvr>
                                      <p:tavLst>
                                        <p:tav tm="0">
                                          <p:val>
                                            <p:strVal val="0-#ppt_h/2"/>
                                          </p:val>
                                        </p:tav>
                                        <p:tav tm="100000">
                                          <p:val>
                                            <p:strVal val="#ppt_y"/>
                                          </p:val>
                                        </p:tav>
                                      </p:tavLst>
                                    </p:anim>
                                  </p:childTnLst>
                                </p:cTn>
                              </p:par>
                              <p:par>
                                <p:cTn id="102" presetID="2" presetClass="entr" presetSubtype="1" fill="hold" grpId="0" nodeType="withEffect">
                                  <p:stCondLst>
                                    <p:cond delay="0"/>
                                  </p:stCondLst>
                                  <p:childTnLst>
                                    <p:set>
                                      <p:cBhvr>
                                        <p:cTn id="103" dur="1" fill="hold">
                                          <p:stCondLst>
                                            <p:cond delay="0"/>
                                          </p:stCondLst>
                                        </p:cTn>
                                        <p:tgtEl>
                                          <p:spTgt spid="180258"/>
                                        </p:tgtEl>
                                        <p:attrNameLst>
                                          <p:attrName>style.visibility</p:attrName>
                                        </p:attrNameLst>
                                      </p:cBhvr>
                                      <p:to>
                                        <p:strVal val="visible"/>
                                      </p:to>
                                    </p:set>
                                    <p:anim calcmode="lin" valueType="num">
                                      <p:cBhvr additive="base">
                                        <p:cTn id="104" dur="500" fill="hold"/>
                                        <p:tgtEl>
                                          <p:spTgt spid="180258"/>
                                        </p:tgtEl>
                                        <p:attrNameLst>
                                          <p:attrName>ppt_x</p:attrName>
                                        </p:attrNameLst>
                                      </p:cBhvr>
                                      <p:tavLst>
                                        <p:tav tm="0">
                                          <p:val>
                                            <p:strVal val="#ppt_x"/>
                                          </p:val>
                                        </p:tav>
                                        <p:tav tm="100000">
                                          <p:val>
                                            <p:strVal val="#ppt_x"/>
                                          </p:val>
                                        </p:tav>
                                      </p:tavLst>
                                    </p:anim>
                                    <p:anim calcmode="lin" valueType="num">
                                      <p:cBhvr additive="base">
                                        <p:cTn id="105" dur="500" fill="hold"/>
                                        <p:tgtEl>
                                          <p:spTgt spid="180258"/>
                                        </p:tgtEl>
                                        <p:attrNameLst>
                                          <p:attrName>ppt_y</p:attrName>
                                        </p:attrNameLst>
                                      </p:cBhvr>
                                      <p:tavLst>
                                        <p:tav tm="0">
                                          <p:val>
                                            <p:strVal val="0-#ppt_h/2"/>
                                          </p:val>
                                        </p:tav>
                                        <p:tav tm="100000">
                                          <p:val>
                                            <p:strVal val="#ppt_y"/>
                                          </p:val>
                                        </p:tav>
                                      </p:tavLst>
                                    </p:anim>
                                  </p:childTnLst>
                                </p:cTn>
                              </p:par>
                              <p:par>
                                <p:cTn id="106" presetID="2" presetClass="entr" presetSubtype="1" fill="hold" grpId="0" nodeType="withEffect">
                                  <p:stCondLst>
                                    <p:cond delay="0"/>
                                  </p:stCondLst>
                                  <p:childTnLst>
                                    <p:set>
                                      <p:cBhvr>
                                        <p:cTn id="107" dur="1" fill="hold">
                                          <p:stCondLst>
                                            <p:cond delay="0"/>
                                          </p:stCondLst>
                                        </p:cTn>
                                        <p:tgtEl>
                                          <p:spTgt spid="180259"/>
                                        </p:tgtEl>
                                        <p:attrNameLst>
                                          <p:attrName>style.visibility</p:attrName>
                                        </p:attrNameLst>
                                      </p:cBhvr>
                                      <p:to>
                                        <p:strVal val="visible"/>
                                      </p:to>
                                    </p:set>
                                    <p:anim calcmode="lin" valueType="num">
                                      <p:cBhvr additive="base">
                                        <p:cTn id="108" dur="500" fill="hold"/>
                                        <p:tgtEl>
                                          <p:spTgt spid="180259"/>
                                        </p:tgtEl>
                                        <p:attrNameLst>
                                          <p:attrName>ppt_x</p:attrName>
                                        </p:attrNameLst>
                                      </p:cBhvr>
                                      <p:tavLst>
                                        <p:tav tm="0">
                                          <p:val>
                                            <p:strVal val="#ppt_x"/>
                                          </p:val>
                                        </p:tav>
                                        <p:tav tm="100000">
                                          <p:val>
                                            <p:strVal val="#ppt_x"/>
                                          </p:val>
                                        </p:tav>
                                      </p:tavLst>
                                    </p:anim>
                                    <p:anim calcmode="lin" valueType="num">
                                      <p:cBhvr additive="base">
                                        <p:cTn id="109" dur="500" fill="hold"/>
                                        <p:tgtEl>
                                          <p:spTgt spid="180259"/>
                                        </p:tgtEl>
                                        <p:attrNameLst>
                                          <p:attrName>ppt_y</p:attrName>
                                        </p:attrNameLst>
                                      </p:cBhvr>
                                      <p:tavLst>
                                        <p:tav tm="0">
                                          <p:val>
                                            <p:strVal val="0-#ppt_h/2"/>
                                          </p:val>
                                        </p:tav>
                                        <p:tav tm="100000">
                                          <p:val>
                                            <p:strVal val="#ppt_y"/>
                                          </p:val>
                                        </p:tav>
                                      </p:tavLst>
                                    </p:anim>
                                  </p:childTnLst>
                                </p:cTn>
                              </p:par>
                              <p:par>
                                <p:cTn id="110" presetID="2" presetClass="entr" presetSubtype="1" fill="hold" grpId="0" nodeType="withEffect">
                                  <p:stCondLst>
                                    <p:cond delay="0"/>
                                  </p:stCondLst>
                                  <p:childTnLst>
                                    <p:set>
                                      <p:cBhvr>
                                        <p:cTn id="111" dur="1" fill="hold">
                                          <p:stCondLst>
                                            <p:cond delay="0"/>
                                          </p:stCondLst>
                                        </p:cTn>
                                        <p:tgtEl>
                                          <p:spTgt spid="180260"/>
                                        </p:tgtEl>
                                        <p:attrNameLst>
                                          <p:attrName>style.visibility</p:attrName>
                                        </p:attrNameLst>
                                      </p:cBhvr>
                                      <p:to>
                                        <p:strVal val="visible"/>
                                      </p:to>
                                    </p:set>
                                    <p:anim calcmode="lin" valueType="num">
                                      <p:cBhvr additive="base">
                                        <p:cTn id="112" dur="500" fill="hold"/>
                                        <p:tgtEl>
                                          <p:spTgt spid="180260"/>
                                        </p:tgtEl>
                                        <p:attrNameLst>
                                          <p:attrName>ppt_x</p:attrName>
                                        </p:attrNameLst>
                                      </p:cBhvr>
                                      <p:tavLst>
                                        <p:tav tm="0">
                                          <p:val>
                                            <p:strVal val="#ppt_x"/>
                                          </p:val>
                                        </p:tav>
                                        <p:tav tm="100000">
                                          <p:val>
                                            <p:strVal val="#ppt_x"/>
                                          </p:val>
                                        </p:tav>
                                      </p:tavLst>
                                    </p:anim>
                                    <p:anim calcmode="lin" valueType="num">
                                      <p:cBhvr additive="base">
                                        <p:cTn id="113" dur="500" fill="hold"/>
                                        <p:tgtEl>
                                          <p:spTgt spid="180260"/>
                                        </p:tgtEl>
                                        <p:attrNameLst>
                                          <p:attrName>ppt_y</p:attrName>
                                        </p:attrNameLst>
                                      </p:cBhvr>
                                      <p:tavLst>
                                        <p:tav tm="0">
                                          <p:val>
                                            <p:strVal val="0-#ppt_h/2"/>
                                          </p:val>
                                        </p:tav>
                                        <p:tav tm="100000">
                                          <p:val>
                                            <p:strVal val="#ppt_y"/>
                                          </p:val>
                                        </p:tav>
                                      </p:tavLst>
                                    </p:anim>
                                  </p:childTnLst>
                                </p:cTn>
                              </p:par>
                              <p:par>
                                <p:cTn id="114" presetID="2" presetClass="entr" presetSubtype="1" fill="hold" grpId="0" nodeType="withEffect">
                                  <p:stCondLst>
                                    <p:cond delay="0"/>
                                  </p:stCondLst>
                                  <p:childTnLst>
                                    <p:set>
                                      <p:cBhvr>
                                        <p:cTn id="115" dur="1" fill="hold">
                                          <p:stCondLst>
                                            <p:cond delay="0"/>
                                          </p:stCondLst>
                                        </p:cTn>
                                        <p:tgtEl>
                                          <p:spTgt spid="180261"/>
                                        </p:tgtEl>
                                        <p:attrNameLst>
                                          <p:attrName>style.visibility</p:attrName>
                                        </p:attrNameLst>
                                      </p:cBhvr>
                                      <p:to>
                                        <p:strVal val="visible"/>
                                      </p:to>
                                    </p:set>
                                    <p:anim calcmode="lin" valueType="num">
                                      <p:cBhvr additive="base">
                                        <p:cTn id="116" dur="500" fill="hold"/>
                                        <p:tgtEl>
                                          <p:spTgt spid="180261"/>
                                        </p:tgtEl>
                                        <p:attrNameLst>
                                          <p:attrName>ppt_x</p:attrName>
                                        </p:attrNameLst>
                                      </p:cBhvr>
                                      <p:tavLst>
                                        <p:tav tm="0">
                                          <p:val>
                                            <p:strVal val="#ppt_x"/>
                                          </p:val>
                                        </p:tav>
                                        <p:tav tm="100000">
                                          <p:val>
                                            <p:strVal val="#ppt_x"/>
                                          </p:val>
                                        </p:tav>
                                      </p:tavLst>
                                    </p:anim>
                                    <p:anim calcmode="lin" valueType="num">
                                      <p:cBhvr additive="base">
                                        <p:cTn id="117" dur="500" fill="hold"/>
                                        <p:tgtEl>
                                          <p:spTgt spid="180261"/>
                                        </p:tgtEl>
                                        <p:attrNameLst>
                                          <p:attrName>ppt_y</p:attrName>
                                        </p:attrNameLst>
                                      </p:cBhvr>
                                      <p:tavLst>
                                        <p:tav tm="0">
                                          <p:val>
                                            <p:strVal val="0-#ppt_h/2"/>
                                          </p:val>
                                        </p:tav>
                                        <p:tav tm="100000">
                                          <p:val>
                                            <p:strVal val="#ppt_y"/>
                                          </p:val>
                                        </p:tav>
                                      </p:tavLst>
                                    </p:anim>
                                  </p:childTnLst>
                                </p:cTn>
                              </p:par>
                              <p:par>
                                <p:cTn id="118" presetID="2" presetClass="entr" presetSubtype="1" fill="hold" grpId="0" nodeType="withEffect">
                                  <p:stCondLst>
                                    <p:cond delay="0"/>
                                  </p:stCondLst>
                                  <p:childTnLst>
                                    <p:set>
                                      <p:cBhvr>
                                        <p:cTn id="119" dur="1" fill="hold">
                                          <p:stCondLst>
                                            <p:cond delay="0"/>
                                          </p:stCondLst>
                                        </p:cTn>
                                        <p:tgtEl>
                                          <p:spTgt spid="180262"/>
                                        </p:tgtEl>
                                        <p:attrNameLst>
                                          <p:attrName>style.visibility</p:attrName>
                                        </p:attrNameLst>
                                      </p:cBhvr>
                                      <p:to>
                                        <p:strVal val="visible"/>
                                      </p:to>
                                    </p:set>
                                    <p:anim calcmode="lin" valueType="num">
                                      <p:cBhvr additive="base">
                                        <p:cTn id="120" dur="500" fill="hold"/>
                                        <p:tgtEl>
                                          <p:spTgt spid="180262"/>
                                        </p:tgtEl>
                                        <p:attrNameLst>
                                          <p:attrName>ppt_x</p:attrName>
                                        </p:attrNameLst>
                                      </p:cBhvr>
                                      <p:tavLst>
                                        <p:tav tm="0">
                                          <p:val>
                                            <p:strVal val="#ppt_x"/>
                                          </p:val>
                                        </p:tav>
                                        <p:tav tm="100000">
                                          <p:val>
                                            <p:strVal val="#ppt_x"/>
                                          </p:val>
                                        </p:tav>
                                      </p:tavLst>
                                    </p:anim>
                                    <p:anim calcmode="lin" valueType="num">
                                      <p:cBhvr additive="base">
                                        <p:cTn id="121" dur="500" fill="hold"/>
                                        <p:tgtEl>
                                          <p:spTgt spid="180262"/>
                                        </p:tgtEl>
                                        <p:attrNameLst>
                                          <p:attrName>ppt_y</p:attrName>
                                        </p:attrNameLst>
                                      </p:cBhvr>
                                      <p:tavLst>
                                        <p:tav tm="0">
                                          <p:val>
                                            <p:strVal val="0-#ppt_h/2"/>
                                          </p:val>
                                        </p:tav>
                                        <p:tav tm="100000">
                                          <p:val>
                                            <p:strVal val="#ppt_y"/>
                                          </p:val>
                                        </p:tav>
                                      </p:tavLst>
                                    </p:anim>
                                  </p:childTnLst>
                                </p:cTn>
                              </p:par>
                              <p:par>
                                <p:cTn id="122" presetID="2" presetClass="entr" presetSubtype="1" fill="hold" grpId="0" nodeType="withEffect">
                                  <p:stCondLst>
                                    <p:cond delay="0"/>
                                  </p:stCondLst>
                                  <p:childTnLst>
                                    <p:set>
                                      <p:cBhvr>
                                        <p:cTn id="123" dur="1" fill="hold">
                                          <p:stCondLst>
                                            <p:cond delay="0"/>
                                          </p:stCondLst>
                                        </p:cTn>
                                        <p:tgtEl>
                                          <p:spTgt spid="180263"/>
                                        </p:tgtEl>
                                        <p:attrNameLst>
                                          <p:attrName>style.visibility</p:attrName>
                                        </p:attrNameLst>
                                      </p:cBhvr>
                                      <p:to>
                                        <p:strVal val="visible"/>
                                      </p:to>
                                    </p:set>
                                    <p:anim calcmode="lin" valueType="num">
                                      <p:cBhvr additive="base">
                                        <p:cTn id="124" dur="500" fill="hold"/>
                                        <p:tgtEl>
                                          <p:spTgt spid="180263"/>
                                        </p:tgtEl>
                                        <p:attrNameLst>
                                          <p:attrName>ppt_x</p:attrName>
                                        </p:attrNameLst>
                                      </p:cBhvr>
                                      <p:tavLst>
                                        <p:tav tm="0">
                                          <p:val>
                                            <p:strVal val="#ppt_x"/>
                                          </p:val>
                                        </p:tav>
                                        <p:tav tm="100000">
                                          <p:val>
                                            <p:strVal val="#ppt_x"/>
                                          </p:val>
                                        </p:tav>
                                      </p:tavLst>
                                    </p:anim>
                                    <p:anim calcmode="lin" valueType="num">
                                      <p:cBhvr additive="base">
                                        <p:cTn id="125" dur="500" fill="hold"/>
                                        <p:tgtEl>
                                          <p:spTgt spid="180263"/>
                                        </p:tgtEl>
                                        <p:attrNameLst>
                                          <p:attrName>ppt_y</p:attrName>
                                        </p:attrNameLst>
                                      </p:cBhvr>
                                      <p:tavLst>
                                        <p:tav tm="0">
                                          <p:val>
                                            <p:strVal val="0-#ppt_h/2"/>
                                          </p:val>
                                        </p:tav>
                                        <p:tav tm="100000">
                                          <p:val>
                                            <p:strVal val="#ppt_y"/>
                                          </p:val>
                                        </p:tav>
                                      </p:tavLst>
                                    </p:anim>
                                  </p:childTnLst>
                                </p:cTn>
                              </p:par>
                              <p:par>
                                <p:cTn id="126" presetID="2" presetClass="entr" presetSubtype="1" fill="hold" grpId="0" nodeType="withEffect">
                                  <p:stCondLst>
                                    <p:cond delay="0"/>
                                  </p:stCondLst>
                                  <p:childTnLst>
                                    <p:set>
                                      <p:cBhvr>
                                        <p:cTn id="127" dur="1" fill="hold">
                                          <p:stCondLst>
                                            <p:cond delay="0"/>
                                          </p:stCondLst>
                                        </p:cTn>
                                        <p:tgtEl>
                                          <p:spTgt spid="180264"/>
                                        </p:tgtEl>
                                        <p:attrNameLst>
                                          <p:attrName>style.visibility</p:attrName>
                                        </p:attrNameLst>
                                      </p:cBhvr>
                                      <p:to>
                                        <p:strVal val="visible"/>
                                      </p:to>
                                    </p:set>
                                    <p:anim calcmode="lin" valueType="num">
                                      <p:cBhvr additive="base">
                                        <p:cTn id="128" dur="500" fill="hold"/>
                                        <p:tgtEl>
                                          <p:spTgt spid="180264"/>
                                        </p:tgtEl>
                                        <p:attrNameLst>
                                          <p:attrName>ppt_x</p:attrName>
                                        </p:attrNameLst>
                                      </p:cBhvr>
                                      <p:tavLst>
                                        <p:tav tm="0">
                                          <p:val>
                                            <p:strVal val="#ppt_x"/>
                                          </p:val>
                                        </p:tav>
                                        <p:tav tm="100000">
                                          <p:val>
                                            <p:strVal val="#ppt_x"/>
                                          </p:val>
                                        </p:tav>
                                      </p:tavLst>
                                    </p:anim>
                                    <p:anim calcmode="lin" valueType="num">
                                      <p:cBhvr additive="base">
                                        <p:cTn id="129" dur="500" fill="hold"/>
                                        <p:tgtEl>
                                          <p:spTgt spid="180264"/>
                                        </p:tgtEl>
                                        <p:attrNameLst>
                                          <p:attrName>ppt_y</p:attrName>
                                        </p:attrNameLst>
                                      </p:cBhvr>
                                      <p:tavLst>
                                        <p:tav tm="0">
                                          <p:val>
                                            <p:strVal val="0-#ppt_h/2"/>
                                          </p:val>
                                        </p:tav>
                                        <p:tav tm="100000">
                                          <p:val>
                                            <p:strVal val="#ppt_y"/>
                                          </p:val>
                                        </p:tav>
                                      </p:tavLst>
                                    </p:anim>
                                  </p:childTnLst>
                                </p:cTn>
                              </p:par>
                              <p:par>
                                <p:cTn id="130" presetID="2" presetClass="entr" presetSubtype="1" fill="hold" grpId="0" nodeType="withEffect">
                                  <p:stCondLst>
                                    <p:cond delay="0"/>
                                  </p:stCondLst>
                                  <p:childTnLst>
                                    <p:set>
                                      <p:cBhvr>
                                        <p:cTn id="131" dur="1" fill="hold">
                                          <p:stCondLst>
                                            <p:cond delay="0"/>
                                          </p:stCondLst>
                                        </p:cTn>
                                        <p:tgtEl>
                                          <p:spTgt spid="180265"/>
                                        </p:tgtEl>
                                        <p:attrNameLst>
                                          <p:attrName>style.visibility</p:attrName>
                                        </p:attrNameLst>
                                      </p:cBhvr>
                                      <p:to>
                                        <p:strVal val="visible"/>
                                      </p:to>
                                    </p:set>
                                    <p:anim calcmode="lin" valueType="num">
                                      <p:cBhvr additive="base">
                                        <p:cTn id="132" dur="500" fill="hold"/>
                                        <p:tgtEl>
                                          <p:spTgt spid="180265"/>
                                        </p:tgtEl>
                                        <p:attrNameLst>
                                          <p:attrName>ppt_x</p:attrName>
                                        </p:attrNameLst>
                                      </p:cBhvr>
                                      <p:tavLst>
                                        <p:tav tm="0">
                                          <p:val>
                                            <p:strVal val="#ppt_x"/>
                                          </p:val>
                                        </p:tav>
                                        <p:tav tm="100000">
                                          <p:val>
                                            <p:strVal val="#ppt_x"/>
                                          </p:val>
                                        </p:tav>
                                      </p:tavLst>
                                    </p:anim>
                                    <p:anim calcmode="lin" valueType="num">
                                      <p:cBhvr additive="base">
                                        <p:cTn id="133" dur="500" fill="hold"/>
                                        <p:tgtEl>
                                          <p:spTgt spid="180265"/>
                                        </p:tgtEl>
                                        <p:attrNameLst>
                                          <p:attrName>ppt_y</p:attrName>
                                        </p:attrNameLst>
                                      </p:cBhvr>
                                      <p:tavLst>
                                        <p:tav tm="0">
                                          <p:val>
                                            <p:strVal val="0-#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180266"/>
                                        </p:tgtEl>
                                        <p:attrNameLst>
                                          <p:attrName>style.visibility</p:attrName>
                                        </p:attrNameLst>
                                      </p:cBhvr>
                                      <p:to>
                                        <p:strVal val="visible"/>
                                      </p:to>
                                    </p:set>
                                    <p:anim calcmode="lin" valueType="num">
                                      <p:cBhvr additive="base">
                                        <p:cTn id="138" dur="500" fill="hold"/>
                                        <p:tgtEl>
                                          <p:spTgt spid="180266"/>
                                        </p:tgtEl>
                                        <p:attrNameLst>
                                          <p:attrName>ppt_x</p:attrName>
                                        </p:attrNameLst>
                                      </p:cBhvr>
                                      <p:tavLst>
                                        <p:tav tm="0">
                                          <p:val>
                                            <p:strVal val="#ppt_x"/>
                                          </p:val>
                                        </p:tav>
                                        <p:tav tm="100000">
                                          <p:val>
                                            <p:strVal val="#ppt_x"/>
                                          </p:val>
                                        </p:tav>
                                      </p:tavLst>
                                    </p:anim>
                                    <p:anim calcmode="lin" valueType="num">
                                      <p:cBhvr additive="base">
                                        <p:cTn id="139" dur="500" fill="hold"/>
                                        <p:tgtEl>
                                          <p:spTgt spid="180266"/>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5" presetClass="entr" presetSubtype="10" fill="hold" grpId="0" nodeType="clickEffect">
                                  <p:stCondLst>
                                    <p:cond delay="0"/>
                                  </p:stCondLst>
                                  <p:childTnLst>
                                    <p:set>
                                      <p:cBhvr>
                                        <p:cTn id="143" dur="1" fill="hold">
                                          <p:stCondLst>
                                            <p:cond delay="0"/>
                                          </p:stCondLst>
                                        </p:cTn>
                                        <p:tgtEl>
                                          <p:spTgt spid="180251"/>
                                        </p:tgtEl>
                                        <p:attrNameLst>
                                          <p:attrName>style.visibility</p:attrName>
                                        </p:attrNameLst>
                                      </p:cBhvr>
                                      <p:to>
                                        <p:strVal val="visible"/>
                                      </p:to>
                                    </p:set>
                                    <p:animEffect transition="in" filter="checkerboard(across)">
                                      <p:cBhvr>
                                        <p:cTn id="144" dur="500"/>
                                        <p:tgtEl>
                                          <p:spTgt spid="180251"/>
                                        </p:tgtEl>
                                      </p:cBhvr>
                                    </p:animEffect>
                                  </p:childTnLst>
                                </p:cTn>
                              </p:par>
                              <p:par>
                                <p:cTn id="145" presetID="5" presetClass="entr" presetSubtype="10" fill="hold" grpId="0" nodeType="withEffect">
                                  <p:stCondLst>
                                    <p:cond delay="0"/>
                                  </p:stCondLst>
                                  <p:childTnLst>
                                    <p:set>
                                      <p:cBhvr>
                                        <p:cTn id="146" dur="1" fill="hold">
                                          <p:stCondLst>
                                            <p:cond delay="0"/>
                                          </p:stCondLst>
                                        </p:cTn>
                                        <p:tgtEl>
                                          <p:spTgt spid="180252"/>
                                        </p:tgtEl>
                                        <p:attrNameLst>
                                          <p:attrName>style.visibility</p:attrName>
                                        </p:attrNameLst>
                                      </p:cBhvr>
                                      <p:to>
                                        <p:strVal val="visible"/>
                                      </p:to>
                                    </p:set>
                                    <p:animEffect transition="in" filter="checkerboard(across)">
                                      <p:cBhvr>
                                        <p:cTn id="147" dur="500"/>
                                        <p:tgtEl>
                                          <p:spTgt spid="180252"/>
                                        </p:tgtEl>
                                      </p:cBhvr>
                                    </p:animEffect>
                                  </p:childTnLst>
                                </p:cTn>
                              </p:par>
                              <p:par>
                                <p:cTn id="148" presetID="5" presetClass="entr" presetSubtype="10" fill="hold" grpId="0" nodeType="withEffect">
                                  <p:stCondLst>
                                    <p:cond delay="0"/>
                                  </p:stCondLst>
                                  <p:childTnLst>
                                    <p:set>
                                      <p:cBhvr>
                                        <p:cTn id="149" dur="1" fill="hold">
                                          <p:stCondLst>
                                            <p:cond delay="0"/>
                                          </p:stCondLst>
                                        </p:cTn>
                                        <p:tgtEl>
                                          <p:spTgt spid="180253"/>
                                        </p:tgtEl>
                                        <p:attrNameLst>
                                          <p:attrName>style.visibility</p:attrName>
                                        </p:attrNameLst>
                                      </p:cBhvr>
                                      <p:to>
                                        <p:strVal val="visible"/>
                                      </p:to>
                                    </p:set>
                                    <p:animEffect transition="in" filter="checkerboard(across)">
                                      <p:cBhvr>
                                        <p:cTn id="150" dur="500"/>
                                        <p:tgtEl>
                                          <p:spTgt spid="180253"/>
                                        </p:tgtEl>
                                      </p:cBhvr>
                                    </p:animEffect>
                                  </p:childTnLst>
                                </p:cTn>
                              </p:par>
                              <p:par>
                                <p:cTn id="151" presetID="5" presetClass="entr" presetSubtype="10" fill="hold" grpId="0" nodeType="withEffect">
                                  <p:stCondLst>
                                    <p:cond delay="0"/>
                                  </p:stCondLst>
                                  <p:childTnLst>
                                    <p:set>
                                      <p:cBhvr>
                                        <p:cTn id="152" dur="1" fill="hold">
                                          <p:stCondLst>
                                            <p:cond delay="0"/>
                                          </p:stCondLst>
                                        </p:cTn>
                                        <p:tgtEl>
                                          <p:spTgt spid="180254"/>
                                        </p:tgtEl>
                                        <p:attrNameLst>
                                          <p:attrName>style.visibility</p:attrName>
                                        </p:attrNameLst>
                                      </p:cBhvr>
                                      <p:to>
                                        <p:strVal val="visible"/>
                                      </p:to>
                                    </p:set>
                                    <p:animEffect transition="in" filter="checkerboard(across)">
                                      <p:cBhvr>
                                        <p:cTn id="153" dur="500"/>
                                        <p:tgtEl>
                                          <p:spTgt spid="180254"/>
                                        </p:tgtEl>
                                      </p:cBhvr>
                                    </p:animEffect>
                                  </p:childTnLst>
                                </p:cTn>
                              </p:par>
                              <p:par>
                                <p:cTn id="154" presetID="5" presetClass="entr" presetSubtype="10" fill="hold" grpId="0" nodeType="withEffect">
                                  <p:stCondLst>
                                    <p:cond delay="0"/>
                                  </p:stCondLst>
                                  <p:childTnLst>
                                    <p:set>
                                      <p:cBhvr>
                                        <p:cTn id="155" dur="1" fill="hold">
                                          <p:stCondLst>
                                            <p:cond delay="0"/>
                                          </p:stCondLst>
                                        </p:cTn>
                                        <p:tgtEl>
                                          <p:spTgt spid="180255"/>
                                        </p:tgtEl>
                                        <p:attrNameLst>
                                          <p:attrName>style.visibility</p:attrName>
                                        </p:attrNameLst>
                                      </p:cBhvr>
                                      <p:to>
                                        <p:strVal val="visible"/>
                                      </p:to>
                                    </p:set>
                                    <p:animEffect transition="in" filter="checkerboard(across)">
                                      <p:cBhvr>
                                        <p:cTn id="156" dur="500"/>
                                        <p:tgtEl>
                                          <p:spTgt spid="180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9" grpId="0"/>
      <p:bldP spid="180230" grpId="0" animBg="1"/>
      <p:bldP spid="180231" grpId="0" animBg="1"/>
      <p:bldP spid="180232" grpId="0" animBg="1"/>
      <p:bldP spid="180233" grpId="0"/>
      <p:bldP spid="180234" grpId="0" animBg="1"/>
      <p:bldP spid="180235" grpId="0" animBg="1"/>
      <p:bldP spid="180236" grpId="0" animBg="1"/>
      <p:bldP spid="180237" grpId="0"/>
      <p:bldP spid="180238" grpId="0" animBg="1"/>
      <p:bldP spid="180239" grpId="0" animBg="1"/>
      <p:bldP spid="180240" grpId="0" animBg="1"/>
      <p:bldP spid="180241" grpId="0"/>
      <p:bldP spid="180242" grpId="0" animBg="1"/>
      <p:bldP spid="180243" grpId="0" animBg="1"/>
      <p:bldP spid="180244" grpId="0" animBg="1"/>
      <p:bldP spid="180245" grpId="0"/>
      <p:bldP spid="180246" grpId="0" animBg="1"/>
      <p:bldP spid="180247" grpId="0" animBg="1"/>
      <p:bldP spid="180248" grpId="0" animBg="1"/>
      <p:bldP spid="180249" grpId="0"/>
      <p:bldP spid="180250" grpId="0"/>
      <p:bldP spid="180251" grpId="0"/>
      <p:bldP spid="180252" grpId="0"/>
      <p:bldP spid="180253" grpId="0"/>
      <p:bldP spid="180254" grpId="0"/>
      <p:bldP spid="180255" grpId="0"/>
      <p:bldP spid="180256" grpId="0" animBg="1"/>
      <p:bldP spid="180257" grpId="0" animBg="1"/>
      <p:bldP spid="180258" grpId="0" animBg="1"/>
      <p:bldP spid="180259" grpId="0" animBg="1"/>
      <p:bldP spid="180260" grpId="0" animBg="1"/>
      <p:bldP spid="180261" grpId="0" animBg="1"/>
      <p:bldP spid="180262" grpId="0" animBg="1"/>
      <p:bldP spid="180263" grpId="0" animBg="1"/>
      <p:bldP spid="180264" grpId="0" animBg="1"/>
      <p:bldP spid="180265" grpId="0" animBg="1"/>
      <p:bldP spid="18026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2" name="Rectangle 4"/>
          <p:cNvSpPr>
            <a:spLocks noChangeArrowheads="1"/>
          </p:cNvSpPr>
          <p:nvPr/>
        </p:nvSpPr>
        <p:spPr bwMode="auto">
          <a:xfrm>
            <a:off x="1547813" y="1052513"/>
            <a:ext cx="5973762" cy="533400"/>
          </a:xfrm>
          <a:prstGeom prst="rect">
            <a:avLst/>
          </a:prstGeom>
          <a:noFill/>
          <a:ln w="9525">
            <a:noFill/>
            <a:miter lim="800000"/>
            <a:headEnd/>
            <a:tailEnd/>
          </a:ln>
          <a:effectLst/>
        </p:spPr>
        <p:txBody>
          <a:bodyPr anchor="ctr"/>
          <a:lstStyle/>
          <a:p>
            <a:pPr algn="ctr">
              <a:defRPr/>
            </a:pPr>
            <a:r>
              <a:rPr lang="zh-CN" altLang="en-US" sz="4000" b="1" dirty="0">
                <a:solidFill>
                  <a:srgbClr val="CC3300"/>
                </a:solidFill>
                <a:effectLst>
                  <a:outerShdw blurRad="38100" dist="38100" dir="2700000" algn="tl">
                    <a:srgbClr val="C0C0C0"/>
                  </a:outerShdw>
                </a:effectLst>
                <a:ea typeface="仿宋_GB2312" pitchFamily="49" charset="-122"/>
              </a:rPr>
              <a:t>递归过程改为非递归过程</a:t>
            </a:r>
            <a:endParaRPr lang="zh-CN" altLang="en-US" sz="4400" dirty="0">
              <a:solidFill>
                <a:schemeClr val="tx2"/>
              </a:solidFill>
            </a:endParaRPr>
          </a:p>
        </p:txBody>
      </p:sp>
      <p:sp>
        <p:nvSpPr>
          <p:cNvPr id="181253" name="Rectangle 5"/>
          <p:cNvSpPr>
            <a:spLocks noChangeArrowheads="1"/>
          </p:cNvSpPr>
          <p:nvPr/>
        </p:nvSpPr>
        <p:spPr bwMode="auto">
          <a:xfrm>
            <a:off x="900113" y="1844675"/>
            <a:ext cx="7543800" cy="3744913"/>
          </a:xfrm>
          <a:prstGeom prst="rect">
            <a:avLst/>
          </a:prstGeom>
          <a:noFill/>
          <a:ln w="9525">
            <a:noFill/>
            <a:miter lim="800000"/>
            <a:headEnd/>
            <a:tailEnd/>
          </a:ln>
          <a:effectLst/>
        </p:spPr>
        <p:txBody>
          <a:bodyPr/>
          <a:lstStyle/>
          <a:p>
            <a:pPr marL="342900" indent="-342900">
              <a:spcBef>
                <a:spcPct val="20000"/>
              </a:spcBef>
              <a:buClr>
                <a:schemeClr val="tx2"/>
              </a:buClr>
              <a:buSzPct val="50000"/>
              <a:buFont typeface="Wingdings" pitchFamily="2" charset="2"/>
              <a:buChar char="n"/>
              <a:defRPr/>
            </a:pPr>
            <a:r>
              <a:rPr lang="zh-CN" altLang="en-US" sz="3200" b="1" dirty="0">
                <a:solidFill>
                  <a:srgbClr val="0000FF"/>
                </a:solidFill>
                <a:effectLst>
                  <a:outerShdw blurRad="38100" dist="38100" dir="2700000" algn="tl">
                    <a:srgbClr val="C0C0C0"/>
                  </a:outerShdw>
                </a:effectLst>
                <a:ea typeface="仿宋_GB2312" pitchFamily="49" charset="-122"/>
              </a:rPr>
              <a:t>递归过程简洁、易编、易懂；</a:t>
            </a:r>
          </a:p>
          <a:p>
            <a:pPr marL="342900" indent="-342900">
              <a:spcBef>
                <a:spcPct val="20000"/>
              </a:spcBef>
              <a:buClr>
                <a:schemeClr val="tx2"/>
              </a:buClr>
              <a:buSzPct val="50000"/>
              <a:buFont typeface="Wingdings" pitchFamily="2" charset="2"/>
              <a:buChar char="n"/>
              <a:defRPr/>
            </a:pPr>
            <a:r>
              <a:rPr lang="zh-CN" altLang="en-US" sz="3200" b="1" dirty="0">
                <a:solidFill>
                  <a:srgbClr val="0000FF"/>
                </a:solidFill>
                <a:effectLst>
                  <a:outerShdw blurRad="38100" dist="38100" dir="2700000" algn="tl">
                    <a:srgbClr val="C0C0C0"/>
                  </a:outerShdw>
                </a:effectLst>
                <a:ea typeface="仿宋_GB2312" pitchFamily="49" charset="-122"/>
              </a:rPr>
              <a:t>递归过程效率低，重复计算多；</a:t>
            </a:r>
          </a:p>
          <a:p>
            <a:pPr marL="342900" indent="-342900">
              <a:spcBef>
                <a:spcPct val="20000"/>
              </a:spcBef>
              <a:buClr>
                <a:schemeClr val="tx2"/>
              </a:buClr>
              <a:buSzPct val="50000"/>
              <a:buFont typeface="Wingdings" pitchFamily="2" charset="2"/>
              <a:buChar char="n"/>
              <a:defRPr/>
            </a:pPr>
            <a:r>
              <a:rPr lang="zh-CN" altLang="en-US" sz="3200" b="1" dirty="0">
                <a:solidFill>
                  <a:srgbClr val="0000FF"/>
                </a:solidFill>
                <a:effectLst>
                  <a:outerShdw blurRad="38100" dist="38100" dir="2700000" algn="tl">
                    <a:srgbClr val="C0C0C0"/>
                  </a:outerShdw>
                </a:effectLst>
                <a:ea typeface="仿宋_GB2312" pitchFamily="49" charset="-122"/>
              </a:rPr>
              <a:t>改为非递归过程的目的是</a:t>
            </a:r>
            <a:r>
              <a:rPr lang="zh-CN" altLang="en-US" sz="3200" b="1" dirty="0">
                <a:solidFill>
                  <a:schemeClr val="tx2"/>
                </a:solidFill>
                <a:effectLst>
                  <a:outerShdw blurRad="38100" dist="38100" dir="2700000" algn="tl">
                    <a:srgbClr val="C0C0C0"/>
                  </a:outerShdw>
                </a:effectLst>
                <a:ea typeface="仿宋_GB2312" pitchFamily="49" charset="-122"/>
              </a:rPr>
              <a:t>提高效率；</a:t>
            </a:r>
          </a:p>
          <a:p>
            <a:pPr marL="342900" indent="-342900">
              <a:spcBef>
                <a:spcPct val="20000"/>
              </a:spcBef>
              <a:buClr>
                <a:schemeClr val="tx2"/>
              </a:buClr>
              <a:buSzPct val="50000"/>
              <a:buFont typeface="Wingdings" pitchFamily="2" charset="2"/>
              <a:buChar char="n"/>
              <a:defRPr/>
            </a:pPr>
            <a:r>
              <a:rPr lang="zh-CN" altLang="en-US" sz="3200" b="1" dirty="0">
                <a:solidFill>
                  <a:srgbClr val="0000FF"/>
                </a:solidFill>
                <a:effectLst>
                  <a:outerShdw blurRad="38100" dist="38100" dir="2700000" algn="tl">
                    <a:srgbClr val="C0C0C0"/>
                  </a:outerShdw>
                </a:effectLst>
                <a:ea typeface="仿宋_GB2312" pitchFamily="49" charset="-122"/>
              </a:rPr>
              <a:t>单向递归和尾递归可直接用</a:t>
            </a:r>
            <a:r>
              <a:rPr lang="zh-CN" altLang="en-US" sz="3200" b="1" dirty="0">
                <a:solidFill>
                  <a:schemeClr val="tx2"/>
                </a:solidFill>
                <a:effectLst>
                  <a:outerShdw blurRad="38100" dist="38100" dir="2700000" algn="tl">
                    <a:srgbClr val="C0C0C0"/>
                  </a:outerShdw>
                </a:effectLst>
                <a:ea typeface="仿宋_GB2312" pitchFamily="49" charset="-122"/>
              </a:rPr>
              <a:t>迭代</a:t>
            </a:r>
            <a:r>
              <a:rPr lang="zh-CN" altLang="en-US" sz="3200" b="1" dirty="0">
                <a:solidFill>
                  <a:srgbClr val="0000FF"/>
                </a:solidFill>
                <a:effectLst>
                  <a:outerShdw blurRad="38100" dist="38100" dir="2700000" algn="tl">
                    <a:srgbClr val="C0C0C0"/>
                  </a:outerShdw>
                </a:effectLst>
                <a:ea typeface="仿宋_GB2312" pitchFamily="49" charset="-122"/>
              </a:rPr>
              <a:t>实现其非递归过程；</a:t>
            </a:r>
          </a:p>
          <a:p>
            <a:pPr marL="342900" indent="-342900">
              <a:spcBef>
                <a:spcPct val="20000"/>
              </a:spcBef>
              <a:buClr>
                <a:schemeClr val="tx2"/>
              </a:buClr>
              <a:buSzPct val="50000"/>
              <a:buFont typeface="Wingdings" pitchFamily="2" charset="2"/>
              <a:buChar char="n"/>
              <a:defRPr/>
            </a:pPr>
            <a:r>
              <a:rPr lang="zh-CN" altLang="en-US" sz="3200" b="1" dirty="0">
                <a:solidFill>
                  <a:srgbClr val="0000FF"/>
                </a:solidFill>
                <a:effectLst>
                  <a:outerShdw blurRad="38100" dist="38100" dir="2700000" algn="tl">
                    <a:srgbClr val="C0C0C0"/>
                  </a:outerShdw>
                </a:effectLst>
                <a:ea typeface="仿宋_GB2312" pitchFamily="49" charset="-122"/>
              </a:rPr>
              <a:t>其它情形必须借助栈实现非递归过程。</a:t>
            </a:r>
            <a:endParaRPr lang="zh-CN" altLang="en-US" sz="3200" dirty="0">
              <a:solidFill>
                <a:srgbClr val="0000FF"/>
              </a:solidFill>
            </a:endParaRP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26</a:t>
            </a:fld>
            <a:endParaRPr lang="en-US" altLang="zh-CN"/>
          </a:p>
        </p:txBody>
      </p:sp>
    </p:spTree>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27</a:t>
            </a:fld>
            <a:endParaRPr lang="en-US" altLang="zh-CN"/>
          </a:p>
        </p:txBody>
      </p:sp>
      <p:sp>
        <p:nvSpPr>
          <p:cNvPr id="3" name="标题 1"/>
          <p:cNvSpPr txBox="1">
            <a:spLocks/>
          </p:cNvSpPr>
          <p:nvPr/>
        </p:nvSpPr>
        <p:spPr>
          <a:xfrm>
            <a:off x="443552" y="370173"/>
            <a:ext cx="8229600" cy="803534"/>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递归转非递归的方法</a:t>
            </a:r>
            <a:endParaRPr kumimoji="1" lang="zh-CN" altLang="en-US" sz="4000" b="1" i="0" u="none" strike="noStrike" kern="0" cap="none" spc="0" normalizeH="0" baseline="0" noProof="0" dirty="0">
              <a:ln>
                <a:noFill/>
              </a:ln>
              <a:solidFill>
                <a:srgbClr val="80008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309081" y="1313597"/>
            <a:ext cx="8372902" cy="4773304"/>
          </a:xfrm>
          <a:prstGeom prst="rect">
            <a:avLst/>
          </a:prstGeom>
        </p:spPr>
        <p:txBody>
          <a:bodyPr>
            <a:normAutofit fontScale="92500"/>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可以分为两个大的方向</a:t>
            </a:r>
            <a:endParaRPr kumimoji="1" lang="en-US" altLang="zh-CN" sz="3200" b="1" i="0" u="none" strike="noStrike" kern="0" cap="none" spc="0" normalizeH="0" baseline="0" noProof="0" dirty="0" smtClean="0">
              <a:ln>
                <a:noFill/>
              </a:ln>
              <a:solidFill>
                <a:srgbClr val="0000FF"/>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一个方向就是寻找与递归算法思路完全不同的非递归算法，这有时候是比较困难的。</a:t>
            </a:r>
            <a:endParaRPr kumimoji="1" lang="en-US" altLang="zh-CN" sz="2800" b="1" i="0" u="none" strike="noStrike" kern="0" cap="none" spc="0" normalizeH="0" baseline="0" noProof="0" dirty="0" smtClean="0">
              <a:ln>
                <a:noFill/>
              </a:ln>
              <a:solidFill>
                <a:srgbClr val="00800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另一个方向是仍然利用递归的思路，但进行改造。</a:t>
            </a:r>
            <a:endParaRPr kumimoji="1" lang="en-US" altLang="zh-CN" sz="2800" b="1" i="0" u="none" strike="noStrike" kern="0" cap="none" spc="0" normalizeH="0" baseline="0" noProof="0" dirty="0" smtClean="0">
              <a:ln>
                <a:noFill/>
              </a:ln>
              <a:solidFill>
                <a:srgbClr val="0080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以</a:t>
            </a:r>
            <a:r>
              <a:rPr kumimoji="1" lang="en-US" altLang="zh-CN" sz="2400" b="1" i="0" u="none" strike="noStrike" kern="0" cap="none" spc="0" normalizeH="0" baseline="0" noProof="0" dirty="0" smtClean="0">
                <a:ln>
                  <a:noFill/>
                </a:ln>
                <a:solidFill>
                  <a:srgbClr val="FF0000"/>
                </a:solidFill>
                <a:effectLst/>
                <a:uLnTx/>
                <a:uFillTx/>
                <a:latin typeface="+mn-lt"/>
                <a:ea typeface="+mn-ea"/>
              </a:rPr>
              <a:t>Hanoi</a:t>
            </a:r>
            <a:r>
              <a:rPr kumimoji="1" lang="zh-CN" altLang="en-US" sz="2400" b="1" i="0" u="none" strike="noStrike" kern="0" cap="none" spc="0" normalizeH="0" baseline="0" noProof="0" dirty="0" smtClean="0">
                <a:ln>
                  <a:noFill/>
                </a:ln>
                <a:solidFill>
                  <a:srgbClr val="FF0000"/>
                </a:solidFill>
                <a:effectLst/>
                <a:uLnTx/>
                <a:uFillTx/>
                <a:latin typeface="+mn-lt"/>
                <a:ea typeface="+mn-ea"/>
              </a:rPr>
              <a:t>塔问题为例，通过跟踪递归程序的执行过程，可以发现在递归调用前需要保留程序执行的状态，然后为递归调用进行环境的初始化，进而调用递归程序执行，所调用的过程执行完成时，有时候需要传递返回的值，然后恢复调用前保存的执行状态，然后继续执行。</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7030A0"/>
                </a:solidFill>
                <a:effectLst/>
                <a:uLnTx/>
                <a:uFillTx/>
                <a:latin typeface="+mn-lt"/>
                <a:ea typeface="+mn-ea"/>
              </a:rPr>
              <a:t>因此，最基本的递归转换为非递归的方法就是在非递归算法中实现这些程序执行中间状态的保存和恢复。一般情况下，栈是保存这些中间状态的最理想的数据结构。</a:t>
            </a:r>
            <a:endParaRPr kumimoji="1" lang="en-US" altLang="zh-CN" sz="2400" b="1" i="0" u="none" strike="noStrike" kern="0" cap="none" spc="0" normalizeH="0" baseline="0" noProof="0" dirty="0" smtClean="0">
              <a:ln>
                <a:noFill/>
              </a:ln>
              <a:solidFill>
                <a:srgbClr val="7030A0"/>
              </a:solidFill>
              <a:effectLst/>
              <a:uLnTx/>
              <a:uFillTx/>
              <a:latin typeface="+mn-lt"/>
              <a:ea typeface="+mn-ea"/>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28</a:t>
            </a:fld>
            <a:endParaRPr lang="en-US" altLang="zh-CN"/>
          </a:p>
        </p:txBody>
      </p:sp>
      <p:sp>
        <p:nvSpPr>
          <p:cNvPr id="3" name="标题 1"/>
          <p:cNvSpPr txBox="1">
            <a:spLocks/>
          </p:cNvSpPr>
          <p:nvPr/>
        </p:nvSpPr>
        <p:spPr>
          <a:xfrm>
            <a:off x="470848" y="356525"/>
            <a:ext cx="8229600" cy="1143000"/>
          </a:xfrm>
          <a:prstGeom prst="rect">
            <a:avLst/>
          </a:prstGeo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Hanoi</a:t>
            </a:r>
            <a:r>
              <a:rPr kumimoji="1" lang="zh-CN" altLang="en-US"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塔问题的递归算法</a:t>
            </a:r>
            <a:endParaRPr kumimoji="1" lang="zh-CN" altLang="en-US" sz="3600" b="1" i="0" u="none" strike="noStrike" kern="0" cap="none" spc="0" normalizeH="0" baseline="0" noProof="0" dirty="0">
              <a:ln>
                <a:noFill/>
              </a:ln>
              <a:solidFill>
                <a:srgbClr val="80008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70848" y="1340892"/>
            <a:ext cx="8229600" cy="4525963"/>
          </a:xfrm>
          <a:prstGeom prst="rect">
            <a:avLst/>
          </a:prstGeom>
        </p:spPr>
        <p:txBody>
          <a:bodyPr>
            <a:normAutofit fontScale="85000" lnSpcReduction="20000"/>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void</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towers</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n</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B</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err="1" smtClean="0">
                <a:ln>
                  <a:noFill/>
                </a:ln>
                <a:solidFill>
                  <a:srgbClr val="FF0000"/>
                </a:solidFill>
                <a:effectLst/>
                <a:uLnTx/>
                <a:uFillTx/>
                <a:latin typeface="+mn-lt"/>
                <a:ea typeface="+mn-ea"/>
                <a:cs typeface="+mn-cs"/>
              </a:rPr>
              <a:t>printf</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err="1" smtClean="0">
                <a:ln>
                  <a:noFill/>
                </a:ln>
                <a:solidFill>
                  <a:srgbClr val="FF0000"/>
                </a:solidFill>
                <a:effectLst/>
                <a:uLnTx/>
                <a:uFillTx/>
                <a:latin typeface="+mn-lt"/>
                <a:ea typeface="+mn-ea"/>
                <a:cs typeface="+mn-cs"/>
              </a:rPr>
              <a:t>n%d</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-&gt; %d\n</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else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towers</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B</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err="1" smtClean="0">
                <a:ln>
                  <a:noFill/>
                </a:ln>
                <a:solidFill>
                  <a:srgbClr val="FF0000"/>
                </a:solidFill>
                <a:effectLst/>
                <a:uLnTx/>
                <a:uFillTx/>
                <a:latin typeface="+mn-lt"/>
                <a:ea typeface="+mn-ea"/>
                <a:cs typeface="+mn-cs"/>
              </a:rPr>
              <a:t>printf</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err="1" smtClean="0">
                <a:ln>
                  <a:noFill/>
                </a:ln>
                <a:solidFill>
                  <a:srgbClr val="FF0000"/>
                </a:solidFill>
                <a:effectLst/>
                <a:uLnTx/>
                <a:uFillTx/>
                <a:latin typeface="+mn-lt"/>
                <a:ea typeface="+mn-ea"/>
                <a:cs typeface="+mn-cs"/>
              </a:rPr>
              <a:t>n%d</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-&gt; %d\n</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towers</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B</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3200" b="0" i="0" u="none" strike="noStrike" kern="0" cap="none" spc="0" normalizeH="0" baseline="0" noProof="0" dirty="0">
              <a:ln>
                <a:noFill/>
              </a:ln>
              <a:solidFill>
                <a:srgbClr val="FF0000"/>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29</a:t>
            </a:fld>
            <a:endParaRPr lang="en-US" altLang="zh-CN"/>
          </a:p>
        </p:txBody>
      </p:sp>
      <p:sp>
        <p:nvSpPr>
          <p:cNvPr id="3" name="标题 1"/>
          <p:cNvSpPr txBox="1">
            <a:spLocks/>
          </p:cNvSpPr>
          <p:nvPr/>
        </p:nvSpPr>
        <p:spPr>
          <a:xfrm>
            <a:off x="457200" y="356524"/>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非递归改造</a:t>
            </a:r>
            <a:endParaRPr kumimoji="1" lang="zh-CN" altLang="en-US" sz="3600" b="1" i="0" u="none" strike="noStrike" kern="0" cap="none" spc="0" normalizeH="0" baseline="0" noProof="0" dirty="0">
              <a:ln>
                <a:noFill/>
              </a:ln>
              <a:solidFill>
                <a:srgbClr val="80008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02609" y="1204415"/>
            <a:ext cx="8441140" cy="4814248"/>
          </a:xfrm>
          <a:prstGeom prst="rect">
            <a:avLst/>
          </a:prstGeom>
        </p:spPr>
        <p:txBody>
          <a:bodyPr>
            <a:normAutofit fontScale="85000" lnSpcReduction="10000"/>
          </a:bodyPr>
          <a:lstStyle/>
          <a:p>
            <a:pPr marL="342900" marR="0" lvl="0" indent="-342900" algn="just" defTabSz="914400" rtl="0" eaLnBrk="0" fontAlgn="base" latinLnBrk="0" hangingPunct="0">
              <a:lnSpc>
                <a:spcPct val="100000"/>
              </a:lnSpc>
              <a:spcBef>
                <a:spcPts val="12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在进行非递归改造时，根据递归算法，按照之前的思路，保存调用的临时状态，就可以构造出对应的非递归算法</a:t>
            </a:r>
            <a:endParaRPr kumimoji="1" lang="en-US" altLang="zh-CN" sz="3200" b="1" i="0" u="none" strike="noStrike" kern="0" cap="none" spc="0" normalizeH="0" baseline="0" noProof="0" dirty="0" smtClean="0">
              <a:ln>
                <a:noFill/>
              </a:ln>
              <a:solidFill>
                <a:srgbClr val="0000FF"/>
              </a:solidFill>
              <a:effectLst/>
              <a:uLnTx/>
              <a:uFillTx/>
              <a:latin typeface="+mn-lt"/>
              <a:ea typeface="+mn-ea"/>
              <a:cs typeface="+mn-cs"/>
            </a:endParaRPr>
          </a:p>
          <a:p>
            <a:pPr marL="342900" marR="0" lvl="0" indent="-342900" algn="just" defTabSz="914400" rtl="0" eaLnBrk="0" fontAlgn="base" latinLnBrk="0" hangingPunct="0">
              <a:lnSpc>
                <a:spcPct val="100000"/>
              </a:lnSpc>
              <a:spcBef>
                <a:spcPts val="12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在此基础上，进一步消除其中的冗余，并且按结构化编程的要求消除</a:t>
            </a:r>
            <a:r>
              <a:rPr kumimoji="1" lang="en-US" altLang="zh-CN" sz="3200" b="1" i="0" u="none" strike="noStrike" kern="0" cap="none" spc="0" normalizeH="0" baseline="0" noProof="0" dirty="0" err="1" smtClean="0">
                <a:ln>
                  <a:noFill/>
                </a:ln>
                <a:solidFill>
                  <a:srgbClr val="A50021"/>
                </a:solidFill>
                <a:effectLst/>
                <a:uLnTx/>
                <a:uFillTx/>
                <a:latin typeface="+mn-lt"/>
                <a:ea typeface="+mn-ea"/>
                <a:cs typeface="+mn-cs"/>
              </a:rPr>
              <a:t>goto</a:t>
            </a: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语句，可以得到结构化良好的非递归的</a:t>
            </a:r>
            <a:r>
              <a:rPr kumimoji="1" lang="en-US" altLang="zh-CN" sz="3200" b="1" i="0" u="none" strike="noStrike" kern="0" cap="none" spc="0" normalizeH="0" baseline="0" noProof="0" dirty="0" smtClean="0">
                <a:ln>
                  <a:noFill/>
                </a:ln>
                <a:solidFill>
                  <a:srgbClr val="0000FF"/>
                </a:solidFill>
                <a:effectLst/>
                <a:uLnTx/>
                <a:uFillTx/>
                <a:latin typeface="+mn-lt"/>
                <a:ea typeface="+mn-ea"/>
                <a:cs typeface="+mn-cs"/>
              </a:rPr>
              <a:t>Hanoi</a:t>
            </a: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塔问题解法。</a:t>
            </a:r>
            <a:endParaRPr kumimoji="1" lang="en-US" altLang="zh-CN" sz="3200" b="1" i="0" u="none" strike="noStrike" kern="0" cap="none" spc="0" normalizeH="0" baseline="0" noProof="0" dirty="0" smtClean="0">
              <a:ln>
                <a:noFill/>
              </a:ln>
              <a:solidFill>
                <a:srgbClr val="0000FF"/>
              </a:solidFill>
              <a:effectLst/>
              <a:uLnTx/>
              <a:uFillTx/>
              <a:latin typeface="+mn-lt"/>
              <a:ea typeface="+mn-ea"/>
              <a:cs typeface="+mn-cs"/>
            </a:endParaRPr>
          </a:p>
          <a:p>
            <a:pPr marL="742950" marR="0" lvl="1" indent="-285750" algn="just" defTabSz="914400" rtl="0" eaLnBrk="0" fontAlgn="base" latinLnBrk="0" hangingPunct="0">
              <a:lnSpc>
                <a:spcPct val="100000"/>
              </a:lnSpc>
              <a:spcBef>
                <a:spcPts val="12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以下算法中</a:t>
            </a:r>
            <a:endParaRPr kumimoji="1" lang="en-US" altLang="zh-CN" sz="2800" b="1" i="0" u="none" strike="noStrike" kern="0" cap="none" spc="0" normalizeH="0" baseline="0" noProof="0" dirty="0" smtClean="0">
              <a:ln>
                <a:noFill/>
              </a:ln>
              <a:solidFill>
                <a:srgbClr val="008000"/>
              </a:solidFill>
              <a:effectLst/>
              <a:uLnTx/>
              <a:uFillTx/>
              <a:latin typeface="+mn-lt"/>
              <a:ea typeface="+mn-ea"/>
            </a:endParaRPr>
          </a:p>
          <a:p>
            <a:pPr marL="1143000" marR="0" lvl="2" indent="-228600" algn="just" defTabSz="914400" rtl="0" eaLnBrk="0" fontAlgn="base" latinLnBrk="0" hangingPunct="0">
              <a:lnSpc>
                <a:spcPct val="100000"/>
              </a:lnSpc>
              <a:spcBef>
                <a:spcPts val="1200"/>
              </a:spcBef>
              <a:spcAft>
                <a:spcPct val="0"/>
              </a:spcAft>
              <a:buClrTx/>
              <a:buSzTx/>
              <a:buFontTx/>
              <a:buChar char="•"/>
              <a:tabLst/>
              <a:defRPr/>
            </a:pPr>
            <a:r>
              <a:rPr kumimoji="1" lang="en-US" altLang="zh-CN" sz="2400" b="1" i="0" u="none" strike="noStrike" kern="0" cap="none" spc="0" normalizeH="0" baseline="0" noProof="0" dirty="0" err="1" smtClean="0">
                <a:ln>
                  <a:noFill/>
                </a:ln>
                <a:solidFill>
                  <a:srgbClr val="FF0000"/>
                </a:solidFill>
                <a:effectLst/>
                <a:uLnTx/>
                <a:uFillTx/>
                <a:latin typeface="+mn-lt"/>
                <a:ea typeface="+mn-ea"/>
              </a:rPr>
              <a:t>s_tack</a:t>
            </a:r>
            <a:r>
              <a:rPr kumimoji="1" lang="zh-CN" altLang="en-US" sz="2400" b="1" i="0" u="none" strike="noStrike" kern="0" cap="none" spc="0" normalizeH="0" baseline="0" noProof="0" dirty="0" smtClean="0">
                <a:ln>
                  <a:noFill/>
                </a:ln>
                <a:solidFill>
                  <a:srgbClr val="FF0000"/>
                </a:solidFill>
                <a:effectLst/>
                <a:uLnTx/>
                <a:uFillTx/>
                <a:latin typeface="+mn-lt"/>
                <a:ea typeface="+mn-ea"/>
              </a:rPr>
              <a:t>过程把它的参数加入栈中。</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0" fontAlgn="base" latinLnBrk="0" hangingPunct="0">
              <a:lnSpc>
                <a:spcPct val="100000"/>
              </a:lnSpc>
              <a:spcBef>
                <a:spcPts val="1200"/>
              </a:spcBef>
              <a:spcAft>
                <a:spcPct val="0"/>
              </a:spcAft>
              <a:buClrTx/>
              <a:buSzTx/>
              <a:buFontTx/>
              <a:buChar char="•"/>
              <a:tabLst/>
              <a:defRPr/>
            </a:pPr>
            <a:r>
              <a:rPr kumimoji="1" lang="en-US" altLang="zh-CN" sz="2400" b="1" i="0" u="none" strike="noStrike" kern="0" cap="none" spc="0" normalizeH="0" baseline="0" noProof="0" dirty="0" smtClean="0">
                <a:ln>
                  <a:noFill/>
                </a:ln>
                <a:solidFill>
                  <a:srgbClr val="FF0000"/>
                </a:solidFill>
                <a:effectLst/>
                <a:uLnTx/>
                <a:uFillTx/>
                <a:latin typeface="+mn-lt"/>
                <a:ea typeface="+mn-ea"/>
              </a:rPr>
              <a:t>setvar1(&amp;n, &amp;A, &amp;B, &amp;C) </a:t>
            </a:r>
            <a:r>
              <a:rPr kumimoji="1" lang="zh-CN" altLang="en-US" sz="2400" b="1" i="0" u="none" strike="noStrike" kern="0" cap="none" spc="0" normalizeH="0" baseline="0" noProof="0" dirty="0" smtClean="0">
                <a:ln>
                  <a:noFill/>
                </a:ln>
                <a:solidFill>
                  <a:srgbClr val="FF0000"/>
                </a:solidFill>
                <a:effectLst/>
                <a:uLnTx/>
                <a:uFillTx/>
                <a:latin typeface="+mn-lt"/>
                <a:ea typeface="+mn-ea"/>
              </a:rPr>
              <a:t>把</a:t>
            </a:r>
            <a:r>
              <a:rPr kumimoji="1" lang="en-US" altLang="zh-CN" sz="2400" b="1" i="1" u="none" strike="noStrike" kern="0" cap="none" spc="0" normalizeH="0" baseline="0" noProof="0" dirty="0" smtClean="0">
                <a:ln>
                  <a:noFill/>
                </a:ln>
                <a:solidFill>
                  <a:srgbClr val="FF0000"/>
                </a:solidFill>
                <a:effectLst/>
                <a:uLnTx/>
                <a:uFillTx/>
                <a:latin typeface="+mn-lt"/>
                <a:ea typeface="+mn-ea"/>
              </a:rPr>
              <a:t>n</a:t>
            </a:r>
            <a:r>
              <a:rPr kumimoji="1" lang="zh-CN" altLang="en-US" sz="2400" b="1" i="0" u="none" strike="noStrike" kern="0" cap="none" spc="0" normalizeH="0" baseline="0" noProof="0" dirty="0" smtClean="0">
                <a:ln>
                  <a:noFill/>
                </a:ln>
                <a:solidFill>
                  <a:srgbClr val="FF0000"/>
                </a:solidFill>
                <a:effectLst/>
                <a:uLnTx/>
                <a:uFillTx/>
                <a:latin typeface="+mn-lt"/>
                <a:ea typeface="+mn-ea"/>
              </a:rPr>
              <a:t>设为</a:t>
            </a:r>
            <a:r>
              <a:rPr kumimoji="1" lang="en-US" altLang="zh-CN" sz="2400" b="1" i="1" u="none" strike="noStrike" kern="0" cap="none" spc="0" normalizeH="0" baseline="0" noProof="0" dirty="0" smtClean="0">
                <a:ln>
                  <a:noFill/>
                </a:ln>
                <a:solidFill>
                  <a:srgbClr val="FF0000"/>
                </a:solidFill>
                <a:effectLst/>
                <a:uLnTx/>
                <a:uFillTx/>
                <a:latin typeface="+mn-lt"/>
                <a:ea typeface="+mn-ea"/>
              </a:rPr>
              <a:t>n</a:t>
            </a:r>
            <a:r>
              <a:rPr kumimoji="1" lang="en-US" altLang="zh-CN" sz="2400" b="1" i="0" u="none" strike="noStrike" kern="0" cap="none" spc="0" normalizeH="0" baseline="0" noProof="0" dirty="0" smtClean="0">
                <a:ln>
                  <a:noFill/>
                </a:ln>
                <a:solidFill>
                  <a:srgbClr val="FF0000"/>
                </a:solidFill>
                <a:effectLst/>
                <a:uLnTx/>
                <a:uFillTx/>
                <a:latin typeface="+mn-lt"/>
                <a:ea typeface="+mn-ea"/>
              </a:rPr>
              <a:t>-1</a:t>
            </a:r>
            <a:r>
              <a:rPr kumimoji="1" lang="zh-CN" altLang="en-US" sz="2400" b="1" i="0" u="none" strike="noStrike" kern="0" cap="none" spc="0" normalizeH="0" baseline="0" noProof="0" dirty="0" smtClean="0">
                <a:ln>
                  <a:noFill/>
                </a:ln>
                <a:solidFill>
                  <a:srgbClr val="FF0000"/>
                </a:solidFill>
                <a:effectLst/>
                <a:uLnTx/>
                <a:uFillTx/>
                <a:latin typeface="+mn-lt"/>
                <a:ea typeface="+mn-ea"/>
              </a:rPr>
              <a:t>，并且交换</a:t>
            </a:r>
            <a:r>
              <a:rPr kumimoji="1" lang="en-US" altLang="zh-CN" sz="2400" b="1" i="0" u="none" strike="noStrike" kern="0" cap="none" spc="0" normalizeH="0" baseline="0" noProof="0" dirty="0" smtClean="0">
                <a:ln>
                  <a:noFill/>
                </a:ln>
                <a:solidFill>
                  <a:srgbClr val="FF0000"/>
                </a:solidFill>
                <a:effectLst/>
                <a:uLnTx/>
                <a:uFillTx/>
                <a:latin typeface="+mn-lt"/>
                <a:ea typeface="+mn-ea"/>
              </a:rPr>
              <a:t>C</a:t>
            </a:r>
            <a:r>
              <a:rPr kumimoji="1" lang="zh-CN" altLang="en-US" sz="2400" b="1" i="0" u="none" strike="noStrike" kern="0" cap="none" spc="0" normalizeH="0" baseline="0" noProof="0" dirty="0" smtClean="0">
                <a:ln>
                  <a:noFill/>
                </a:ln>
                <a:solidFill>
                  <a:srgbClr val="FF0000"/>
                </a:solidFill>
                <a:effectLst/>
                <a:uLnTx/>
                <a:uFillTx/>
                <a:latin typeface="+mn-lt"/>
                <a:ea typeface="+mn-ea"/>
              </a:rPr>
              <a:t>和</a:t>
            </a:r>
            <a:r>
              <a:rPr kumimoji="1" lang="en-US" altLang="zh-CN" sz="2400" b="1" i="0" u="none" strike="noStrike" kern="0" cap="none" spc="0" normalizeH="0" baseline="0" noProof="0" dirty="0" smtClean="0">
                <a:ln>
                  <a:noFill/>
                </a:ln>
                <a:solidFill>
                  <a:srgbClr val="FF0000"/>
                </a:solidFill>
                <a:effectLst/>
                <a:uLnTx/>
                <a:uFillTx/>
                <a:latin typeface="+mn-lt"/>
                <a:ea typeface="+mn-ea"/>
              </a:rPr>
              <a:t>B</a:t>
            </a:r>
            <a:r>
              <a:rPr kumimoji="1" lang="zh-CN" altLang="en-US" sz="2400" b="1" i="0" u="none" strike="noStrike" kern="0" cap="none" spc="0" normalizeH="0" baseline="0" noProof="0" dirty="0" smtClean="0">
                <a:ln>
                  <a:noFill/>
                </a:ln>
                <a:solidFill>
                  <a:srgbClr val="FF0000"/>
                </a:solidFill>
                <a:effectLst/>
                <a:uLnTx/>
                <a:uFillTx/>
                <a:latin typeface="+mn-lt"/>
                <a:ea typeface="+mn-ea"/>
              </a:rPr>
              <a:t>的值。</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0" fontAlgn="base" latinLnBrk="0" hangingPunct="0">
              <a:lnSpc>
                <a:spcPct val="100000"/>
              </a:lnSpc>
              <a:spcBef>
                <a:spcPts val="1200"/>
              </a:spcBef>
              <a:spcAft>
                <a:spcPct val="0"/>
              </a:spcAft>
              <a:buClrTx/>
              <a:buSzTx/>
              <a:buFontTx/>
              <a:buChar char="•"/>
              <a:tabLst/>
              <a:defRPr/>
            </a:pPr>
            <a:r>
              <a:rPr kumimoji="1" lang="en-US" altLang="zh-CN" sz="2400" b="1" i="0" u="none" strike="noStrike" kern="0" cap="none" spc="0" normalizeH="0" baseline="0" noProof="0" dirty="0" smtClean="0">
                <a:ln>
                  <a:noFill/>
                </a:ln>
                <a:solidFill>
                  <a:srgbClr val="FF0000"/>
                </a:solidFill>
                <a:effectLst/>
                <a:uLnTx/>
                <a:uFillTx/>
                <a:latin typeface="+mn-lt"/>
                <a:ea typeface="+mn-ea"/>
              </a:rPr>
              <a:t>setvar2(&amp;n, &amp;A, &amp;B, &amp;C) </a:t>
            </a:r>
            <a:r>
              <a:rPr kumimoji="1" lang="zh-CN" altLang="en-US" sz="2400" b="1" i="0" u="none" strike="noStrike" kern="0" cap="none" spc="0" normalizeH="0" baseline="0" noProof="0" dirty="0" smtClean="0">
                <a:ln>
                  <a:noFill/>
                </a:ln>
                <a:solidFill>
                  <a:srgbClr val="FF0000"/>
                </a:solidFill>
                <a:effectLst/>
                <a:uLnTx/>
                <a:uFillTx/>
                <a:latin typeface="+mn-lt"/>
                <a:ea typeface="+mn-ea"/>
              </a:rPr>
              <a:t>把</a:t>
            </a:r>
            <a:r>
              <a:rPr kumimoji="1" lang="en-US" altLang="zh-CN" sz="2400" b="1" i="1" u="none" strike="noStrike" kern="0" cap="none" spc="0" normalizeH="0" baseline="0" noProof="0" dirty="0" smtClean="0">
                <a:ln>
                  <a:noFill/>
                </a:ln>
                <a:solidFill>
                  <a:srgbClr val="FF0000"/>
                </a:solidFill>
                <a:effectLst/>
                <a:uLnTx/>
                <a:uFillTx/>
                <a:latin typeface="+mn-lt"/>
                <a:ea typeface="+mn-ea"/>
              </a:rPr>
              <a:t>n</a:t>
            </a:r>
            <a:r>
              <a:rPr kumimoji="1" lang="zh-CN" altLang="en-US" sz="2400" b="1" i="0" u="none" strike="noStrike" kern="0" cap="none" spc="0" normalizeH="0" baseline="0" noProof="0" dirty="0" smtClean="0">
                <a:ln>
                  <a:noFill/>
                </a:ln>
                <a:solidFill>
                  <a:srgbClr val="FF0000"/>
                </a:solidFill>
                <a:effectLst/>
                <a:uLnTx/>
                <a:uFillTx/>
                <a:latin typeface="+mn-lt"/>
                <a:ea typeface="+mn-ea"/>
              </a:rPr>
              <a:t>设为</a:t>
            </a:r>
            <a:r>
              <a:rPr kumimoji="1" lang="en-US" altLang="zh-CN" sz="2400" b="1" i="1" u="none" strike="noStrike" kern="0" cap="none" spc="0" normalizeH="0" baseline="0" noProof="0" dirty="0" smtClean="0">
                <a:ln>
                  <a:noFill/>
                </a:ln>
                <a:solidFill>
                  <a:srgbClr val="FF0000"/>
                </a:solidFill>
                <a:effectLst/>
                <a:uLnTx/>
                <a:uFillTx/>
                <a:latin typeface="+mn-lt"/>
                <a:ea typeface="+mn-ea"/>
              </a:rPr>
              <a:t>n</a:t>
            </a:r>
            <a:r>
              <a:rPr kumimoji="1" lang="en-US" altLang="zh-CN" sz="2400" b="1" i="0" u="none" strike="noStrike" kern="0" cap="none" spc="0" normalizeH="0" baseline="0" noProof="0" dirty="0" smtClean="0">
                <a:ln>
                  <a:noFill/>
                </a:ln>
                <a:solidFill>
                  <a:srgbClr val="FF0000"/>
                </a:solidFill>
                <a:effectLst/>
                <a:uLnTx/>
                <a:uFillTx/>
                <a:latin typeface="+mn-lt"/>
                <a:ea typeface="+mn-ea"/>
              </a:rPr>
              <a:t>-1</a:t>
            </a:r>
            <a:r>
              <a:rPr kumimoji="1" lang="zh-CN" altLang="en-US" sz="2400" b="1" i="0" u="none" strike="noStrike" kern="0" cap="none" spc="0" normalizeH="0" baseline="0" noProof="0" dirty="0" smtClean="0">
                <a:ln>
                  <a:noFill/>
                </a:ln>
                <a:solidFill>
                  <a:srgbClr val="FF0000"/>
                </a:solidFill>
                <a:effectLst/>
                <a:uLnTx/>
                <a:uFillTx/>
                <a:latin typeface="+mn-lt"/>
                <a:ea typeface="+mn-ea"/>
              </a:rPr>
              <a:t>，并且交换</a:t>
            </a:r>
            <a:r>
              <a:rPr kumimoji="1" lang="en-US" altLang="zh-CN" sz="2400" b="1" i="0" u="none" strike="noStrike" kern="0" cap="none" spc="0" normalizeH="0" baseline="0" noProof="0" dirty="0" smtClean="0">
                <a:ln>
                  <a:noFill/>
                </a:ln>
                <a:solidFill>
                  <a:srgbClr val="FF0000"/>
                </a:solidFill>
                <a:effectLst/>
                <a:uLnTx/>
                <a:uFillTx/>
                <a:latin typeface="+mn-lt"/>
                <a:ea typeface="+mn-ea"/>
              </a:rPr>
              <a:t>A</a:t>
            </a:r>
            <a:r>
              <a:rPr kumimoji="1" lang="zh-CN" altLang="en-US" sz="2400" b="1" i="0" u="none" strike="noStrike" kern="0" cap="none" spc="0" normalizeH="0" baseline="0" noProof="0" dirty="0" smtClean="0">
                <a:ln>
                  <a:noFill/>
                </a:ln>
                <a:solidFill>
                  <a:srgbClr val="FF0000"/>
                </a:solidFill>
                <a:effectLst/>
                <a:uLnTx/>
                <a:uFillTx/>
                <a:latin typeface="+mn-lt"/>
                <a:ea typeface="+mn-ea"/>
              </a:rPr>
              <a:t>和</a:t>
            </a:r>
            <a:r>
              <a:rPr kumimoji="1" lang="en-US" altLang="zh-CN" sz="2400" b="1" i="0" u="none" strike="noStrike" kern="0" cap="none" spc="0" normalizeH="0" baseline="0" noProof="0" dirty="0" smtClean="0">
                <a:ln>
                  <a:noFill/>
                </a:ln>
                <a:solidFill>
                  <a:srgbClr val="FF0000"/>
                </a:solidFill>
                <a:effectLst/>
                <a:uLnTx/>
                <a:uFillTx/>
                <a:latin typeface="+mn-lt"/>
                <a:ea typeface="+mn-ea"/>
              </a:rPr>
              <a:t>B</a:t>
            </a:r>
            <a:r>
              <a:rPr kumimoji="1" lang="zh-CN" altLang="en-US" sz="2400" b="1" i="0" u="none" strike="noStrike" kern="0" cap="none" spc="0" normalizeH="0" baseline="0" noProof="0" dirty="0" smtClean="0">
                <a:ln>
                  <a:noFill/>
                </a:ln>
                <a:solidFill>
                  <a:srgbClr val="FF0000"/>
                </a:solidFill>
                <a:effectLst/>
                <a:uLnTx/>
                <a:uFillTx/>
                <a:latin typeface="+mn-lt"/>
                <a:ea typeface="+mn-ea"/>
              </a:rPr>
              <a:t>的值。</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0" fontAlgn="base" latinLnBrk="0" hangingPunct="0">
              <a:lnSpc>
                <a:spcPct val="100000"/>
              </a:lnSpc>
              <a:spcBef>
                <a:spcPts val="1200"/>
              </a:spcBef>
              <a:spcAft>
                <a:spcPct val="0"/>
              </a:spcAft>
              <a:buClrTx/>
              <a:buSzTx/>
              <a:buFontTx/>
              <a:buChar char="•"/>
              <a:tabLst/>
              <a:defRPr/>
            </a:pPr>
            <a:r>
              <a:rPr kumimoji="1" lang="en-US" altLang="zh-CN" sz="2400" b="1" i="0" u="none" strike="noStrike" kern="0" cap="none" spc="0" normalizeH="0" baseline="0" noProof="0" dirty="0" smtClean="0">
                <a:ln>
                  <a:noFill/>
                </a:ln>
                <a:solidFill>
                  <a:srgbClr val="FF0000"/>
                </a:solidFill>
                <a:effectLst/>
                <a:uLnTx/>
                <a:uFillTx/>
                <a:latin typeface="+mn-lt"/>
                <a:ea typeface="+mn-ea"/>
              </a:rPr>
              <a:t>restore(&amp;n, &amp;A, &amp;B, &amp;C, &amp;s)</a:t>
            </a:r>
            <a:r>
              <a:rPr kumimoji="1" lang="zh-CN" altLang="en-US" sz="2400" b="1" i="0" u="none" strike="noStrike" kern="0" cap="none" spc="0" normalizeH="0" baseline="0" noProof="0" dirty="0" smtClean="0">
                <a:ln>
                  <a:noFill/>
                </a:ln>
                <a:solidFill>
                  <a:srgbClr val="FF0000"/>
                </a:solidFill>
                <a:effectLst/>
                <a:uLnTx/>
                <a:uFillTx/>
                <a:latin typeface="+mn-lt"/>
                <a:ea typeface="+mn-ea"/>
              </a:rPr>
              <a:t>则负责局部变量的恢复。</a:t>
            </a:r>
            <a:endParaRPr kumimoji="1" lang="zh-CN" altLang="en-US" sz="2400" b="1" i="0" u="none" strike="noStrike" kern="0" cap="none" spc="0" normalizeH="0" baseline="0" noProof="0" dirty="0">
              <a:ln>
                <a:noFill/>
              </a:ln>
              <a:solidFill>
                <a:srgbClr val="FF0000"/>
              </a:solidFill>
              <a:effectLst/>
              <a:uLnTx/>
              <a:uFillTx/>
              <a:latin typeface="+mn-lt"/>
              <a:ea typeface="+mn-ea"/>
            </a:endParaRP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5" name="Rectangle 5"/>
          <p:cNvSpPr>
            <a:spLocks noChangeArrowheads="1"/>
          </p:cNvSpPr>
          <p:nvPr/>
        </p:nvSpPr>
        <p:spPr bwMode="auto">
          <a:xfrm>
            <a:off x="783609" y="981501"/>
            <a:ext cx="7620000" cy="5181600"/>
          </a:xfrm>
          <a:prstGeom prst="rect">
            <a:avLst/>
          </a:prstGeom>
          <a:noFill/>
          <a:ln w="9525">
            <a:noFill/>
            <a:miter lim="800000"/>
            <a:headEnd/>
            <a:tailEnd/>
          </a:ln>
          <a:effectLst/>
        </p:spPr>
        <p:txBody>
          <a:bodyPr/>
          <a:lstStyle/>
          <a:p>
            <a:pPr marL="342900" indent="-342900" algn="just">
              <a:spcBef>
                <a:spcPct val="20000"/>
              </a:spcBef>
              <a:buClr>
                <a:schemeClr val="tx2"/>
              </a:buClr>
              <a:buSzPct val="50000"/>
              <a:buFont typeface="Wingdings" pitchFamily="2" charset="2"/>
              <a:buChar char="n"/>
              <a:defRPr/>
            </a:pPr>
            <a:r>
              <a:rPr lang="zh-CN" altLang="en-US" sz="3200" b="1" u="sng" dirty="0">
                <a:solidFill>
                  <a:srgbClr val="993300"/>
                </a:solidFill>
                <a:effectLst>
                  <a:outerShdw blurRad="38100" dist="38100" dir="2700000" algn="tl">
                    <a:srgbClr val="C0C0C0"/>
                  </a:outerShdw>
                </a:effectLst>
                <a:ea typeface="仿宋_GB2312" pitchFamily="49" charset="-122"/>
              </a:rPr>
              <a:t>递归的定义</a:t>
            </a:r>
            <a:r>
              <a:rPr lang="zh-CN" altLang="en-US" sz="3200" b="1" dirty="0">
                <a:effectLst>
                  <a:outerShdw blurRad="38100" dist="38100" dir="2700000" algn="tl">
                    <a:srgbClr val="C0C0C0"/>
                  </a:outerShdw>
                </a:effectLst>
                <a:ea typeface="仿宋_GB2312" pitchFamily="49" charset="-122"/>
              </a:rPr>
              <a:t>  </a:t>
            </a:r>
            <a:r>
              <a:rPr lang="zh-CN" altLang="en-US" sz="3200" b="1" dirty="0">
                <a:solidFill>
                  <a:srgbClr val="3333FF"/>
                </a:solidFill>
                <a:effectLst>
                  <a:outerShdw blurRad="38100" dist="38100" dir="2700000" algn="tl">
                    <a:srgbClr val="C0C0C0"/>
                  </a:outerShdw>
                </a:effectLst>
                <a:ea typeface="仿宋_GB2312" pitchFamily="49" charset="-122"/>
              </a:rPr>
              <a:t>若一个对象部分地包含它自己，或用它自己给自己定义，则称这个对象是递归的；若一个过程</a:t>
            </a:r>
            <a:r>
              <a:rPr lang="zh-CN" altLang="en-US" sz="3200" b="1" dirty="0">
                <a:solidFill>
                  <a:srgbClr val="FF3300"/>
                </a:solidFill>
                <a:effectLst>
                  <a:outerShdw blurRad="38100" dist="38100" dir="2700000" algn="tl">
                    <a:srgbClr val="C0C0C0"/>
                  </a:outerShdw>
                </a:effectLst>
                <a:ea typeface="仿宋_GB2312" pitchFamily="49" charset="-122"/>
              </a:rPr>
              <a:t>直接地或间接地调用自己</a:t>
            </a:r>
            <a:r>
              <a:rPr lang="zh-CN" altLang="en-US" sz="3200" b="1" dirty="0">
                <a:solidFill>
                  <a:srgbClr val="3333FF"/>
                </a:solidFill>
                <a:effectLst>
                  <a:outerShdw blurRad="38100" dist="38100" dir="2700000" algn="tl">
                    <a:srgbClr val="C0C0C0"/>
                  </a:outerShdw>
                </a:effectLst>
                <a:ea typeface="仿宋_GB2312" pitchFamily="49" charset="-122"/>
              </a:rPr>
              <a:t>，则称这个过程是递归的过程。</a:t>
            </a:r>
          </a:p>
          <a:p>
            <a:pPr marL="342900" indent="-342900" algn="just">
              <a:spcBef>
                <a:spcPct val="20000"/>
              </a:spcBef>
              <a:buClr>
                <a:schemeClr val="tx2"/>
              </a:buClr>
              <a:buSzPct val="50000"/>
              <a:buFont typeface="Wingdings" pitchFamily="2" charset="2"/>
              <a:buChar char="n"/>
              <a:defRPr/>
            </a:pPr>
            <a:r>
              <a:rPr lang="zh-CN" altLang="en-US" sz="3200" b="1" dirty="0">
                <a:solidFill>
                  <a:srgbClr val="3333FF"/>
                </a:solidFill>
                <a:effectLst>
                  <a:outerShdw blurRad="38100" dist="38100" dir="2700000" algn="tl">
                    <a:srgbClr val="C0C0C0"/>
                  </a:outerShdw>
                </a:effectLst>
                <a:ea typeface="仿宋_GB2312" pitchFamily="49" charset="-122"/>
              </a:rPr>
              <a:t>以下三种情况常常用到递归方法：</a:t>
            </a:r>
          </a:p>
          <a:p>
            <a:pPr marL="742950" lvl="1" indent="-285750" algn="just">
              <a:spcBef>
                <a:spcPct val="20000"/>
              </a:spcBef>
              <a:buClr>
                <a:schemeClr val="tx2"/>
              </a:buClr>
              <a:buFont typeface="Wingdings" pitchFamily="2" charset="2"/>
              <a:buChar char="ü"/>
              <a:defRPr/>
            </a:pPr>
            <a:r>
              <a:rPr lang="zh-CN" altLang="en-US" sz="3200" b="1" dirty="0">
                <a:effectLst>
                  <a:outerShdw blurRad="38100" dist="38100" dir="2700000" algn="tl">
                    <a:srgbClr val="C0C0C0"/>
                  </a:outerShdw>
                </a:effectLst>
                <a:ea typeface="仿宋_GB2312" pitchFamily="49" charset="-122"/>
              </a:rPr>
              <a:t> </a:t>
            </a:r>
            <a:r>
              <a:rPr lang="zh-CN" altLang="en-US" sz="2800" b="1" dirty="0">
                <a:solidFill>
                  <a:srgbClr val="3333FF"/>
                </a:solidFill>
                <a:effectLst>
                  <a:outerShdw blurRad="38100" dist="38100" dir="2700000" algn="tl">
                    <a:srgbClr val="C0C0C0"/>
                  </a:outerShdw>
                </a:effectLst>
                <a:ea typeface="仿宋_GB2312" pitchFamily="49" charset="-122"/>
                <a:hlinkClick r:id="rId2" action="ppaction://hlinksldjump"/>
              </a:rPr>
              <a:t>定义是递归的</a:t>
            </a:r>
            <a:endParaRPr lang="zh-CN" altLang="en-US" sz="2800" b="1" dirty="0">
              <a:solidFill>
                <a:srgbClr val="3333FF"/>
              </a:solidFill>
              <a:effectLst>
                <a:outerShdw blurRad="38100" dist="38100" dir="2700000" algn="tl">
                  <a:srgbClr val="C0C0C0"/>
                </a:outerShdw>
              </a:effectLst>
              <a:ea typeface="仿宋_GB2312" pitchFamily="49" charset="-122"/>
            </a:endParaRPr>
          </a:p>
          <a:p>
            <a:pPr marL="742950" lvl="1" indent="-285750" algn="just">
              <a:spcBef>
                <a:spcPct val="20000"/>
              </a:spcBef>
              <a:buClr>
                <a:schemeClr val="tx2"/>
              </a:buClr>
              <a:buFont typeface="Wingdings" pitchFamily="2" charset="2"/>
              <a:buChar char="ü"/>
              <a:defRPr/>
            </a:pPr>
            <a:r>
              <a:rPr lang="zh-CN" altLang="en-US" sz="2800" b="1" dirty="0">
                <a:solidFill>
                  <a:srgbClr val="3333FF"/>
                </a:solidFill>
                <a:effectLst>
                  <a:outerShdw blurRad="38100" dist="38100" dir="2700000" algn="tl">
                    <a:srgbClr val="C0C0C0"/>
                  </a:outerShdw>
                </a:effectLst>
                <a:ea typeface="仿宋_GB2312" pitchFamily="49" charset="-122"/>
              </a:rPr>
              <a:t> </a:t>
            </a:r>
            <a:r>
              <a:rPr lang="zh-CN" altLang="en-US" sz="2800" b="1" dirty="0">
                <a:solidFill>
                  <a:srgbClr val="3333FF"/>
                </a:solidFill>
                <a:effectLst>
                  <a:outerShdw blurRad="38100" dist="38100" dir="2700000" algn="tl">
                    <a:srgbClr val="C0C0C0"/>
                  </a:outerShdw>
                </a:effectLst>
                <a:ea typeface="仿宋_GB2312" pitchFamily="49" charset="-122"/>
                <a:hlinkClick r:id="rId3" action="ppaction://hlinksldjump"/>
              </a:rPr>
              <a:t>数据结构是递归的</a:t>
            </a:r>
            <a:endParaRPr lang="zh-CN" altLang="en-US" sz="2800" b="1" dirty="0">
              <a:solidFill>
                <a:srgbClr val="3333FF"/>
              </a:solidFill>
              <a:effectLst>
                <a:outerShdw blurRad="38100" dist="38100" dir="2700000" algn="tl">
                  <a:srgbClr val="C0C0C0"/>
                </a:outerShdw>
              </a:effectLst>
              <a:ea typeface="仿宋_GB2312" pitchFamily="49" charset="-122"/>
            </a:endParaRPr>
          </a:p>
          <a:p>
            <a:pPr marL="742950" lvl="1" indent="-285750" algn="just">
              <a:spcBef>
                <a:spcPct val="20000"/>
              </a:spcBef>
              <a:buClr>
                <a:schemeClr val="tx2"/>
              </a:buClr>
              <a:buFont typeface="Wingdings" pitchFamily="2" charset="2"/>
              <a:buChar char="ü"/>
              <a:defRPr/>
            </a:pPr>
            <a:r>
              <a:rPr lang="zh-CN" altLang="en-US" sz="2800" b="1" dirty="0">
                <a:solidFill>
                  <a:srgbClr val="3333FF"/>
                </a:solidFill>
                <a:effectLst>
                  <a:outerShdw blurRad="38100" dist="38100" dir="2700000" algn="tl">
                    <a:srgbClr val="C0C0C0"/>
                  </a:outerShdw>
                </a:effectLst>
                <a:ea typeface="仿宋_GB2312" pitchFamily="49" charset="-122"/>
              </a:rPr>
              <a:t> </a:t>
            </a:r>
            <a:r>
              <a:rPr lang="zh-CN" altLang="en-US" sz="2800" b="1" dirty="0">
                <a:solidFill>
                  <a:srgbClr val="3333FF"/>
                </a:solidFill>
                <a:effectLst>
                  <a:outerShdw blurRad="38100" dist="38100" dir="2700000" algn="tl">
                    <a:srgbClr val="C0C0C0"/>
                  </a:outerShdw>
                </a:effectLst>
                <a:ea typeface="仿宋_GB2312" pitchFamily="49" charset="-122"/>
                <a:hlinkClick r:id="rId4" action="ppaction://hlinksldjump"/>
              </a:rPr>
              <a:t>问题的解法是递归的</a:t>
            </a:r>
            <a:endParaRPr lang="zh-CN" altLang="en-US" sz="2800" b="1" dirty="0">
              <a:solidFill>
                <a:srgbClr val="3333FF"/>
              </a:solidFill>
              <a:effectLst>
                <a:outerShdw blurRad="38100" dist="38100" dir="2700000" algn="tl">
                  <a:srgbClr val="C0C0C0"/>
                </a:outerShdw>
              </a:effectLst>
              <a:ea typeface="仿宋_GB2312" pitchFamily="49" charset="-122"/>
            </a:endParaRP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3</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3845">
                                            <p:txEl>
                                              <p:pRg st="1" end="1"/>
                                            </p:txEl>
                                          </p:spTgt>
                                        </p:tgtEl>
                                        <p:attrNameLst>
                                          <p:attrName>style.visibility</p:attrName>
                                        </p:attrNameLst>
                                      </p:cBhvr>
                                      <p:to>
                                        <p:strVal val="visible"/>
                                      </p:to>
                                    </p:set>
                                    <p:animEffect transition="in" filter="checkerboard(across)">
                                      <p:cBhvr>
                                        <p:cTn id="7" dur="500"/>
                                        <p:tgtEl>
                                          <p:spTgt spid="16384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63845">
                                            <p:txEl>
                                              <p:pRg st="2" end="2"/>
                                            </p:txEl>
                                          </p:spTgt>
                                        </p:tgtEl>
                                        <p:attrNameLst>
                                          <p:attrName>style.visibility</p:attrName>
                                        </p:attrNameLst>
                                      </p:cBhvr>
                                      <p:to>
                                        <p:strVal val="visible"/>
                                      </p:to>
                                    </p:set>
                                    <p:animEffect transition="in" filter="checkerboard(across)">
                                      <p:cBhvr>
                                        <p:cTn id="10" dur="500"/>
                                        <p:tgtEl>
                                          <p:spTgt spid="163845">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63845">
                                            <p:txEl>
                                              <p:pRg st="3" end="3"/>
                                            </p:txEl>
                                          </p:spTgt>
                                        </p:tgtEl>
                                        <p:attrNameLst>
                                          <p:attrName>style.visibility</p:attrName>
                                        </p:attrNameLst>
                                      </p:cBhvr>
                                      <p:to>
                                        <p:strVal val="visible"/>
                                      </p:to>
                                    </p:set>
                                    <p:animEffect transition="in" filter="checkerboard(across)">
                                      <p:cBhvr>
                                        <p:cTn id="13" dur="500"/>
                                        <p:tgtEl>
                                          <p:spTgt spid="163845">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63845">
                                            <p:txEl>
                                              <p:pRg st="4" end="4"/>
                                            </p:txEl>
                                          </p:spTgt>
                                        </p:tgtEl>
                                        <p:attrNameLst>
                                          <p:attrName>style.visibility</p:attrName>
                                        </p:attrNameLst>
                                      </p:cBhvr>
                                      <p:to>
                                        <p:strVal val="visible"/>
                                      </p:to>
                                    </p:set>
                                    <p:animEffect transition="in" filter="checkerboard(across)">
                                      <p:cBhvr>
                                        <p:cTn id="16" dur="500"/>
                                        <p:tgtEl>
                                          <p:spTgt spid="1638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30</a:t>
            </a:fld>
            <a:endParaRPr lang="en-US" altLang="zh-CN"/>
          </a:p>
        </p:txBody>
      </p:sp>
      <p:sp>
        <p:nvSpPr>
          <p:cNvPr id="3" name="标题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Hanoi</a:t>
            </a:r>
            <a:r>
              <a:rPr kumimoji="1" lang="zh-CN" altLang="en-US"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塔问题的非递归算法</a:t>
            </a:r>
            <a:endParaRPr kumimoji="1" lang="zh-CN" altLang="en-US" sz="3600" b="1" i="0" u="none" strike="noStrike" kern="0" cap="none" spc="0" normalizeH="0" baseline="0" noProof="0" dirty="0">
              <a:ln>
                <a:noFill/>
              </a:ln>
              <a:solidFill>
                <a:srgbClr val="80008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70848" y="986051"/>
            <a:ext cx="8229600" cy="4525963"/>
          </a:xfrm>
          <a:prstGeom prst="rect">
            <a:avLst/>
          </a:prstGeom>
        </p:spPr>
        <p:txBody>
          <a:bodyPr>
            <a:noAutofit/>
          </a:bodyPr>
          <a:lstStyle/>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void</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towers</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n</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B</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stack s</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done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FALSE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en-US" altLang="zh-CN" sz="20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while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done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while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n&gt;1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tack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B</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s</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setvar1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B</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printf</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 %d -&gt; %d\n</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empty</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s</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restore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B</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s</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printf</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 %d -&gt; %d\n</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setvar2</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B</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else</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done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TRUE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p:txBody>
      </p:sp>
    </p:spTree>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31</a:t>
            </a:fld>
            <a:endParaRPr lang="en-US" altLang="zh-CN"/>
          </a:p>
        </p:txBody>
      </p:sp>
      <p:sp>
        <p:nvSpPr>
          <p:cNvPr id="3" name="标题 1"/>
          <p:cNvSpPr txBox="1">
            <a:spLocks/>
          </p:cNvSpPr>
          <p:nvPr/>
        </p:nvSpPr>
        <p:spPr>
          <a:xfrm>
            <a:off x="443553" y="370172"/>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尾递归</a:t>
            </a:r>
            <a:endParaRPr kumimoji="1" lang="zh-CN" altLang="en-US" sz="3600" b="1" i="0" u="none" strike="noStrike" kern="0" cap="none" spc="0" normalizeH="0" baseline="0" noProof="0" dirty="0">
              <a:ln>
                <a:noFill/>
              </a:ln>
              <a:solidFill>
                <a:srgbClr val="80008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02608" y="1108881"/>
            <a:ext cx="7813545" cy="4978020"/>
          </a:xfrm>
          <a:prstGeom prst="rect">
            <a:avLst/>
          </a:prstGeom>
        </p:spPr>
        <p:txBody>
          <a:bodyPr>
            <a:normAutofit fontScale="85000" lnSpcReduction="20000"/>
          </a:bodyPr>
          <a:lstStyle/>
          <a:p>
            <a:pPr marL="342900" marR="0" lvl="0" indent="-342900" algn="l" defTabSz="914400" rtl="0" eaLnBrk="0" fontAlgn="base" latinLnBrk="0" hangingPunct="0">
              <a:lnSpc>
                <a:spcPct val="100000"/>
              </a:lnSpc>
              <a:spcBef>
                <a:spcPts val="12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递归调用处于递归过程的最后一条语句的情况称为尾递归。尾递归通常可以直接转化为循环，循环部分实现递归的从小问题到大问题的集成，而从大问题到小问题的分解过程通常较为简单，已经体现在循环的设计中。</a:t>
            </a:r>
            <a:endParaRPr kumimoji="1" lang="en-US" altLang="zh-CN" sz="3200" b="1" i="0" u="none" strike="noStrike" kern="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例如求阶乘的递归过程就是一个典型的尾递归过程，可以转化为如下的循环实现。</a:t>
            </a:r>
            <a:endParaRPr kumimoji="1" lang="en-US" altLang="zh-CN" sz="3200" b="1" i="0" u="none" strike="noStrike" kern="0" cap="none" spc="0" normalizeH="0" baseline="0" noProof="0" dirty="0" smtClean="0">
              <a:ln>
                <a:noFill/>
              </a:ln>
              <a:solidFill>
                <a:srgbClr val="0000FF"/>
              </a:solidFill>
              <a:effectLst/>
              <a:uLnTx/>
              <a:uFillTx/>
              <a:latin typeface="+mn-lt"/>
              <a:ea typeface="+mn-ea"/>
              <a:cs typeface="+mn-cs"/>
            </a:endParaRPr>
          </a:p>
          <a:p>
            <a:pPr marL="742950" marR="0" lvl="1" indent="-285750" algn="l" defTabSz="914400" rtl="0" eaLnBrk="0" fontAlgn="base" latinLnBrk="0" hangingPunct="0">
              <a:lnSpc>
                <a:spcPct val="100000"/>
              </a:lnSpc>
              <a:spcBef>
                <a:spcPts val="1200"/>
              </a:spcBef>
              <a:spcAft>
                <a:spcPct val="0"/>
              </a:spcAft>
              <a:buClrTx/>
              <a:buSzTx/>
              <a:buFontTx/>
              <a:buChar char="–"/>
              <a:tabLst/>
              <a:defRPr/>
            </a:pPr>
            <a:r>
              <a:rPr kumimoji="1" lang="en-US" altLang="zh-CN" sz="2800" b="1" i="0" u="none" strike="noStrike" kern="0" cap="none" spc="0" normalizeH="0" baseline="0" noProof="0" dirty="0" err="1" smtClean="0">
                <a:ln>
                  <a:noFill/>
                </a:ln>
                <a:solidFill>
                  <a:srgbClr val="FF0000"/>
                </a:solidFill>
                <a:effectLst/>
                <a:uLnTx/>
                <a:uFillTx/>
                <a:latin typeface="+mn-lt"/>
                <a:ea typeface="+mn-ea"/>
              </a:rPr>
              <a:t>int</a:t>
            </a:r>
            <a:r>
              <a:rPr kumimoji="1" lang="en-US" altLang="zh-CN" sz="2800" b="1" i="0" u="none" strike="noStrike" kern="0" cap="none" spc="0" normalizeH="0" baseline="0" noProof="0" dirty="0" smtClean="0">
                <a:ln>
                  <a:noFill/>
                </a:ln>
                <a:solidFill>
                  <a:srgbClr val="FF0000"/>
                </a:solidFill>
                <a:effectLst/>
                <a:uLnTx/>
                <a:uFillTx/>
                <a:latin typeface="+mn-lt"/>
                <a:ea typeface="+mn-ea"/>
              </a:rPr>
              <a:t> </a:t>
            </a:r>
            <a:r>
              <a:rPr kumimoji="1" lang="en-US" altLang="zh-CN" sz="2800" b="0" i="0" u="none" strike="noStrike" kern="0" cap="none" spc="0" normalizeH="0" baseline="0" noProof="0" dirty="0" smtClean="0">
                <a:ln>
                  <a:noFill/>
                </a:ln>
                <a:solidFill>
                  <a:srgbClr val="FF0000"/>
                </a:solidFill>
                <a:effectLst/>
                <a:uLnTx/>
                <a:uFillTx/>
                <a:latin typeface="+mn-lt"/>
                <a:ea typeface="+mn-ea"/>
              </a:rPr>
              <a:t>factorial</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r>
              <a:rPr kumimoji="1" lang="en-US" altLang="zh-CN" sz="2800" b="1" i="0" u="none" strike="noStrike" kern="0" cap="none" spc="0" normalizeH="0" baseline="0" noProof="0" dirty="0" err="1" smtClean="0">
                <a:ln>
                  <a:noFill/>
                </a:ln>
                <a:solidFill>
                  <a:srgbClr val="FF0000"/>
                </a:solidFill>
                <a:effectLst/>
                <a:uLnTx/>
                <a:uFillTx/>
                <a:latin typeface="+mn-lt"/>
                <a:ea typeface="+mn-ea"/>
              </a:rPr>
              <a:t>int</a:t>
            </a:r>
            <a:r>
              <a:rPr kumimoji="1" lang="en-US" altLang="zh-CN" sz="2800" b="0" i="0" u="none" strike="noStrike" kern="0" cap="none" spc="0" normalizeH="0" baseline="0" noProof="0" dirty="0" smtClean="0">
                <a:ln>
                  <a:noFill/>
                </a:ln>
                <a:solidFill>
                  <a:srgbClr val="FF0000"/>
                </a:solidFill>
                <a:effectLst/>
                <a:uLnTx/>
                <a:uFillTx/>
                <a:latin typeface="+mn-lt"/>
                <a:ea typeface="+mn-ea"/>
              </a:rPr>
              <a:t> n</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r>
              <a:rPr kumimoji="1" lang="en-US" altLang="zh-CN" sz="2800" b="0" i="0" u="none" strike="noStrike" kern="0" cap="none" spc="0" normalizeH="0" baseline="0" noProof="0" dirty="0" smtClean="0">
                <a:ln>
                  <a:noFill/>
                </a:ln>
                <a:solidFill>
                  <a:srgbClr val="FF0000"/>
                </a:solidFill>
                <a:effectLst/>
                <a:uLnTx/>
                <a:uFillTx/>
                <a:latin typeface="+mn-lt"/>
                <a:ea typeface="+mn-ea"/>
              </a:rPr>
              <a:t> </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p>
          <a:p>
            <a:pPr marL="742950" marR="0" lvl="1" indent="-285750" algn="l" defTabSz="914400" rtl="0" eaLnBrk="0" fontAlgn="base" latinLnBrk="0" hangingPunct="0">
              <a:lnSpc>
                <a:spcPct val="100000"/>
              </a:lnSpc>
              <a:spcBef>
                <a:spcPts val="12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rPr>
              <a:t>    </a:t>
            </a:r>
            <a:r>
              <a:rPr kumimoji="1" lang="en-US" altLang="zh-CN" sz="2800" b="1" i="0" u="none" strike="noStrike" kern="0" cap="none" spc="0" normalizeH="0" baseline="0" noProof="0" dirty="0" err="1" smtClean="0">
                <a:ln>
                  <a:noFill/>
                </a:ln>
                <a:solidFill>
                  <a:srgbClr val="FF0000"/>
                </a:solidFill>
                <a:effectLst/>
                <a:uLnTx/>
                <a:uFillTx/>
                <a:latin typeface="+mn-lt"/>
                <a:ea typeface="+mn-ea"/>
              </a:rPr>
              <a:t>int</a:t>
            </a:r>
            <a:r>
              <a:rPr kumimoji="1" lang="en-US" altLang="zh-CN" sz="2800" b="0" i="0" u="none" strike="noStrike" kern="0" cap="none" spc="0" normalizeH="0" baseline="0" noProof="0" dirty="0" smtClean="0">
                <a:ln>
                  <a:noFill/>
                </a:ln>
                <a:solidFill>
                  <a:srgbClr val="FF0000"/>
                </a:solidFill>
                <a:effectLst/>
                <a:uLnTx/>
                <a:uFillTx/>
                <a:latin typeface="+mn-lt"/>
                <a:ea typeface="+mn-ea"/>
              </a:rPr>
              <a:t> f</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r>
              <a:rPr kumimoji="1" lang="en-US" altLang="zh-CN" sz="2800" b="0" i="0" u="none" strike="noStrike" kern="0" cap="none" spc="0" normalizeH="0" baseline="0" noProof="0" dirty="0" smtClean="0">
                <a:ln>
                  <a:noFill/>
                </a:ln>
                <a:solidFill>
                  <a:srgbClr val="FF0000"/>
                </a:solidFill>
                <a:effectLst/>
                <a:uLnTx/>
                <a:uFillTx/>
                <a:latin typeface="+mn-lt"/>
                <a:ea typeface="+mn-ea"/>
              </a:rPr>
              <a:t>1</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p>
          <a:p>
            <a:pPr marL="742950" marR="0" lvl="1" indent="-285750" algn="l" defTabSz="914400" rtl="0" eaLnBrk="0" fontAlgn="base" latinLnBrk="0" hangingPunct="0">
              <a:lnSpc>
                <a:spcPct val="100000"/>
              </a:lnSpc>
              <a:spcBef>
                <a:spcPts val="12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rPr>
              <a:t>    </a:t>
            </a:r>
            <a:r>
              <a:rPr kumimoji="1" lang="en-US" altLang="zh-CN" sz="2800" b="1" i="0" u="none" strike="noStrike" kern="0" cap="none" spc="0" normalizeH="0" baseline="0" noProof="0" dirty="0" smtClean="0">
                <a:ln>
                  <a:noFill/>
                </a:ln>
                <a:solidFill>
                  <a:srgbClr val="FF0000"/>
                </a:solidFill>
                <a:effectLst/>
                <a:uLnTx/>
                <a:uFillTx/>
                <a:latin typeface="+mn-lt"/>
                <a:ea typeface="+mn-ea"/>
              </a:rPr>
              <a:t>for</a:t>
            </a:r>
            <a:r>
              <a:rPr kumimoji="1" lang="zh-CN" altLang="en-US" sz="2800" b="1" i="0" u="none" strike="noStrike" kern="0" cap="none" spc="0" normalizeH="0" baseline="0" noProof="0" dirty="0" smtClean="0">
                <a:ln>
                  <a:noFill/>
                </a:ln>
                <a:solidFill>
                  <a:srgbClr val="FF0000"/>
                </a:solidFill>
                <a:effectLst/>
                <a:uLnTx/>
                <a:uFillTx/>
                <a:latin typeface="+mn-lt"/>
                <a:ea typeface="+mn-ea"/>
              </a:rPr>
              <a:t> </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r>
              <a:rPr kumimoji="1" lang="en-US" altLang="zh-CN" sz="2800" b="1" i="0" u="none" strike="noStrike" kern="0" cap="none" spc="0" normalizeH="0" baseline="0" noProof="0" dirty="0" err="1" smtClean="0">
                <a:ln>
                  <a:noFill/>
                </a:ln>
                <a:solidFill>
                  <a:srgbClr val="FF0000"/>
                </a:solidFill>
                <a:effectLst/>
                <a:uLnTx/>
                <a:uFillTx/>
                <a:latin typeface="+mn-lt"/>
                <a:ea typeface="+mn-ea"/>
              </a:rPr>
              <a:t>int</a:t>
            </a:r>
            <a:r>
              <a:rPr kumimoji="1" lang="en-US" altLang="zh-CN" sz="2800" b="0" i="0" u="none" strike="noStrike" kern="0" cap="none" spc="0" normalizeH="0" baseline="0" noProof="0" dirty="0" smtClean="0">
                <a:ln>
                  <a:noFill/>
                </a:ln>
                <a:solidFill>
                  <a:srgbClr val="FF0000"/>
                </a:solidFill>
                <a:effectLst/>
                <a:uLnTx/>
                <a:uFillTx/>
                <a:latin typeface="+mn-lt"/>
                <a:ea typeface="+mn-ea"/>
              </a:rPr>
              <a:t> </a:t>
            </a:r>
            <a:r>
              <a:rPr kumimoji="1" lang="en-US" altLang="zh-CN" sz="2800" b="0" i="0" u="none" strike="noStrike" kern="0" cap="none" spc="0" normalizeH="0" baseline="0" noProof="0" dirty="0" err="1" smtClean="0">
                <a:ln>
                  <a:noFill/>
                </a:ln>
                <a:solidFill>
                  <a:srgbClr val="FF0000"/>
                </a:solidFill>
                <a:effectLst/>
                <a:uLnTx/>
                <a:uFillTx/>
                <a:latin typeface="+mn-lt"/>
                <a:ea typeface="+mn-ea"/>
              </a:rPr>
              <a:t>i</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r>
              <a:rPr kumimoji="1" lang="en-US" altLang="zh-CN" sz="2800" b="0" i="0" u="none" strike="noStrike" kern="0" cap="none" spc="0" normalizeH="0" baseline="0" noProof="0" dirty="0" smtClean="0">
                <a:ln>
                  <a:noFill/>
                </a:ln>
                <a:solidFill>
                  <a:srgbClr val="FF0000"/>
                </a:solidFill>
                <a:effectLst/>
                <a:uLnTx/>
                <a:uFillTx/>
                <a:latin typeface="+mn-lt"/>
                <a:ea typeface="+mn-ea"/>
              </a:rPr>
              <a:t>2</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r>
              <a:rPr kumimoji="1" lang="en-US" altLang="zh-CN" sz="2800" b="0" i="0" u="none" strike="noStrike" kern="0" cap="none" spc="0" normalizeH="0" baseline="0" noProof="0" dirty="0" smtClean="0">
                <a:ln>
                  <a:noFill/>
                </a:ln>
                <a:solidFill>
                  <a:srgbClr val="FF0000"/>
                </a:solidFill>
                <a:effectLst/>
                <a:uLnTx/>
                <a:uFillTx/>
                <a:latin typeface="+mn-lt"/>
                <a:ea typeface="+mn-ea"/>
              </a:rPr>
              <a:t> </a:t>
            </a:r>
            <a:r>
              <a:rPr kumimoji="1" lang="en-US" altLang="zh-CN" sz="2800" b="0" i="0" u="none" strike="noStrike" kern="0" cap="none" spc="0" normalizeH="0" baseline="0" noProof="0" dirty="0" err="1" smtClean="0">
                <a:ln>
                  <a:noFill/>
                </a:ln>
                <a:solidFill>
                  <a:srgbClr val="FF0000"/>
                </a:solidFill>
                <a:effectLst/>
                <a:uLnTx/>
                <a:uFillTx/>
                <a:latin typeface="+mn-lt"/>
                <a:ea typeface="+mn-ea"/>
              </a:rPr>
              <a:t>i</a:t>
            </a:r>
            <a:r>
              <a:rPr kumimoji="1" lang="en-US" altLang="zh-CN" sz="2800" b="1" i="0" u="none" strike="noStrike" kern="0" cap="none" spc="0" normalizeH="0" baseline="0" noProof="0" dirty="0" smtClean="0">
                <a:ln>
                  <a:noFill/>
                </a:ln>
                <a:solidFill>
                  <a:srgbClr val="FF0000"/>
                </a:solidFill>
                <a:effectLst/>
                <a:uLnTx/>
                <a:uFillTx/>
                <a:latin typeface="+mn-lt"/>
                <a:ea typeface="+mn-ea"/>
              </a:rPr>
              <a:t>&lt;=</a:t>
            </a:r>
            <a:r>
              <a:rPr kumimoji="1" lang="en-US" altLang="zh-CN" sz="2800" b="0" i="0" u="none" strike="noStrike" kern="0" cap="none" spc="0" normalizeH="0" baseline="0" noProof="0" dirty="0" smtClean="0">
                <a:ln>
                  <a:noFill/>
                </a:ln>
                <a:solidFill>
                  <a:srgbClr val="FF0000"/>
                </a:solidFill>
                <a:effectLst/>
                <a:uLnTx/>
                <a:uFillTx/>
                <a:latin typeface="+mn-lt"/>
                <a:ea typeface="+mn-ea"/>
              </a:rPr>
              <a:t>n</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r>
              <a:rPr kumimoji="1" lang="en-US" altLang="zh-CN" sz="2800" b="0" i="0" u="none" strike="noStrike" kern="0" cap="none" spc="0" normalizeH="0" baseline="0" noProof="0" dirty="0" smtClean="0">
                <a:ln>
                  <a:noFill/>
                </a:ln>
                <a:solidFill>
                  <a:srgbClr val="FF0000"/>
                </a:solidFill>
                <a:effectLst/>
                <a:uLnTx/>
                <a:uFillTx/>
                <a:latin typeface="+mn-lt"/>
                <a:ea typeface="+mn-ea"/>
              </a:rPr>
              <a:t> </a:t>
            </a:r>
            <a:r>
              <a:rPr kumimoji="1" lang="en-US" altLang="zh-CN" sz="2800" b="0" i="0" u="none" strike="noStrike" kern="0" cap="none" spc="0" normalizeH="0" baseline="0" noProof="0" dirty="0" err="1" smtClean="0">
                <a:ln>
                  <a:noFill/>
                </a:ln>
                <a:solidFill>
                  <a:srgbClr val="FF0000"/>
                </a:solidFill>
                <a:effectLst/>
                <a:uLnTx/>
                <a:uFillTx/>
                <a:latin typeface="+mn-lt"/>
                <a:ea typeface="+mn-ea"/>
              </a:rPr>
              <a:t>i</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r>
              <a:rPr kumimoji="1" lang="en-US" altLang="zh-CN" sz="2800" b="0" i="0" u="none" strike="noStrike" kern="0" cap="none" spc="0" normalizeH="0" baseline="0" noProof="0" dirty="0" smtClean="0">
                <a:ln>
                  <a:noFill/>
                </a:ln>
                <a:solidFill>
                  <a:srgbClr val="FF0000"/>
                </a:solidFill>
                <a:effectLst/>
                <a:uLnTx/>
                <a:uFillTx/>
                <a:latin typeface="+mn-lt"/>
                <a:ea typeface="+mn-ea"/>
              </a:rPr>
              <a:t>  f</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r>
              <a:rPr kumimoji="1" lang="en-US" altLang="zh-CN" sz="2800" b="0" i="0" u="none" strike="noStrike" kern="0" cap="none" spc="0" normalizeH="0" baseline="0" noProof="0" dirty="0" smtClean="0">
                <a:ln>
                  <a:noFill/>
                </a:ln>
                <a:solidFill>
                  <a:srgbClr val="FF0000"/>
                </a:solidFill>
                <a:effectLst/>
                <a:uLnTx/>
                <a:uFillTx/>
                <a:latin typeface="+mn-lt"/>
                <a:ea typeface="+mn-ea"/>
              </a:rPr>
              <a:t>n</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r>
              <a:rPr kumimoji="1" lang="en-US" altLang="zh-CN" sz="2800" b="0" i="0" u="none" strike="noStrike" kern="0" cap="none" spc="0" normalizeH="0" baseline="0" noProof="0" dirty="0" smtClean="0">
                <a:ln>
                  <a:noFill/>
                </a:ln>
                <a:solidFill>
                  <a:srgbClr val="FF0000"/>
                </a:solidFill>
                <a:effectLst/>
                <a:uLnTx/>
                <a:uFillTx/>
                <a:latin typeface="+mn-lt"/>
                <a:ea typeface="+mn-ea"/>
              </a:rPr>
              <a:t>f</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p>
          <a:p>
            <a:pPr marL="742950" marR="0" lvl="1" indent="-285750" algn="l" defTabSz="914400" rtl="0" eaLnBrk="0" fontAlgn="base" latinLnBrk="0" hangingPunct="0">
              <a:lnSpc>
                <a:spcPct val="100000"/>
              </a:lnSpc>
              <a:spcBef>
                <a:spcPts val="12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rPr>
              <a:t>    </a:t>
            </a:r>
            <a:r>
              <a:rPr kumimoji="1" lang="en-US" altLang="zh-CN" sz="2800" b="1" i="0" u="none" strike="noStrike" kern="0" cap="none" spc="0" normalizeH="0" baseline="0" noProof="0" dirty="0" smtClean="0">
                <a:ln>
                  <a:noFill/>
                </a:ln>
                <a:solidFill>
                  <a:srgbClr val="FF0000"/>
                </a:solidFill>
                <a:effectLst/>
                <a:uLnTx/>
                <a:uFillTx/>
                <a:latin typeface="+mn-lt"/>
                <a:ea typeface="+mn-ea"/>
              </a:rPr>
              <a:t>return</a:t>
            </a:r>
            <a:r>
              <a:rPr kumimoji="1" lang="en-US" altLang="zh-CN" sz="2800" b="0" i="0" u="none" strike="noStrike" kern="0" cap="none" spc="0" normalizeH="0" baseline="0" noProof="0" dirty="0" smtClean="0">
                <a:ln>
                  <a:noFill/>
                </a:ln>
                <a:solidFill>
                  <a:srgbClr val="FF0000"/>
                </a:solidFill>
                <a:effectLst/>
                <a:uLnTx/>
                <a:uFillTx/>
                <a:latin typeface="+mn-lt"/>
                <a:ea typeface="+mn-ea"/>
              </a:rPr>
              <a:t> f</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p>
          <a:p>
            <a:pPr marL="742950" marR="0" lvl="1" indent="-285750" algn="l" defTabSz="914400" rtl="0" eaLnBrk="0" fontAlgn="base" latinLnBrk="0" hangingPunct="0">
              <a:lnSpc>
                <a:spcPct val="100000"/>
              </a:lnSpc>
              <a:spcBef>
                <a:spcPts val="1200"/>
              </a:spcBef>
              <a:spcAft>
                <a:spcPct val="0"/>
              </a:spcAft>
              <a:buClrTx/>
              <a:buSzTx/>
              <a:buFontTx/>
              <a:buChar char="–"/>
              <a:tabLst/>
              <a:defRPr/>
            </a:pPr>
            <a:r>
              <a:rPr kumimoji="1" lang="en-US" altLang="zh-CN" sz="2800" b="1" i="0" u="none" strike="noStrike" kern="0" cap="none" spc="0" normalizeH="0" baseline="0" noProof="0" dirty="0" smtClean="0">
                <a:ln>
                  <a:noFill/>
                </a:ln>
                <a:solidFill>
                  <a:srgbClr val="FF0000"/>
                </a:solidFill>
                <a:effectLst/>
                <a:uLnTx/>
                <a:uFillTx/>
                <a:latin typeface="+mn-lt"/>
                <a:ea typeface="+mn-ea"/>
              </a:rPr>
              <a:t>}</a:t>
            </a:r>
          </a:p>
          <a:p>
            <a:pPr marL="342900" marR="0" lvl="0" indent="-342900" algn="l" defTabSz="914400" rtl="0" eaLnBrk="0" fontAlgn="base" latinLnBrk="0" hangingPunct="0">
              <a:lnSpc>
                <a:spcPct val="100000"/>
              </a:lnSpc>
              <a:spcBef>
                <a:spcPts val="1200"/>
              </a:spcBef>
              <a:spcAft>
                <a:spcPct val="0"/>
              </a:spcAft>
              <a:buClrTx/>
              <a:buSzTx/>
              <a:buFontTx/>
              <a:buChar char="•"/>
              <a:tabLst/>
              <a:defRPr/>
            </a:pP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Char char="•"/>
              <a:tabLst/>
              <a:defRPr/>
            </a:pPr>
            <a:endParaRPr kumimoji="1"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32</a:t>
            </a:fld>
            <a:endParaRPr lang="en-US" altLang="zh-CN"/>
          </a:p>
        </p:txBody>
      </p:sp>
      <p:sp>
        <p:nvSpPr>
          <p:cNvPr id="3" name="Rectangle 5"/>
          <p:cNvSpPr>
            <a:spLocks noChangeArrowheads="1"/>
          </p:cNvSpPr>
          <p:nvPr/>
        </p:nvSpPr>
        <p:spPr bwMode="auto">
          <a:xfrm>
            <a:off x="2268538" y="1052513"/>
            <a:ext cx="4464050" cy="533400"/>
          </a:xfrm>
          <a:prstGeom prst="rect">
            <a:avLst/>
          </a:prstGeom>
          <a:noFill/>
          <a:ln w="9525">
            <a:noFill/>
            <a:miter lim="800000"/>
            <a:headEnd/>
            <a:tailEnd/>
          </a:ln>
          <a:effectLst/>
        </p:spPr>
        <p:txBody>
          <a:bodyPr anchor="ctr"/>
          <a:lstStyle/>
          <a:p>
            <a:pPr>
              <a:defRPr/>
            </a:pPr>
            <a:r>
              <a:rPr lang="zh-CN" altLang="en-US" sz="3600" b="1" u="sng" dirty="0">
                <a:solidFill>
                  <a:schemeClr val="tx2"/>
                </a:solidFill>
                <a:effectLst>
                  <a:outerShdw blurRad="38100" dist="38100" dir="2700000" algn="tl">
                    <a:srgbClr val="C0C0C0"/>
                  </a:outerShdw>
                </a:effectLst>
                <a:ea typeface="仿宋_GB2312" pitchFamily="49" charset="-122"/>
              </a:rPr>
              <a:t>尾递归用迭代法实现</a:t>
            </a:r>
            <a:endParaRPr lang="zh-CN" altLang="en-US" sz="3600" dirty="0">
              <a:solidFill>
                <a:schemeClr val="tx2"/>
              </a:solidFill>
            </a:endParaRPr>
          </a:p>
        </p:txBody>
      </p:sp>
      <p:sp>
        <p:nvSpPr>
          <p:cNvPr id="4" name="Rectangle 6"/>
          <p:cNvSpPr>
            <a:spLocks noChangeArrowheads="1"/>
          </p:cNvSpPr>
          <p:nvPr/>
        </p:nvSpPr>
        <p:spPr bwMode="auto">
          <a:xfrm>
            <a:off x="611188" y="1916113"/>
            <a:ext cx="7489825" cy="20955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FontTx/>
              <a:buChar char="•"/>
              <a:defRPr/>
            </a:pPr>
            <a:r>
              <a:rPr lang="zh-CN" altLang="en-US" sz="3200" b="1">
                <a:solidFill>
                  <a:srgbClr val="993300"/>
                </a:solidFill>
                <a:effectLst>
                  <a:outerShdw blurRad="38100" dist="38100" dir="2700000" algn="tl">
                    <a:srgbClr val="C0C0C0"/>
                  </a:outerShdw>
                </a:effectLst>
                <a:ea typeface="仿宋_GB2312" pitchFamily="49" charset="-122"/>
              </a:rPr>
              <a:t>尾递归</a:t>
            </a:r>
          </a:p>
          <a:p>
            <a:pPr marL="742950" lvl="1" indent="-285750">
              <a:spcBef>
                <a:spcPct val="50000"/>
              </a:spcBef>
              <a:buClr>
                <a:schemeClr val="tx2"/>
              </a:buClr>
              <a:buFontTx/>
              <a:buChar char="–"/>
              <a:defRPr/>
            </a:pPr>
            <a:r>
              <a:rPr lang="zh-CN" altLang="en-US" sz="2800" b="1">
                <a:solidFill>
                  <a:srgbClr val="0000FF"/>
                </a:solidFill>
                <a:effectLst>
                  <a:outerShdw blurRad="38100" dist="38100" dir="2700000" algn="tl">
                    <a:srgbClr val="C0C0C0"/>
                  </a:outerShdw>
                </a:effectLst>
                <a:ea typeface="仿宋_GB2312" pitchFamily="49" charset="-122"/>
              </a:rPr>
              <a:t>递归调用语句只有一个，放在过程最后。</a:t>
            </a:r>
          </a:p>
          <a:p>
            <a:pPr marL="742950" lvl="1" indent="-285750">
              <a:spcBef>
                <a:spcPct val="20000"/>
              </a:spcBef>
              <a:buClr>
                <a:schemeClr val="tx2"/>
              </a:buClr>
              <a:buFontTx/>
              <a:buChar char="–"/>
              <a:defRPr/>
            </a:pPr>
            <a:r>
              <a:rPr lang="zh-CN" altLang="en-US" sz="2800" b="1">
                <a:solidFill>
                  <a:srgbClr val="0000FF"/>
                </a:solidFill>
                <a:effectLst>
                  <a:outerShdw blurRad="38100" dist="38100" dir="2700000" algn="tl">
                    <a:srgbClr val="C0C0C0"/>
                  </a:outerShdw>
                </a:effectLst>
                <a:ea typeface="仿宋_GB2312" pitchFamily="49" charset="-122"/>
              </a:rPr>
              <a:t>递归调用返回时，返回到上一层递归调用语句的下一语句</a:t>
            </a:r>
            <a:r>
              <a:rPr lang="en-US" altLang="zh-CN" sz="2800" b="1">
                <a:solidFill>
                  <a:srgbClr val="0000FF"/>
                </a:solidFill>
                <a:effectLst>
                  <a:outerShdw blurRad="38100" dist="38100" dir="2700000" algn="tl">
                    <a:srgbClr val="C0C0C0"/>
                  </a:outerShdw>
                </a:effectLst>
                <a:ea typeface="仿宋_GB2312" pitchFamily="49" charset="-122"/>
              </a:rPr>
              <a:t>——</a:t>
            </a:r>
            <a:r>
              <a:rPr lang="zh-CN" altLang="en-US" sz="2800" b="1">
                <a:solidFill>
                  <a:srgbClr val="0000FF"/>
                </a:solidFill>
                <a:effectLst>
                  <a:outerShdw blurRad="38100" dist="38100" dir="2700000" algn="tl">
                    <a:srgbClr val="C0C0C0"/>
                  </a:outerShdw>
                </a:effectLst>
                <a:ea typeface="仿宋_GB2312" pitchFamily="49" charset="-122"/>
              </a:rPr>
              <a:t>程序末尾。</a:t>
            </a:r>
          </a:p>
        </p:txBody>
      </p:sp>
    </p:spTree>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33</a:t>
            </a:fld>
            <a:endParaRPr lang="en-US" altLang="zh-CN"/>
          </a:p>
        </p:txBody>
      </p:sp>
      <p:sp>
        <p:nvSpPr>
          <p:cNvPr id="3" name="Text Box 4"/>
          <p:cNvSpPr txBox="1">
            <a:spLocks noChangeArrowheads="1"/>
          </p:cNvSpPr>
          <p:nvPr/>
        </p:nvSpPr>
        <p:spPr bwMode="auto">
          <a:xfrm>
            <a:off x="782756" y="1002519"/>
            <a:ext cx="7543800" cy="5370512"/>
          </a:xfrm>
          <a:prstGeom prst="rect">
            <a:avLst/>
          </a:prstGeom>
          <a:noFill/>
          <a:ln w="9525">
            <a:noFill/>
            <a:miter lim="800000"/>
            <a:headEnd/>
            <a:tailEnd/>
          </a:ln>
        </p:spPr>
        <p:txBody>
          <a:bodyPr>
            <a:spAutoFit/>
          </a:bodyPr>
          <a:lstStyle/>
          <a:p>
            <a:r>
              <a:rPr lang="en-US" altLang="zh-CN" sz="2600" b="1" dirty="0">
                <a:solidFill>
                  <a:schemeClr val="tx2"/>
                </a:solidFill>
                <a:latin typeface="+mn-lt"/>
              </a:rPr>
              <a:t>void</a:t>
            </a:r>
            <a:r>
              <a:rPr lang="en-US" altLang="zh-CN" sz="2600" dirty="0">
                <a:solidFill>
                  <a:schemeClr val="tx2"/>
                </a:solidFill>
                <a:latin typeface="+mn-lt"/>
              </a:rPr>
              <a:t> </a:t>
            </a:r>
            <a:r>
              <a:rPr lang="en-US" altLang="zh-CN" sz="2600" dirty="0" err="1" smtClean="0">
                <a:solidFill>
                  <a:schemeClr val="tx2"/>
                </a:solidFill>
                <a:latin typeface="+mn-lt"/>
              </a:rPr>
              <a:t>recfunc</a:t>
            </a:r>
            <a:r>
              <a:rPr lang="en-US" altLang="zh-CN" sz="2600" b="1" dirty="0" smtClean="0">
                <a:solidFill>
                  <a:schemeClr val="tx2"/>
                </a:solidFill>
                <a:latin typeface="+mn-lt"/>
              </a:rPr>
              <a:t>(</a:t>
            </a:r>
            <a:r>
              <a:rPr lang="en-US" altLang="zh-CN" sz="2600" b="1" dirty="0" err="1" smtClean="0">
                <a:solidFill>
                  <a:schemeClr val="tx2"/>
                </a:solidFill>
                <a:latin typeface="+mn-lt"/>
              </a:rPr>
              <a:t>int</a:t>
            </a:r>
            <a:r>
              <a:rPr lang="en-US" altLang="zh-CN" sz="2600" dirty="0" smtClean="0">
                <a:solidFill>
                  <a:schemeClr val="tx2"/>
                </a:solidFill>
                <a:latin typeface="+mn-lt"/>
              </a:rPr>
              <a:t> </a:t>
            </a:r>
            <a:r>
              <a:rPr lang="en-US" altLang="zh-CN" sz="2600" dirty="0">
                <a:solidFill>
                  <a:schemeClr val="tx2"/>
                </a:solidFill>
                <a:latin typeface="+mn-lt"/>
              </a:rPr>
              <a:t>A</a:t>
            </a:r>
            <a:r>
              <a:rPr lang="en-US" altLang="zh-CN" sz="2600" b="1" dirty="0">
                <a:solidFill>
                  <a:schemeClr val="tx2"/>
                </a:solidFill>
                <a:latin typeface="+mn-lt"/>
              </a:rPr>
              <a:t>[ ],  </a:t>
            </a:r>
            <a:r>
              <a:rPr lang="en-US" altLang="zh-CN" sz="2600" b="1" dirty="0" err="1">
                <a:solidFill>
                  <a:schemeClr val="tx2"/>
                </a:solidFill>
                <a:latin typeface="+mn-lt"/>
              </a:rPr>
              <a:t>int</a:t>
            </a:r>
            <a:r>
              <a:rPr lang="en-US" altLang="zh-CN" sz="2600" dirty="0">
                <a:solidFill>
                  <a:schemeClr val="tx2"/>
                </a:solidFill>
                <a:latin typeface="+mn-lt"/>
              </a:rPr>
              <a:t> </a:t>
            </a:r>
            <a:r>
              <a:rPr lang="en-US" altLang="zh-CN" sz="2600" dirty="0" smtClean="0">
                <a:solidFill>
                  <a:schemeClr val="tx2"/>
                </a:solidFill>
                <a:latin typeface="+mn-lt"/>
              </a:rPr>
              <a:t>n</a:t>
            </a:r>
            <a:r>
              <a:rPr lang="en-US" altLang="zh-CN" sz="2600" b="1" dirty="0" smtClean="0">
                <a:solidFill>
                  <a:schemeClr val="tx2"/>
                </a:solidFill>
                <a:latin typeface="+mn-lt"/>
              </a:rPr>
              <a:t>)</a:t>
            </a:r>
            <a:r>
              <a:rPr lang="en-US" altLang="zh-CN" sz="2600" dirty="0" smtClean="0">
                <a:solidFill>
                  <a:schemeClr val="tx2"/>
                </a:solidFill>
                <a:latin typeface="+mn-lt"/>
              </a:rPr>
              <a:t> </a:t>
            </a:r>
            <a:r>
              <a:rPr lang="en-US" altLang="zh-CN" sz="2600" b="1" dirty="0">
                <a:solidFill>
                  <a:schemeClr val="tx2"/>
                </a:solidFill>
                <a:latin typeface="+mn-lt"/>
              </a:rPr>
              <a:t>{</a:t>
            </a:r>
          </a:p>
          <a:p>
            <a:r>
              <a:rPr lang="en-US" altLang="zh-CN" sz="2600" b="1" dirty="0">
                <a:solidFill>
                  <a:schemeClr val="tx2"/>
                </a:solidFill>
                <a:latin typeface="+mn-lt"/>
              </a:rPr>
              <a:t>    if </a:t>
            </a:r>
            <a:r>
              <a:rPr lang="en-US" altLang="zh-CN" sz="2600" b="1" dirty="0" smtClean="0">
                <a:solidFill>
                  <a:schemeClr val="tx2"/>
                </a:solidFill>
                <a:latin typeface="+mn-lt"/>
              </a:rPr>
              <a:t>(</a:t>
            </a:r>
            <a:r>
              <a:rPr lang="en-US" altLang="zh-CN" sz="2600" dirty="0" smtClean="0">
                <a:solidFill>
                  <a:schemeClr val="tx2"/>
                </a:solidFill>
                <a:latin typeface="+mn-lt"/>
              </a:rPr>
              <a:t>n</a:t>
            </a:r>
            <a:r>
              <a:rPr lang="en-US" altLang="zh-CN" sz="2600" b="1" dirty="0" smtClean="0">
                <a:solidFill>
                  <a:schemeClr val="tx2"/>
                </a:solidFill>
                <a:latin typeface="+mn-lt"/>
              </a:rPr>
              <a:t>&gt;=</a:t>
            </a:r>
            <a:r>
              <a:rPr lang="en-US" altLang="zh-CN" sz="2600" dirty="0" smtClean="0">
                <a:solidFill>
                  <a:schemeClr val="tx2"/>
                </a:solidFill>
                <a:latin typeface="+mn-lt"/>
              </a:rPr>
              <a:t>0</a:t>
            </a:r>
            <a:r>
              <a:rPr lang="en-US" altLang="zh-CN" sz="2600" b="1" dirty="0" smtClean="0">
                <a:solidFill>
                  <a:schemeClr val="tx2"/>
                </a:solidFill>
                <a:latin typeface="+mn-lt"/>
              </a:rPr>
              <a:t>) </a:t>
            </a:r>
            <a:r>
              <a:rPr lang="en-US" altLang="zh-CN" sz="2600" b="1" dirty="0">
                <a:solidFill>
                  <a:schemeClr val="tx2"/>
                </a:solidFill>
                <a:latin typeface="+mn-lt"/>
              </a:rPr>
              <a:t>{</a:t>
            </a:r>
            <a:endParaRPr lang="en-US" altLang="zh-CN" sz="2600" dirty="0">
              <a:solidFill>
                <a:schemeClr val="tx2"/>
              </a:solidFill>
              <a:latin typeface="+mn-lt"/>
            </a:endParaRPr>
          </a:p>
          <a:p>
            <a:r>
              <a:rPr lang="en-US" altLang="zh-CN" sz="2600" dirty="0">
                <a:solidFill>
                  <a:schemeClr val="tx2"/>
                </a:solidFill>
                <a:latin typeface="+mn-lt"/>
              </a:rPr>
              <a:t>       </a:t>
            </a:r>
            <a:r>
              <a:rPr lang="en-US" altLang="zh-CN" sz="2600" b="1" dirty="0" err="1" smtClean="0">
                <a:solidFill>
                  <a:schemeClr val="tx2"/>
                </a:solidFill>
                <a:latin typeface="+mn-lt"/>
              </a:rPr>
              <a:t>cout</a:t>
            </a:r>
            <a:r>
              <a:rPr lang="en-US" altLang="zh-CN" sz="2600" b="1" dirty="0" smtClean="0">
                <a:solidFill>
                  <a:schemeClr val="tx2"/>
                </a:solidFill>
                <a:latin typeface="+mn-lt"/>
              </a:rPr>
              <a:t>&lt;&lt;</a:t>
            </a:r>
            <a:r>
              <a:rPr lang="en-US" altLang="zh-CN" sz="2600" dirty="0" smtClean="0">
                <a:solidFill>
                  <a:schemeClr val="tx2"/>
                </a:solidFill>
                <a:latin typeface="+mn-lt"/>
              </a:rPr>
              <a:t>A</a:t>
            </a:r>
            <a:r>
              <a:rPr lang="en-US" altLang="zh-CN" sz="2600" b="1" dirty="0" smtClean="0">
                <a:solidFill>
                  <a:schemeClr val="tx2"/>
                </a:solidFill>
                <a:latin typeface="+mn-lt"/>
              </a:rPr>
              <a:t>[</a:t>
            </a:r>
            <a:r>
              <a:rPr lang="en-US" altLang="zh-CN" sz="2600" dirty="0" smtClean="0">
                <a:solidFill>
                  <a:schemeClr val="tx2"/>
                </a:solidFill>
                <a:latin typeface="+mn-lt"/>
              </a:rPr>
              <a:t>n</a:t>
            </a:r>
            <a:r>
              <a:rPr lang="en-US" altLang="zh-CN" sz="2600" b="1" dirty="0" smtClean="0">
                <a:solidFill>
                  <a:schemeClr val="tx2"/>
                </a:solidFill>
                <a:latin typeface="+mn-lt"/>
              </a:rPr>
              <a:t>]&lt;&lt;“ ”;</a:t>
            </a:r>
            <a:endParaRPr lang="en-US" altLang="zh-CN" sz="2600" dirty="0">
              <a:solidFill>
                <a:schemeClr val="tx2"/>
              </a:solidFill>
              <a:latin typeface="+mn-lt"/>
            </a:endParaRPr>
          </a:p>
          <a:p>
            <a:r>
              <a:rPr lang="en-US" altLang="zh-CN" sz="2600" dirty="0">
                <a:solidFill>
                  <a:schemeClr val="tx2"/>
                </a:solidFill>
                <a:latin typeface="+mn-lt"/>
              </a:rPr>
              <a:t>       </a:t>
            </a:r>
            <a:r>
              <a:rPr lang="en-US" altLang="zh-CN" sz="2600" dirty="0" smtClean="0">
                <a:solidFill>
                  <a:schemeClr val="tx2"/>
                </a:solidFill>
                <a:latin typeface="+mn-lt"/>
              </a:rPr>
              <a:t>n</a:t>
            </a:r>
            <a:r>
              <a:rPr lang="en-US" altLang="zh-CN" sz="2600" b="1" i="1" dirty="0" smtClean="0">
                <a:solidFill>
                  <a:schemeClr val="tx2"/>
                </a:solidFill>
                <a:latin typeface="+mn-lt"/>
              </a:rPr>
              <a:t>--</a:t>
            </a:r>
            <a:r>
              <a:rPr lang="en-US" altLang="zh-CN" sz="2600" b="1" dirty="0" smtClean="0">
                <a:solidFill>
                  <a:schemeClr val="tx2"/>
                </a:solidFill>
                <a:latin typeface="+mn-lt"/>
              </a:rPr>
              <a:t>;</a:t>
            </a:r>
            <a:endParaRPr lang="en-US" altLang="zh-CN" sz="2600" b="1" dirty="0">
              <a:solidFill>
                <a:schemeClr val="tx2"/>
              </a:solidFill>
              <a:latin typeface="+mn-lt"/>
            </a:endParaRPr>
          </a:p>
          <a:p>
            <a:r>
              <a:rPr lang="en-US" altLang="zh-CN" sz="2600" dirty="0">
                <a:solidFill>
                  <a:schemeClr val="tx2"/>
                </a:solidFill>
                <a:latin typeface="+mn-lt"/>
              </a:rPr>
              <a:t>       </a:t>
            </a:r>
            <a:r>
              <a:rPr lang="en-US" altLang="zh-CN" sz="2600" dirty="0" err="1" smtClean="0">
                <a:solidFill>
                  <a:schemeClr val="tx2"/>
                </a:solidFill>
                <a:latin typeface="+mn-lt"/>
              </a:rPr>
              <a:t>recfunc</a:t>
            </a:r>
            <a:r>
              <a:rPr lang="en-US" altLang="zh-CN" sz="2600" b="1" dirty="0" smtClean="0">
                <a:solidFill>
                  <a:schemeClr val="tx2"/>
                </a:solidFill>
                <a:latin typeface="+mn-lt"/>
              </a:rPr>
              <a:t>(</a:t>
            </a:r>
            <a:r>
              <a:rPr lang="en-US" altLang="zh-CN" sz="2600" dirty="0" smtClean="0">
                <a:solidFill>
                  <a:schemeClr val="tx2"/>
                </a:solidFill>
                <a:latin typeface="+mn-lt"/>
              </a:rPr>
              <a:t>A</a:t>
            </a:r>
            <a:r>
              <a:rPr lang="en-US" altLang="zh-CN" sz="2600" b="1" dirty="0">
                <a:solidFill>
                  <a:schemeClr val="tx2"/>
                </a:solidFill>
                <a:latin typeface="+mn-lt"/>
              </a:rPr>
              <a:t>,</a:t>
            </a:r>
            <a:r>
              <a:rPr lang="en-US" altLang="zh-CN" sz="2600" dirty="0">
                <a:solidFill>
                  <a:schemeClr val="tx2"/>
                </a:solidFill>
                <a:latin typeface="+mn-lt"/>
              </a:rPr>
              <a:t> </a:t>
            </a:r>
            <a:r>
              <a:rPr lang="en-US" altLang="zh-CN" sz="2600" dirty="0" smtClean="0">
                <a:solidFill>
                  <a:schemeClr val="tx2"/>
                </a:solidFill>
                <a:latin typeface="+mn-lt"/>
              </a:rPr>
              <a:t>n</a:t>
            </a:r>
            <a:r>
              <a:rPr lang="en-US" altLang="zh-CN" sz="2600" b="1" dirty="0" smtClean="0">
                <a:solidFill>
                  <a:schemeClr val="tx2"/>
                </a:solidFill>
                <a:latin typeface="+mn-lt"/>
              </a:rPr>
              <a:t>);</a:t>
            </a:r>
            <a:endParaRPr lang="en-US" altLang="zh-CN" sz="2600" b="1" dirty="0">
              <a:solidFill>
                <a:schemeClr val="tx2"/>
              </a:solidFill>
              <a:latin typeface="+mn-lt"/>
            </a:endParaRPr>
          </a:p>
          <a:p>
            <a:r>
              <a:rPr lang="en-US" altLang="zh-CN" sz="2600" b="1" dirty="0">
                <a:solidFill>
                  <a:schemeClr val="tx2"/>
                </a:solidFill>
                <a:latin typeface="+mn-lt"/>
              </a:rPr>
              <a:t>    }</a:t>
            </a:r>
          </a:p>
          <a:p>
            <a:r>
              <a:rPr lang="en-US" altLang="zh-CN" sz="2600" b="1" dirty="0">
                <a:solidFill>
                  <a:schemeClr val="tx2"/>
                </a:solidFill>
                <a:latin typeface="+mn-lt"/>
              </a:rPr>
              <a:t>}</a:t>
            </a:r>
          </a:p>
          <a:p>
            <a:pPr>
              <a:spcBef>
                <a:spcPct val="30000"/>
              </a:spcBef>
            </a:pPr>
            <a:r>
              <a:rPr lang="en-US" altLang="zh-CN" sz="2600" b="1" dirty="0">
                <a:solidFill>
                  <a:schemeClr val="tx2"/>
                </a:solidFill>
                <a:latin typeface="+mn-lt"/>
                <a:ea typeface="仿宋_GB2312" pitchFamily="49" charset="-122"/>
              </a:rPr>
              <a:t>void</a:t>
            </a:r>
            <a:r>
              <a:rPr lang="en-US" altLang="zh-CN" sz="2600" dirty="0">
                <a:solidFill>
                  <a:schemeClr val="tx2"/>
                </a:solidFill>
                <a:latin typeface="+mn-lt"/>
                <a:ea typeface="仿宋_GB2312" pitchFamily="49" charset="-122"/>
              </a:rPr>
              <a:t> </a:t>
            </a:r>
            <a:r>
              <a:rPr lang="en-US" altLang="zh-CN" sz="2600" dirty="0" err="1" smtClean="0">
                <a:solidFill>
                  <a:schemeClr val="tx2"/>
                </a:solidFill>
                <a:latin typeface="+mn-lt"/>
                <a:ea typeface="仿宋_GB2312" pitchFamily="49" charset="-122"/>
              </a:rPr>
              <a:t>sterfunc</a:t>
            </a:r>
            <a:r>
              <a:rPr lang="en-US" altLang="zh-CN" sz="2600" b="1" dirty="0" smtClean="0">
                <a:solidFill>
                  <a:schemeClr val="tx2"/>
                </a:solidFill>
                <a:latin typeface="+mn-lt"/>
                <a:ea typeface="仿宋_GB2312" pitchFamily="49" charset="-122"/>
              </a:rPr>
              <a:t>(</a:t>
            </a:r>
            <a:r>
              <a:rPr lang="en-US" altLang="zh-CN" sz="2600" b="1" dirty="0" err="1" smtClean="0">
                <a:solidFill>
                  <a:schemeClr val="tx2"/>
                </a:solidFill>
                <a:latin typeface="+mn-lt"/>
                <a:ea typeface="仿宋_GB2312" pitchFamily="49" charset="-122"/>
              </a:rPr>
              <a:t>int</a:t>
            </a:r>
            <a:r>
              <a:rPr lang="en-US" altLang="zh-CN" sz="2600" dirty="0" smtClean="0">
                <a:solidFill>
                  <a:schemeClr val="tx2"/>
                </a:solidFill>
                <a:latin typeface="+mn-lt"/>
                <a:ea typeface="仿宋_GB2312" pitchFamily="49" charset="-122"/>
              </a:rPr>
              <a:t> </a:t>
            </a:r>
            <a:r>
              <a:rPr lang="en-US" altLang="zh-CN" sz="2600" dirty="0">
                <a:solidFill>
                  <a:schemeClr val="tx2"/>
                </a:solidFill>
                <a:latin typeface="+mn-lt"/>
                <a:ea typeface="仿宋_GB2312" pitchFamily="49" charset="-122"/>
              </a:rPr>
              <a:t>A</a:t>
            </a:r>
            <a:r>
              <a:rPr lang="en-US" altLang="zh-CN" sz="2600" b="1" dirty="0">
                <a:solidFill>
                  <a:schemeClr val="tx2"/>
                </a:solidFill>
                <a:latin typeface="+mn-lt"/>
                <a:ea typeface="仿宋_GB2312" pitchFamily="49" charset="-122"/>
              </a:rPr>
              <a:t>[ ], </a:t>
            </a:r>
            <a:r>
              <a:rPr lang="en-US" altLang="zh-CN" sz="2600" b="1" dirty="0" err="1">
                <a:solidFill>
                  <a:schemeClr val="tx2"/>
                </a:solidFill>
                <a:latin typeface="+mn-lt"/>
                <a:ea typeface="仿宋_GB2312" pitchFamily="49" charset="-122"/>
              </a:rPr>
              <a:t>int</a:t>
            </a:r>
            <a:r>
              <a:rPr lang="en-US" altLang="zh-CN" sz="2600" dirty="0">
                <a:solidFill>
                  <a:schemeClr val="tx2"/>
                </a:solidFill>
                <a:latin typeface="+mn-lt"/>
                <a:ea typeface="仿宋_GB2312" pitchFamily="49" charset="-122"/>
              </a:rPr>
              <a:t> </a:t>
            </a:r>
            <a:r>
              <a:rPr lang="en-US" altLang="zh-CN" sz="2600" dirty="0" smtClean="0">
                <a:solidFill>
                  <a:schemeClr val="tx2"/>
                </a:solidFill>
                <a:latin typeface="+mn-lt"/>
                <a:ea typeface="仿宋_GB2312" pitchFamily="49" charset="-122"/>
              </a:rPr>
              <a:t>n</a:t>
            </a:r>
            <a:r>
              <a:rPr lang="en-US" altLang="zh-CN" sz="2600" b="1" dirty="0" smtClean="0">
                <a:solidFill>
                  <a:schemeClr val="tx2"/>
                </a:solidFill>
                <a:latin typeface="+mn-lt"/>
                <a:ea typeface="仿宋_GB2312" pitchFamily="49" charset="-122"/>
              </a:rPr>
              <a:t>)</a:t>
            </a:r>
            <a:r>
              <a:rPr lang="en-US" altLang="zh-CN" sz="2600" dirty="0" smtClean="0">
                <a:solidFill>
                  <a:schemeClr val="tx2"/>
                </a:solidFill>
                <a:latin typeface="+mn-lt"/>
                <a:ea typeface="仿宋_GB2312" pitchFamily="49" charset="-122"/>
              </a:rPr>
              <a:t> </a:t>
            </a:r>
            <a:r>
              <a:rPr lang="en-US" altLang="zh-CN" sz="2600" b="1" dirty="0">
                <a:solidFill>
                  <a:schemeClr val="tx2"/>
                </a:solidFill>
                <a:latin typeface="+mn-lt"/>
                <a:ea typeface="仿宋_GB2312" pitchFamily="49" charset="-122"/>
              </a:rPr>
              <a:t>{</a:t>
            </a:r>
          </a:p>
          <a:p>
            <a:r>
              <a:rPr lang="en-US" altLang="zh-CN" sz="2600" b="1" dirty="0">
                <a:solidFill>
                  <a:srgbClr val="0000FF"/>
                </a:solidFill>
                <a:latin typeface="+mn-lt"/>
                <a:ea typeface="仿宋_GB2312" pitchFamily="49" charset="-122"/>
              </a:rPr>
              <a:t>//</a:t>
            </a:r>
            <a:r>
              <a:rPr lang="zh-CN" altLang="en-US" sz="2600" dirty="0">
                <a:solidFill>
                  <a:srgbClr val="0000FF"/>
                </a:solidFill>
                <a:latin typeface="+mn-lt"/>
                <a:ea typeface="隶书" pitchFamily="49" charset="-122"/>
              </a:rPr>
              <a:t>消除了尾递归的非递归函数</a:t>
            </a:r>
            <a:endParaRPr lang="zh-CN" altLang="en-US" sz="2600" dirty="0">
              <a:solidFill>
                <a:srgbClr val="0000FF"/>
              </a:solidFill>
              <a:latin typeface="+mn-lt"/>
              <a:ea typeface="仿宋_GB2312" pitchFamily="49" charset="-122"/>
            </a:endParaRPr>
          </a:p>
          <a:p>
            <a:r>
              <a:rPr lang="zh-CN" altLang="en-US" sz="2600" dirty="0">
                <a:latin typeface="+mn-lt"/>
                <a:ea typeface="仿宋_GB2312" pitchFamily="49" charset="-122"/>
              </a:rPr>
              <a:t>    </a:t>
            </a:r>
            <a:r>
              <a:rPr lang="en-US" altLang="zh-CN" sz="2600" b="1" dirty="0">
                <a:solidFill>
                  <a:schemeClr val="tx2"/>
                </a:solidFill>
                <a:latin typeface="+mn-lt"/>
                <a:ea typeface="仿宋_GB2312" pitchFamily="49" charset="-122"/>
              </a:rPr>
              <a:t>while</a:t>
            </a:r>
            <a:r>
              <a:rPr lang="en-US" altLang="zh-CN" sz="2600" dirty="0">
                <a:solidFill>
                  <a:schemeClr val="tx2"/>
                </a:solidFill>
                <a:latin typeface="+mn-lt"/>
                <a:ea typeface="仿宋_GB2312" pitchFamily="49" charset="-122"/>
              </a:rPr>
              <a:t> </a:t>
            </a:r>
            <a:r>
              <a:rPr lang="en-US" altLang="zh-CN" sz="2600" b="1" dirty="0" smtClean="0">
                <a:solidFill>
                  <a:schemeClr val="tx2"/>
                </a:solidFill>
                <a:latin typeface="+mn-lt"/>
                <a:ea typeface="仿宋_GB2312" pitchFamily="49" charset="-122"/>
              </a:rPr>
              <a:t>(</a:t>
            </a:r>
            <a:r>
              <a:rPr lang="en-US" altLang="zh-CN" sz="2600" dirty="0" smtClean="0">
                <a:solidFill>
                  <a:schemeClr val="tx2"/>
                </a:solidFill>
                <a:latin typeface="+mn-lt"/>
                <a:ea typeface="仿宋_GB2312" pitchFamily="49" charset="-122"/>
              </a:rPr>
              <a:t>n</a:t>
            </a:r>
            <a:r>
              <a:rPr lang="en-US" altLang="zh-CN" sz="2600" b="1" dirty="0" smtClean="0">
                <a:solidFill>
                  <a:schemeClr val="tx2"/>
                </a:solidFill>
                <a:latin typeface="+mn-lt"/>
                <a:ea typeface="仿宋_GB2312" pitchFamily="49" charset="-122"/>
              </a:rPr>
              <a:t>&gt;=</a:t>
            </a:r>
            <a:r>
              <a:rPr lang="en-US" altLang="zh-CN" sz="2600" dirty="0" smtClean="0">
                <a:solidFill>
                  <a:schemeClr val="tx2"/>
                </a:solidFill>
                <a:latin typeface="+mn-lt"/>
                <a:ea typeface="仿宋_GB2312" pitchFamily="49" charset="-122"/>
              </a:rPr>
              <a:t>0</a:t>
            </a:r>
            <a:r>
              <a:rPr lang="en-US" altLang="zh-CN" sz="2600" b="1" dirty="0" smtClean="0">
                <a:solidFill>
                  <a:schemeClr val="tx2"/>
                </a:solidFill>
                <a:latin typeface="+mn-lt"/>
                <a:ea typeface="仿宋_GB2312" pitchFamily="49" charset="-122"/>
              </a:rPr>
              <a:t>)</a:t>
            </a:r>
            <a:r>
              <a:rPr lang="en-US" altLang="zh-CN" sz="2600" dirty="0" smtClean="0">
                <a:solidFill>
                  <a:schemeClr val="tx2"/>
                </a:solidFill>
                <a:latin typeface="+mn-lt"/>
                <a:ea typeface="仿宋_GB2312" pitchFamily="49" charset="-122"/>
              </a:rPr>
              <a:t> </a:t>
            </a:r>
            <a:r>
              <a:rPr lang="en-US" altLang="zh-CN" sz="2600" b="1" dirty="0">
                <a:solidFill>
                  <a:schemeClr val="tx2"/>
                </a:solidFill>
                <a:latin typeface="+mn-lt"/>
                <a:ea typeface="仿宋_GB2312" pitchFamily="49" charset="-122"/>
              </a:rPr>
              <a:t>{</a:t>
            </a:r>
          </a:p>
          <a:p>
            <a:r>
              <a:rPr lang="en-US" altLang="zh-CN" sz="2600" b="1" dirty="0">
                <a:solidFill>
                  <a:schemeClr val="tx2"/>
                </a:solidFill>
                <a:latin typeface="+mn-lt"/>
                <a:ea typeface="仿宋_GB2312" pitchFamily="49" charset="-122"/>
              </a:rPr>
              <a:t>        </a:t>
            </a:r>
            <a:r>
              <a:rPr lang="en-US" altLang="zh-CN" sz="2600" b="1" dirty="0" err="1" smtClean="0">
                <a:solidFill>
                  <a:schemeClr val="tx2"/>
                </a:solidFill>
                <a:latin typeface="+mn-lt"/>
                <a:ea typeface="仿宋_GB2312" pitchFamily="49" charset="-122"/>
              </a:rPr>
              <a:t>cout</a:t>
            </a:r>
            <a:r>
              <a:rPr lang="en-US" altLang="zh-CN" sz="2600" b="1" dirty="0" smtClean="0">
                <a:solidFill>
                  <a:schemeClr val="tx2"/>
                </a:solidFill>
                <a:latin typeface="+mn-lt"/>
                <a:ea typeface="仿宋_GB2312" pitchFamily="49" charset="-122"/>
              </a:rPr>
              <a:t>&lt;&lt;“</a:t>
            </a:r>
            <a:r>
              <a:rPr lang="en-US" altLang="zh-CN" sz="2600" dirty="0">
                <a:solidFill>
                  <a:schemeClr val="tx2"/>
                </a:solidFill>
                <a:latin typeface="+mn-lt"/>
                <a:ea typeface="仿宋_GB2312" pitchFamily="49" charset="-122"/>
              </a:rPr>
              <a:t>value </a:t>
            </a:r>
            <a:r>
              <a:rPr lang="en-US" altLang="zh-CN" sz="2600" b="1" dirty="0" smtClean="0">
                <a:solidFill>
                  <a:schemeClr val="tx2"/>
                </a:solidFill>
                <a:latin typeface="+mn-lt"/>
                <a:ea typeface="仿宋_GB2312" pitchFamily="49" charset="-122"/>
              </a:rPr>
              <a:t>”&lt;&lt;</a:t>
            </a:r>
            <a:r>
              <a:rPr lang="en-US" altLang="zh-CN" sz="2600" dirty="0" smtClean="0">
                <a:solidFill>
                  <a:schemeClr val="tx2"/>
                </a:solidFill>
                <a:latin typeface="+mn-lt"/>
                <a:ea typeface="仿宋_GB2312" pitchFamily="49" charset="-122"/>
              </a:rPr>
              <a:t>A</a:t>
            </a:r>
            <a:r>
              <a:rPr lang="en-US" altLang="zh-CN" sz="2600" b="1" dirty="0" smtClean="0">
                <a:solidFill>
                  <a:schemeClr val="tx2"/>
                </a:solidFill>
                <a:latin typeface="+mn-lt"/>
                <a:ea typeface="仿宋_GB2312" pitchFamily="49" charset="-122"/>
              </a:rPr>
              <a:t>[</a:t>
            </a:r>
            <a:r>
              <a:rPr lang="en-US" altLang="zh-CN" sz="2600" dirty="0" smtClean="0">
                <a:solidFill>
                  <a:schemeClr val="tx2"/>
                </a:solidFill>
                <a:latin typeface="+mn-lt"/>
                <a:ea typeface="仿宋_GB2312" pitchFamily="49" charset="-122"/>
              </a:rPr>
              <a:t>n</a:t>
            </a:r>
            <a:r>
              <a:rPr lang="en-US" altLang="zh-CN" sz="2600" b="1" dirty="0" smtClean="0">
                <a:solidFill>
                  <a:schemeClr val="tx2"/>
                </a:solidFill>
                <a:latin typeface="+mn-lt"/>
                <a:ea typeface="仿宋_GB2312" pitchFamily="49" charset="-122"/>
              </a:rPr>
              <a:t>]&lt;&lt;</a:t>
            </a:r>
            <a:r>
              <a:rPr lang="en-US" altLang="zh-CN" sz="2600" b="1" dirty="0" err="1" smtClean="0">
                <a:solidFill>
                  <a:schemeClr val="tx2"/>
                </a:solidFill>
                <a:latin typeface="+mn-lt"/>
                <a:ea typeface="仿宋_GB2312" pitchFamily="49" charset="-122"/>
              </a:rPr>
              <a:t>endl</a:t>
            </a:r>
            <a:r>
              <a:rPr lang="en-US" altLang="zh-CN" sz="2600" b="1" dirty="0">
                <a:solidFill>
                  <a:schemeClr val="tx2"/>
                </a:solidFill>
                <a:latin typeface="+mn-lt"/>
                <a:ea typeface="仿宋_GB2312" pitchFamily="49" charset="-122"/>
              </a:rPr>
              <a:t>;</a:t>
            </a:r>
            <a:endParaRPr lang="en-US" altLang="zh-CN" sz="2600" dirty="0">
              <a:solidFill>
                <a:schemeClr val="tx2"/>
              </a:solidFill>
              <a:latin typeface="+mn-lt"/>
              <a:ea typeface="仿宋_GB2312" pitchFamily="49" charset="-122"/>
            </a:endParaRPr>
          </a:p>
          <a:p>
            <a:r>
              <a:rPr lang="en-US" altLang="zh-CN" sz="2600" dirty="0">
                <a:solidFill>
                  <a:schemeClr val="tx2"/>
                </a:solidFill>
                <a:latin typeface="+mn-lt"/>
                <a:ea typeface="仿宋_GB2312" pitchFamily="49" charset="-122"/>
              </a:rPr>
              <a:t>        n</a:t>
            </a:r>
            <a:r>
              <a:rPr lang="en-US" altLang="zh-CN" sz="2600" b="1" i="1" dirty="0">
                <a:solidFill>
                  <a:schemeClr val="tx2"/>
                </a:solidFill>
                <a:latin typeface="+mn-lt"/>
                <a:ea typeface="仿宋_GB2312" pitchFamily="49" charset="-122"/>
              </a:rPr>
              <a:t>--</a:t>
            </a:r>
            <a:r>
              <a:rPr lang="en-US" altLang="zh-CN" sz="2600" b="1" dirty="0">
                <a:solidFill>
                  <a:schemeClr val="tx2"/>
                </a:solidFill>
                <a:latin typeface="+mn-lt"/>
                <a:ea typeface="仿宋_GB2312" pitchFamily="49" charset="-122"/>
              </a:rPr>
              <a:t>;  </a:t>
            </a:r>
            <a:r>
              <a:rPr lang="en-US" altLang="zh-CN" sz="2600" b="1" dirty="0" smtClean="0">
                <a:solidFill>
                  <a:schemeClr val="tx2"/>
                </a:solidFill>
                <a:latin typeface="+mn-lt"/>
                <a:ea typeface="仿宋_GB2312" pitchFamily="49" charset="-122"/>
              </a:rPr>
              <a:t>}</a:t>
            </a:r>
            <a:endParaRPr lang="en-US" altLang="zh-CN" sz="2600" b="1" dirty="0">
              <a:solidFill>
                <a:schemeClr val="tx2"/>
              </a:solidFill>
              <a:latin typeface="+mn-lt"/>
              <a:ea typeface="仿宋_GB2312" pitchFamily="49" charset="-122"/>
            </a:endParaRPr>
          </a:p>
          <a:p>
            <a:r>
              <a:rPr lang="en-US" altLang="zh-CN" sz="2600" b="1" dirty="0">
                <a:solidFill>
                  <a:schemeClr val="tx2"/>
                </a:solidFill>
                <a:latin typeface="+mn-lt"/>
                <a:ea typeface="仿宋_GB2312" pitchFamily="49" charset="-122"/>
              </a:rPr>
              <a:t>}</a:t>
            </a:r>
            <a:r>
              <a:rPr lang="en-US" altLang="zh-CN" sz="2600" dirty="0">
                <a:latin typeface="+mn-lt"/>
              </a:rPr>
              <a:t>         </a:t>
            </a:r>
          </a:p>
        </p:txBody>
      </p:sp>
      <p:grpSp>
        <p:nvGrpSpPr>
          <p:cNvPr id="4" name="Group 5"/>
          <p:cNvGrpSpPr>
            <a:grpSpLocks/>
          </p:cNvGrpSpPr>
          <p:nvPr/>
        </p:nvGrpSpPr>
        <p:grpSpPr bwMode="auto">
          <a:xfrm>
            <a:off x="854194" y="353231"/>
            <a:ext cx="6705600" cy="533400"/>
            <a:chOff x="624" y="960"/>
            <a:chExt cx="4224" cy="336"/>
          </a:xfrm>
        </p:grpSpPr>
        <p:sp>
          <p:nvSpPr>
            <p:cNvPr id="5" name="Rectangle 6"/>
            <p:cNvSpPr>
              <a:spLocks noChangeArrowheads="1"/>
            </p:cNvSpPr>
            <p:nvPr/>
          </p:nvSpPr>
          <p:spPr bwMode="auto">
            <a:xfrm>
              <a:off x="624" y="960"/>
              <a:ext cx="4224" cy="336"/>
            </a:xfrm>
            <a:prstGeom prst="rect">
              <a:avLst/>
            </a:prstGeom>
            <a:solidFill>
              <a:srgbClr val="FFFFCC"/>
            </a:solidFill>
            <a:ln w="28575">
              <a:solidFill>
                <a:srgbClr val="008000"/>
              </a:solidFill>
              <a:miter lim="800000"/>
              <a:headEnd/>
              <a:tailEnd/>
            </a:ln>
            <a:effectLst>
              <a:outerShdw dist="107763" dir="2700000" algn="ctr" rotWithShape="0">
                <a:schemeClr val="bg2"/>
              </a:outerShdw>
            </a:effectLst>
          </p:spPr>
          <p:txBody>
            <a:bodyPr wrap="none" anchor="ctr"/>
            <a:lstStyle/>
            <a:p>
              <a:pPr>
                <a:defRPr/>
              </a:pPr>
              <a:r>
                <a:rPr lang="en-US" altLang="zh-CN"/>
                <a:t>  </a:t>
              </a:r>
              <a:r>
                <a:rPr lang="en-US" altLang="zh-CN" sz="3200" b="1">
                  <a:solidFill>
                    <a:srgbClr val="CC0099"/>
                  </a:solidFill>
                </a:rPr>
                <a:t>25    36    72    18    99     49    54    63</a:t>
              </a:r>
              <a:r>
                <a:rPr lang="en-US" altLang="zh-CN" sz="3200">
                  <a:solidFill>
                    <a:srgbClr val="CC0099"/>
                  </a:solidFill>
                </a:rPr>
                <a:t>  </a:t>
              </a:r>
              <a:endParaRPr lang="en-US" altLang="zh-CN"/>
            </a:p>
          </p:txBody>
        </p:sp>
        <p:sp>
          <p:nvSpPr>
            <p:cNvPr id="6" name="Line 7"/>
            <p:cNvSpPr>
              <a:spLocks noChangeShapeType="1"/>
            </p:cNvSpPr>
            <p:nvPr/>
          </p:nvSpPr>
          <p:spPr bwMode="auto">
            <a:xfrm>
              <a:off x="1152" y="960"/>
              <a:ext cx="0" cy="336"/>
            </a:xfrm>
            <a:prstGeom prst="line">
              <a:avLst/>
            </a:prstGeom>
            <a:noFill/>
            <a:ln w="28575">
              <a:solidFill>
                <a:srgbClr val="008000"/>
              </a:solidFill>
              <a:round/>
              <a:headEnd/>
              <a:tailEnd/>
            </a:ln>
          </p:spPr>
          <p:txBody>
            <a:bodyPr wrap="none" anchor="ctr"/>
            <a:lstStyle/>
            <a:p>
              <a:endParaRPr lang="zh-CN" altLang="en-US"/>
            </a:p>
          </p:txBody>
        </p:sp>
        <p:sp>
          <p:nvSpPr>
            <p:cNvPr id="7" name="Line 8"/>
            <p:cNvSpPr>
              <a:spLocks noChangeShapeType="1"/>
            </p:cNvSpPr>
            <p:nvPr/>
          </p:nvSpPr>
          <p:spPr bwMode="auto">
            <a:xfrm>
              <a:off x="1680" y="960"/>
              <a:ext cx="0" cy="336"/>
            </a:xfrm>
            <a:prstGeom prst="line">
              <a:avLst/>
            </a:prstGeom>
            <a:noFill/>
            <a:ln w="28575">
              <a:solidFill>
                <a:srgbClr val="008000"/>
              </a:solidFill>
              <a:round/>
              <a:headEnd/>
              <a:tailEnd/>
            </a:ln>
          </p:spPr>
          <p:txBody>
            <a:bodyPr wrap="none" anchor="ctr"/>
            <a:lstStyle/>
            <a:p>
              <a:endParaRPr lang="zh-CN" altLang="en-US"/>
            </a:p>
          </p:txBody>
        </p:sp>
        <p:sp>
          <p:nvSpPr>
            <p:cNvPr id="8" name="Line 9"/>
            <p:cNvSpPr>
              <a:spLocks noChangeShapeType="1"/>
            </p:cNvSpPr>
            <p:nvPr/>
          </p:nvSpPr>
          <p:spPr bwMode="auto">
            <a:xfrm>
              <a:off x="2208" y="960"/>
              <a:ext cx="0" cy="336"/>
            </a:xfrm>
            <a:prstGeom prst="line">
              <a:avLst/>
            </a:prstGeom>
            <a:noFill/>
            <a:ln w="28575">
              <a:solidFill>
                <a:srgbClr val="008000"/>
              </a:solidFill>
              <a:round/>
              <a:headEnd/>
              <a:tailEnd/>
            </a:ln>
          </p:spPr>
          <p:txBody>
            <a:bodyPr wrap="none" anchor="ctr"/>
            <a:lstStyle/>
            <a:p>
              <a:endParaRPr lang="zh-CN" altLang="en-US"/>
            </a:p>
          </p:txBody>
        </p:sp>
        <p:sp>
          <p:nvSpPr>
            <p:cNvPr id="9" name="Line 10"/>
            <p:cNvSpPr>
              <a:spLocks noChangeShapeType="1"/>
            </p:cNvSpPr>
            <p:nvPr/>
          </p:nvSpPr>
          <p:spPr bwMode="auto">
            <a:xfrm>
              <a:off x="2736" y="960"/>
              <a:ext cx="0" cy="336"/>
            </a:xfrm>
            <a:prstGeom prst="line">
              <a:avLst/>
            </a:prstGeom>
            <a:noFill/>
            <a:ln w="28575">
              <a:solidFill>
                <a:srgbClr val="008000"/>
              </a:solidFill>
              <a:round/>
              <a:headEnd/>
              <a:tailEnd/>
            </a:ln>
          </p:spPr>
          <p:txBody>
            <a:bodyPr wrap="none" anchor="ctr"/>
            <a:lstStyle/>
            <a:p>
              <a:endParaRPr lang="zh-CN" altLang="en-US"/>
            </a:p>
          </p:txBody>
        </p:sp>
        <p:sp>
          <p:nvSpPr>
            <p:cNvPr id="10" name="Line 11"/>
            <p:cNvSpPr>
              <a:spLocks noChangeShapeType="1"/>
            </p:cNvSpPr>
            <p:nvPr/>
          </p:nvSpPr>
          <p:spPr bwMode="auto">
            <a:xfrm>
              <a:off x="3264" y="960"/>
              <a:ext cx="0" cy="336"/>
            </a:xfrm>
            <a:prstGeom prst="line">
              <a:avLst/>
            </a:prstGeom>
            <a:noFill/>
            <a:ln w="28575">
              <a:solidFill>
                <a:srgbClr val="008000"/>
              </a:solidFill>
              <a:round/>
              <a:headEnd/>
              <a:tailEnd/>
            </a:ln>
          </p:spPr>
          <p:txBody>
            <a:bodyPr wrap="none" anchor="ctr"/>
            <a:lstStyle/>
            <a:p>
              <a:endParaRPr lang="zh-CN" altLang="en-US"/>
            </a:p>
          </p:txBody>
        </p:sp>
        <p:sp>
          <p:nvSpPr>
            <p:cNvPr id="11" name="Line 12"/>
            <p:cNvSpPr>
              <a:spLocks noChangeShapeType="1"/>
            </p:cNvSpPr>
            <p:nvPr/>
          </p:nvSpPr>
          <p:spPr bwMode="auto">
            <a:xfrm>
              <a:off x="3792" y="960"/>
              <a:ext cx="0" cy="336"/>
            </a:xfrm>
            <a:prstGeom prst="line">
              <a:avLst/>
            </a:prstGeom>
            <a:noFill/>
            <a:ln w="28575">
              <a:solidFill>
                <a:srgbClr val="008000"/>
              </a:solidFill>
              <a:round/>
              <a:headEnd/>
              <a:tailEnd/>
            </a:ln>
          </p:spPr>
          <p:txBody>
            <a:bodyPr wrap="none" anchor="ctr"/>
            <a:lstStyle/>
            <a:p>
              <a:endParaRPr lang="zh-CN" altLang="en-US"/>
            </a:p>
          </p:txBody>
        </p:sp>
        <p:sp>
          <p:nvSpPr>
            <p:cNvPr id="12" name="Line 13"/>
            <p:cNvSpPr>
              <a:spLocks noChangeShapeType="1"/>
            </p:cNvSpPr>
            <p:nvPr/>
          </p:nvSpPr>
          <p:spPr bwMode="auto">
            <a:xfrm>
              <a:off x="4320" y="960"/>
              <a:ext cx="0" cy="336"/>
            </a:xfrm>
            <a:prstGeom prst="line">
              <a:avLst/>
            </a:prstGeom>
            <a:noFill/>
            <a:ln w="28575">
              <a:solidFill>
                <a:srgbClr val="008000"/>
              </a:solidFill>
              <a:round/>
              <a:headEnd/>
              <a:tailEnd/>
            </a:ln>
          </p:spPr>
          <p:txBody>
            <a:bodyPr wrap="none" anchor="ctr"/>
            <a:lstStyle/>
            <a:p>
              <a:endParaRPr lang="zh-CN" altLang="en-US"/>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checkerboard(across)">
                                      <p:cBhvr>
                                        <p:cTn id="7" dur="500"/>
                                        <p:tgtEl>
                                          <p:spTgt spid="3">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checkerboard(across)">
                                      <p:cBhvr>
                                        <p:cTn id="10" dur="500"/>
                                        <p:tgtEl>
                                          <p:spTgt spid="3">
                                            <p:txEl>
                                              <p:pRg st="8" end="8"/>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checkerboard(across)">
                                      <p:cBhvr>
                                        <p:cTn id="13" dur="500"/>
                                        <p:tgtEl>
                                          <p:spTgt spid="3">
                                            <p:txEl>
                                              <p:pRg st="9" end="9"/>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16" dur="500"/>
                                        <p:tgtEl>
                                          <p:spTgt spid="3">
                                            <p:txEl>
                                              <p:pRg st="10" end="10"/>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19" dur="500"/>
                                        <p:tgtEl>
                                          <p:spTgt spid="3">
                                            <p:txEl>
                                              <p:pRg st="11" end="11"/>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2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34</a:t>
            </a:fld>
            <a:endParaRPr lang="en-US" altLang="zh-CN"/>
          </a:p>
        </p:txBody>
      </p:sp>
      <p:sp>
        <p:nvSpPr>
          <p:cNvPr id="3" name="内容占位符 2"/>
          <p:cNvSpPr txBox="1">
            <a:spLocks/>
          </p:cNvSpPr>
          <p:nvPr/>
        </p:nvSpPr>
        <p:spPr>
          <a:xfrm>
            <a:off x="457200" y="617560"/>
            <a:ext cx="8229600" cy="4525963"/>
          </a:xfrm>
          <a:prstGeom prst="rect">
            <a:avLst/>
          </a:prstGeom>
        </p:spPr>
        <p:txBody>
          <a:bodyPr>
            <a:noAutofit/>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rgbClr val="0000FF"/>
                </a:solidFill>
                <a:effectLst/>
                <a:uLnTx/>
                <a:uFillTx/>
                <a:latin typeface="+mn-lt"/>
                <a:ea typeface="+mn-ea"/>
                <a:cs typeface="+mn-cs"/>
              </a:rPr>
              <a:t>比尾递归算法复杂一些的是线性递归</a:t>
            </a:r>
            <a:r>
              <a:rPr kumimoji="1" lang="en-US" altLang="zh-CN" b="1" i="0" u="none" strike="noStrike" kern="0" cap="none" spc="0" normalizeH="0" baseline="0" noProof="0" dirty="0" smtClean="0">
                <a:ln>
                  <a:noFill/>
                </a:ln>
                <a:solidFill>
                  <a:srgbClr val="0000FF"/>
                </a:solidFill>
                <a:effectLst/>
                <a:uLnTx/>
                <a:uFillTx/>
                <a:latin typeface="+mn-lt"/>
                <a:ea typeface="+mn-ea"/>
                <a:cs typeface="+mn-cs"/>
              </a:rPr>
              <a:t>(</a:t>
            </a:r>
            <a:r>
              <a:rPr kumimoji="1" lang="en-US" b="1" i="0" u="none" strike="noStrike" kern="0" cap="none" spc="0" normalizeH="0" baseline="0" noProof="0" dirty="0" smtClean="0">
                <a:ln>
                  <a:noFill/>
                </a:ln>
                <a:solidFill>
                  <a:srgbClr val="0000FF"/>
                </a:solidFill>
                <a:effectLst/>
                <a:uLnTx/>
                <a:uFillTx/>
                <a:latin typeface="+mn-lt"/>
                <a:ea typeface="+mn-ea"/>
                <a:cs typeface="+mn-cs"/>
              </a:rPr>
              <a:t>Linear Recursive</a:t>
            </a:r>
            <a:r>
              <a:rPr kumimoji="1" lang="en-US" altLang="zh-CN" b="1" i="0" u="none" strike="noStrike" kern="0" cap="none" spc="0" normalizeH="0" baseline="0" noProof="0" dirty="0" smtClean="0">
                <a:ln>
                  <a:noFill/>
                </a:ln>
                <a:solidFill>
                  <a:srgbClr val="0000FF"/>
                </a:solidFill>
                <a:effectLst/>
                <a:uLnTx/>
                <a:uFillTx/>
                <a:latin typeface="+mn-lt"/>
                <a:ea typeface="+mn-ea"/>
                <a:cs typeface="+mn-cs"/>
              </a:rPr>
              <a:t>)</a:t>
            </a:r>
            <a:r>
              <a:rPr kumimoji="1" lang="zh-CN" altLang="en-US" b="1" i="0" u="none" strike="noStrike" kern="0" cap="none" spc="0" normalizeH="0" baseline="0" noProof="0" dirty="0" smtClean="0">
                <a:ln>
                  <a:noFill/>
                </a:ln>
                <a:solidFill>
                  <a:srgbClr val="0000FF"/>
                </a:solidFill>
                <a:effectLst/>
                <a:uLnTx/>
                <a:uFillTx/>
                <a:latin typeface="+mn-lt"/>
                <a:ea typeface="+mn-ea"/>
                <a:cs typeface="+mn-cs"/>
              </a:rPr>
              <a:t>算法，线性递归算法有以下所示的一般形式：</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proc</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b="0" i="0" u="none" strike="noStrike" kern="0" cap="none" spc="0" normalizeH="0" baseline="0" noProof="0" dirty="0" smtClean="0">
                <a:ln>
                  <a:noFill/>
                </a:ln>
                <a:solidFill>
                  <a:srgbClr val="FF0000"/>
                </a:solidFill>
                <a:effectLst/>
                <a:uLnTx/>
                <a:uFillTx/>
                <a:latin typeface="+mn-lt"/>
                <a:ea typeface="+mn-ea"/>
                <a:cs typeface="+mn-cs"/>
              </a:rPr>
              <a:t> n</a:t>
            </a:r>
            <a:r>
              <a:rPr kumimoji="1" lang="en-US" b="1"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Stms1</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n</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if</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err="1" smtClean="0">
                <a:ln>
                  <a:noFill/>
                </a:ln>
                <a:solidFill>
                  <a:srgbClr val="FF0000"/>
                </a:solidFill>
                <a:effectLst/>
                <a:uLnTx/>
                <a:uFillTx/>
                <a:latin typeface="+mn-lt"/>
                <a:ea typeface="+mn-ea"/>
                <a:cs typeface="+mn-cs"/>
              </a:rPr>
              <a:t>Eval</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n</a:t>
            </a:r>
            <a:r>
              <a:rPr kumimoji="1" lang="en-US" b="1"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proc</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n</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1</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0000FF"/>
                </a:solidFill>
                <a:effectLst/>
                <a:uLnTx/>
                <a:uFillTx/>
                <a:latin typeface="+mn-lt"/>
                <a:ea typeface="隶书" pitchFamily="49" charset="-122"/>
              </a:rPr>
              <a:t>//</a:t>
            </a:r>
            <a:r>
              <a:rPr kumimoji="1" lang="zh-CN" altLang="en-US" b="0" i="0" u="none" strike="noStrike" kern="0" cap="none" spc="0" normalizeH="0" baseline="0" noProof="0" dirty="0" smtClean="0">
                <a:ln>
                  <a:noFill/>
                </a:ln>
                <a:solidFill>
                  <a:srgbClr val="0000FF"/>
                </a:solidFill>
                <a:effectLst/>
                <a:uLnTx/>
                <a:uFillTx/>
                <a:latin typeface="+mn-lt"/>
                <a:ea typeface="隶书" pitchFamily="49" charset="-122"/>
              </a:rPr>
              <a:t>递归调用</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Stms2</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n</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else</a:t>
            </a:r>
            <a:endParaRPr kumimoji="1" lang="zh-CN" altLang="en-US"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Stms3</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n</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rgbClr val="0000FF"/>
                </a:solidFill>
                <a:effectLst/>
                <a:uLnTx/>
                <a:uFillTx/>
                <a:latin typeface="+mn-lt"/>
                <a:ea typeface="+mn-ea"/>
                <a:cs typeface="+mn-cs"/>
              </a:rPr>
              <a:t>其中，</a:t>
            </a:r>
            <a:r>
              <a:rPr kumimoji="1" lang="en-US" b="1" i="0" u="none" strike="noStrike" kern="0" cap="none" spc="0" normalizeH="0" baseline="0" noProof="0" dirty="0" smtClean="0">
                <a:ln>
                  <a:noFill/>
                </a:ln>
                <a:solidFill>
                  <a:srgbClr val="0000FF"/>
                </a:solidFill>
                <a:effectLst/>
                <a:uLnTx/>
                <a:uFillTx/>
                <a:latin typeface="+mn-lt"/>
                <a:ea typeface="+mn-ea"/>
                <a:cs typeface="+mn-cs"/>
              </a:rPr>
              <a:t>Stms1(</a:t>
            </a:r>
            <a:r>
              <a:rPr kumimoji="1" lang="en-US" b="1" i="1" u="none" strike="noStrike" kern="0" cap="none" spc="0" normalizeH="0" baseline="0" noProof="0" dirty="0" smtClean="0">
                <a:ln>
                  <a:noFill/>
                </a:ln>
                <a:solidFill>
                  <a:srgbClr val="0000FF"/>
                </a:solidFill>
                <a:effectLst/>
                <a:uLnTx/>
                <a:uFillTx/>
                <a:latin typeface="+mn-lt"/>
                <a:ea typeface="+mn-ea"/>
                <a:cs typeface="+mn-cs"/>
              </a:rPr>
              <a:t>n</a:t>
            </a:r>
            <a:r>
              <a:rPr kumimoji="1" lang="en-US" b="1" i="0" u="none" strike="noStrike" kern="0" cap="none" spc="0" normalizeH="0" baseline="0" noProof="0" dirty="0" smtClean="0">
                <a:ln>
                  <a:noFill/>
                </a:ln>
                <a:solidFill>
                  <a:srgbClr val="0000FF"/>
                </a:solidFill>
                <a:effectLst/>
                <a:uLnTx/>
                <a:uFillTx/>
                <a:latin typeface="+mn-lt"/>
                <a:ea typeface="+mn-ea"/>
                <a:cs typeface="+mn-cs"/>
              </a:rPr>
              <a:t>)</a:t>
            </a:r>
            <a:r>
              <a:rPr kumimoji="1" lang="zh-CN" altLang="en-US" b="1" i="0" u="none" strike="noStrike" kern="0" cap="none" spc="0" normalizeH="0" baseline="0" noProof="0" dirty="0" smtClean="0">
                <a:ln>
                  <a:noFill/>
                </a:ln>
                <a:solidFill>
                  <a:srgbClr val="0000FF"/>
                </a:solidFill>
                <a:effectLst/>
                <a:uLnTx/>
                <a:uFillTx/>
                <a:latin typeface="+mn-lt"/>
                <a:ea typeface="+mn-ea"/>
                <a:cs typeface="+mn-cs"/>
              </a:rPr>
              <a:t>、</a:t>
            </a:r>
            <a:r>
              <a:rPr kumimoji="1" lang="en-US" b="1" i="0" u="none" strike="noStrike" kern="0" cap="none" spc="0" normalizeH="0" baseline="0" noProof="0" dirty="0" err="1" smtClean="0">
                <a:ln>
                  <a:noFill/>
                </a:ln>
                <a:solidFill>
                  <a:srgbClr val="0000FF"/>
                </a:solidFill>
                <a:effectLst/>
                <a:uLnTx/>
                <a:uFillTx/>
                <a:latin typeface="+mn-lt"/>
                <a:ea typeface="+mn-ea"/>
                <a:cs typeface="+mn-cs"/>
              </a:rPr>
              <a:t>Eval</a:t>
            </a:r>
            <a:r>
              <a:rPr kumimoji="1" lang="en-US" b="1" i="0" u="none" strike="noStrike" kern="0" cap="none" spc="0" normalizeH="0" baseline="0" noProof="0" dirty="0" smtClean="0">
                <a:ln>
                  <a:noFill/>
                </a:ln>
                <a:solidFill>
                  <a:srgbClr val="0000FF"/>
                </a:solidFill>
                <a:effectLst/>
                <a:uLnTx/>
                <a:uFillTx/>
                <a:latin typeface="+mn-lt"/>
                <a:ea typeface="+mn-ea"/>
                <a:cs typeface="+mn-cs"/>
              </a:rPr>
              <a:t>(</a:t>
            </a:r>
            <a:r>
              <a:rPr kumimoji="1" lang="en-US" b="1" i="1" u="none" strike="noStrike" kern="0" cap="none" spc="0" normalizeH="0" baseline="0" noProof="0" dirty="0" smtClean="0">
                <a:ln>
                  <a:noFill/>
                </a:ln>
                <a:solidFill>
                  <a:srgbClr val="0000FF"/>
                </a:solidFill>
                <a:effectLst/>
                <a:uLnTx/>
                <a:uFillTx/>
                <a:latin typeface="+mn-lt"/>
                <a:ea typeface="+mn-ea"/>
                <a:cs typeface="+mn-cs"/>
              </a:rPr>
              <a:t>n</a:t>
            </a:r>
            <a:r>
              <a:rPr kumimoji="1" lang="en-US" b="1" i="0" u="none" strike="noStrike" kern="0" cap="none" spc="0" normalizeH="0" baseline="0" noProof="0" dirty="0" smtClean="0">
                <a:ln>
                  <a:noFill/>
                </a:ln>
                <a:solidFill>
                  <a:srgbClr val="0000FF"/>
                </a:solidFill>
                <a:effectLst/>
                <a:uLnTx/>
                <a:uFillTx/>
                <a:latin typeface="+mn-lt"/>
                <a:ea typeface="+mn-ea"/>
                <a:cs typeface="+mn-cs"/>
              </a:rPr>
              <a:t>)</a:t>
            </a:r>
            <a:r>
              <a:rPr kumimoji="1" lang="zh-CN" altLang="en-US" b="1" i="0" u="none" strike="noStrike" kern="0" cap="none" spc="0" normalizeH="0" baseline="0" noProof="0" dirty="0" smtClean="0">
                <a:ln>
                  <a:noFill/>
                </a:ln>
                <a:solidFill>
                  <a:srgbClr val="0000FF"/>
                </a:solidFill>
                <a:effectLst/>
                <a:uLnTx/>
                <a:uFillTx/>
                <a:latin typeface="+mn-lt"/>
                <a:ea typeface="+mn-ea"/>
                <a:cs typeface="+mn-cs"/>
              </a:rPr>
              <a:t>、</a:t>
            </a:r>
            <a:r>
              <a:rPr kumimoji="1" lang="en-US" b="1" i="0" u="none" strike="noStrike" kern="0" cap="none" spc="0" normalizeH="0" baseline="0" noProof="0" dirty="0" smtClean="0">
                <a:ln>
                  <a:noFill/>
                </a:ln>
                <a:solidFill>
                  <a:srgbClr val="0000FF"/>
                </a:solidFill>
                <a:effectLst/>
                <a:uLnTx/>
                <a:uFillTx/>
                <a:latin typeface="+mn-lt"/>
                <a:ea typeface="+mn-ea"/>
                <a:cs typeface="+mn-cs"/>
              </a:rPr>
              <a:t>Stms2(</a:t>
            </a:r>
            <a:r>
              <a:rPr kumimoji="1" lang="en-US" b="1" i="1" u="none" strike="noStrike" kern="0" cap="none" spc="0" normalizeH="0" baseline="0" noProof="0" dirty="0" smtClean="0">
                <a:ln>
                  <a:noFill/>
                </a:ln>
                <a:solidFill>
                  <a:srgbClr val="0000FF"/>
                </a:solidFill>
                <a:effectLst/>
                <a:uLnTx/>
                <a:uFillTx/>
                <a:latin typeface="+mn-lt"/>
                <a:ea typeface="+mn-ea"/>
                <a:cs typeface="+mn-cs"/>
              </a:rPr>
              <a:t>n</a:t>
            </a:r>
            <a:r>
              <a:rPr kumimoji="1" lang="en-US" b="1" i="0" u="none" strike="noStrike" kern="0" cap="none" spc="0" normalizeH="0" baseline="0" noProof="0" dirty="0" smtClean="0">
                <a:ln>
                  <a:noFill/>
                </a:ln>
                <a:solidFill>
                  <a:srgbClr val="0000FF"/>
                </a:solidFill>
                <a:effectLst/>
                <a:uLnTx/>
                <a:uFillTx/>
                <a:latin typeface="+mn-lt"/>
                <a:ea typeface="+mn-ea"/>
                <a:cs typeface="+mn-cs"/>
              </a:rPr>
              <a:t>)</a:t>
            </a:r>
            <a:r>
              <a:rPr kumimoji="1" lang="zh-CN" altLang="en-US" b="1" i="0" u="none" strike="noStrike" kern="0" cap="none" spc="0" normalizeH="0" baseline="0" noProof="0" dirty="0" smtClean="0">
                <a:ln>
                  <a:noFill/>
                </a:ln>
                <a:solidFill>
                  <a:srgbClr val="0000FF"/>
                </a:solidFill>
                <a:effectLst/>
                <a:uLnTx/>
                <a:uFillTx/>
                <a:latin typeface="+mn-lt"/>
                <a:ea typeface="+mn-ea"/>
                <a:cs typeface="+mn-cs"/>
              </a:rPr>
              <a:t>和</a:t>
            </a:r>
            <a:r>
              <a:rPr kumimoji="1" lang="en-US" b="1" i="0" u="none" strike="noStrike" kern="0" cap="none" spc="0" normalizeH="0" baseline="0" noProof="0" dirty="0" smtClean="0">
                <a:ln>
                  <a:noFill/>
                </a:ln>
                <a:solidFill>
                  <a:srgbClr val="0000FF"/>
                </a:solidFill>
                <a:effectLst/>
                <a:uLnTx/>
                <a:uFillTx/>
                <a:latin typeface="+mn-lt"/>
                <a:ea typeface="+mn-ea"/>
                <a:cs typeface="+mn-cs"/>
              </a:rPr>
              <a:t>Stms3(</a:t>
            </a:r>
            <a:r>
              <a:rPr kumimoji="1" lang="en-US" b="1" i="1" u="none" strike="noStrike" kern="0" cap="none" spc="0" normalizeH="0" baseline="0" noProof="0" dirty="0" smtClean="0">
                <a:ln>
                  <a:noFill/>
                </a:ln>
                <a:solidFill>
                  <a:srgbClr val="0000FF"/>
                </a:solidFill>
                <a:effectLst/>
                <a:uLnTx/>
                <a:uFillTx/>
                <a:latin typeface="+mn-lt"/>
                <a:ea typeface="+mn-ea"/>
                <a:cs typeface="+mn-cs"/>
              </a:rPr>
              <a:t>n</a:t>
            </a:r>
            <a:r>
              <a:rPr kumimoji="1" lang="en-US" b="1" i="0" u="none" strike="noStrike" kern="0" cap="none" spc="0" normalizeH="0" baseline="0" noProof="0" dirty="0" smtClean="0">
                <a:ln>
                  <a:noFill/>
                </a:ln>
                <a:solidFill>
                  <a:srgbClr val="0000FF"/>
                </a:solidFill>
                <a:effectLst/>
                <a:uLnTx/>
                <a:uFillTx/>
                <a:latin typeface="+mn-lt"/>
                <a:ea typeface="+mn-ea"/>
                <a:cs typeface="+mn-cs"/>
              </a:rPr>
              <a:t>)</a:t>
            </a:r>
            <a:r>
              <a:rPr kumimoji="1" lang="zh-CN" altLang="en-US" b="1" i="0" u="none" strike="noStrike" kern="0" cap="none" spc="0" normalizeH="0" baseline="0" noProof="0" dirty="0" smtClean="0">
                <a:ln>
                  <a:noFill/>
                </a:ln>
                <a:solidFill>
                  <a:srgbClr val="0000FF"/>
                </a:solidFill>
                <a:effectLst/>
                <a:uLnTx/>
                <a:uFillTx/>
                <a:latin typeface="+mn-lt"/>
                <a:ea typeface="+mn-ea"/>
                <a:cs typeface="+mn-cs"/>
              </a:rPr>
              <a:t>是可能与</a:t>
            </a:r>
            <a:r>
              <a:rPr kumimoji="1" lang="en-US" b="1" i="1" u="none" strike="noStrike" kern="0" cap="none" spc="0" normalizeH="0" baseline="0" noProof="0" dirty="0" smtClean="0">
                <a:ln>
                  <a:noFill/>
                </a:ln>
                <a:solidFill>
                  <a:srgbClr val="0000FF"/>
                </a:solidFill>
                <a:effectLst/>
                <a:uLnTx/>
                <a:uFillTx/>
                <a:latin typeface="+mn-lt"/>
                <a:ea typeface="+mn-ea"/>
                <a:cs typeface="+mn-cs"/>
              </a:rPr>
              <a:t>n</a:t>
            </a:r>
            <a:r>
              <a:rPr kumimoji="1" lang="zh-CN" altLang="en-US" b="1" i="0" u="none" strike="noStrike" kern="0" cap="none" spc="0" normalizeH="0" baseline="0" noProof="0" dirty="0" smtClean="0">
                <a:ln>
                  <a:noFill/>
                </a:ln>
                <a:solidFill>
                  <a:srgbClr val="0000FF"/>
                </a:solidFill>
                <a:effectLst/>
                <a:uLnTx/>
                <a:uFillTx/>
                <a:latin typeface="+mn-lt"/>
                <a:ea typeface="+mn-ea"/>
                <a:cs typeface="+mn-cs"/>
              </a:rPr>
              <a:t>有关的非递归计算的代码段，也可能为空。</a:t>
            </a:r>
            <a:endParaRPr kumimoji="1" lang="zh-CN" altLang="en-US" b="1" i="0" u="none" strike="noStrike" kern="0" cap="none" spc="0" normalizeH="0" baseline="0" noProof="0" dirty="0">
              <a:ln>
                <a:noFill/>
              </a:ln>
              <a:solidFill>
                <a:srgbClr val="0000FF"/>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35</a:t>
            </a:fld>
            <a:endParaRPr lang="en-US" altLang="zh-CN"/>
          </a:p>
        </p:txBody>
      </p:sp>
      <p:sp>
        <p:nvSpPr>
          <p:cNvPr id="3" name="内容占位符 2"/>
          <p:cNvSpPr txBox="1">
            <a:spLocks/>
          </p:cNvSpPr>
          <p:nvPr/>
        </p:nvSpPr>
        <p:spPr>
          <a:xfrm>
            <a:off x="470848" y="631209"/>
            <a:ext cx="8229600" cy="4525963"/>
          </a:xfrm>
          <a:prstGeom prst="rect">
            <a:avLst/>
          </a:prstGeom>
        </p:spPr>
        <p:txBody>
          <a:bodyPr>
            <a:noAutofit/>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rgbClr val="0000FF"/>
                </a:solidFill>
                <a:effectLst/>
                <a:uLnTx/>
                <a:uFillTx/>
                <a:latin typeface="+mn-lt"/>
                <a:ea typeface="+mn-ea"/>
                <a:cs typeface="+mn-cs"/>
              </a:rPr>
              <a:t>线性递归能机械地被转换成一个功能等价的非递归描述：</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lvl="0" indent="-342900" eaLnBrk="0" hangingPunct="0">
              <a:spcBef>
                <a:spcPct val="20000"/>
              </a:spcBef>
              <a:buFontTx/>
              <a:buChar cha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lang="en-US" altLang="zh-CN" kern="0" dirty="0" smtClean="0">
                <a:solidFill>
                  <a:srgbClr val="FF0000"/>
                </a:solidFill>
                <a:latin typeface="+mn-lt"/>
                <a:ea typeface="+mn-ea"/>
              </a:rPr>
              <a:t>proc</a:t>
            </a:r>
            <a:r>
              <a:rPr lang="en-US" altLang="zh-CN" b="1" kern="0" dirty="0" smtClean="0">
                <a:solidFill>
                  <a:srgbClr val="FF0000"/>
                </a:solidFill>
                <a:latin typeface="+mn-lt"/>
                <a:ea typeface="+mn-ea"/>
              </a:rPr>
              <a:t>(</a:t>
            </a:r>
            <a:r>
              <a:rPr lang="en-US" altLang="zh-CN" b="1" kern="0" dirty="0" err="1" smtClean="0">
                <a:solidFill>
                  <a:srgbClr val="FF0000"/>
                </a:solidFill>
                <a:latin typeface="+mn-lt"/>
                <a:ea typeface="+mn-ea"/>
              </a:rPr>
              <a:t>int</a:t>
            </a:r>
            <a:r>
              <a:rPr lang="en-US" altLang="zh-CN" kern="0" dirty="0" smtClean="0">
                <a:solidFill>
                  <a:srgbClr val="FF0000"/>
                </a:solidFill>
                <a:latin typeface="+mn-lt"/>
                <a:ea typeface="+mn-ea"/>
              </a:rPr>
              <a:t> n</a:t>
            </a:r>
            <a:r>
              <a:rPr lang="en-US" altLang="zh-CN" b="1" kern="0" dirty="0" smtClean="0">
                <a:solidFill>
                  <a:srgbClr val="FF0000"/>
                </a:solidFill>
                <a:latin typeface="+mn-lt"/>
                <a:ea typeface="+mn-ea"/>
              </a:rPr>
              <a:t>) {</a:t>
            </a:r>
            <a:endParaRPr kumimoji="1" lang="en-US"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kern="0" dirty="0" smtClean="0">
                <a:solidFill>
                  <a:srgbClr val="FF0000"/>
                </a:solidFill>
                <a:latin typeface="+mn-lt"/>
                <a:ea typeface="+mn-ea"/>
              </a:rPr>
              <a:t>    </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b="0" i="0" u="none" strike="noStrike" kern="0" cap="none" spc="0" normalizeH="0" baseline="0" noProof="0" dirty="0" smtClean="0">
                <a:ln>
                  <a:noFill/>
                </a:ln>
                <a:solidFill>
                  <a:srgbClr val="FF0000"/>
                </a:solidFill>
                <a:effectLst/>
                <a:uLnTx/>
                <a:uFillTx/>
                <a:latin typeface="+mn-lt"/>
                <a:ea typeface="+mn-ea"/>
                <a:cs typeface="+mn-cs"/>
              </a:rPr>
              <a:t> k</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n</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1</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do</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k</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Stms1</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k</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while</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0" i="0" u="none" strike="noStrike" kern="0" cap="none" spc="0" normalizeH="0" baseline="0" noProof="0" dirty="0" err="1" smtClean="0">
                <a:ln>
                  <a:noFill/>
                </a:ln>
                <a:solidFill>
                  <a:srgbClr val="FF0000"/>
                </a:solidFill>
                <a:effectLst/>
                <a:uLnTx/>
                <a:uFillTx/>
                <a:latin typeface="+mn-lt"/>
                <a:ea typeface="+mn-ea"/>
                <a:cs typeface="+mn-cs"/>
              </a:rPr>
              <a:t>Eval</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k</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Stms3</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k</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while</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k</a:t>
            </a:r>
            <a:r>
              <a:rPr kumimoji="1" lang="en-US" b="1" i="0" u="none" strike="noStrike" kern="0" cap="none" spc="0" normalizeH="0" baseline="0" noProof="0" dirty="0" smtClean="0">
                <a:ln>
                  <a:noFill/>
                </a:ln>
                <a:solidFill>
                  <a:srgbClr val="FF0000"/>
                </a:solidFill>
                <a:effectLst/>
                <a:uLnTx/>
                <a:uFillTx/>
                <a:latin typeface="+mn-lt"/>
                <a:ea typeface="+mn-ea"/>
                <a:cs typeface="+mn-cs"/>
              </a:rPr>
              <a:t>&lt;</a:t>
            </a:r>
            <a:r>
              <a:rPr kumimoji="1" lang="en-US" b="0" i="0" u="none" strike="noStrike" kern="0" cap="none" spc="0" normalizeH="0" baseline="0" noProof="0" dirty="0" smtClean="0">
                <a:ln>
                  <a:noFill/>
                </a:ln>
                <a:solidFill>
                  <a:srgbClr val="FF0000"/>
                </a:solidFill>
                <a:effectLst/>
                <a:uLnTx/>
                <a:uFillTx/>
                <a:latin typeface="+mn-lt"/>
                <a:ea typeface="+mn-ea"/>
                <a:cs typeface="+mn-cs"/>
              </a:rPr>
              <a:t>n</a:t>
            </a:r>
            <a:r>
              <a:rPr kumimoji="1" lang="en-US" b="1"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k</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Stms2</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k</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a:ln>
                <a:noFill/>
              </a:ln>
              <a:solidFill>
                <a:srgbClr val="FF0000"/>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36</a:t>
            </a:fld>
            <a:endParaRPr lang="en-US" altLang="zh-CN"/>
          </a:p>
        </p:txBody>
      </p:sp>
      <p:sp>
        <p:nvSpPr>
          <p:cNvPr id="3" name="内容占位符 2"/>
          <p:cNvSpPr txBox="1">
            <a:spLocks/>
          </p:cNvSpPr>
          <p:nvPr/>
        </p:nvSpPr>
        <p:spPr>
          <a:xfrm>
            <a:off x="552734" y="808630"/>
            <a:ext cx="8229600" cy="4525963"/>
          </a:xfrm>
          <a:prstGeom prst="rect">
            <a:avLst/>
          </a:prstGeom>
        </p:spPr>
        <p:txBody>
          <a:bodyPr>
            <a:noAutofit/>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rgbClr val="0000FF"/>
                </a:solidFill>
                <a:effectLst/>
                <a:uLnTx/>
                <a:uFillTx/>
                <a:latin typeface="+mn-lt"/>
                <a:ea typeface="+mn-ea"/>
                <a:cs typeface="+mn-cs"/>
              </a:rPr>
              <a:t>例如对于求阶乘的问题，如果要考虑得更完善，需要防止在计算过程中发生溢出等异常情况。为此，按照线性递归的一般形式把求阶乘的程序改写为：</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1" i="0" u="none" strike="noStrike" kern="0" cap="none" spc="0" normalizeH="0" baseline="0" noProof="0" dirty="0" smtClean="0">
                <a:ln>
                  <a:noFill/>
                </a:ln>
                <a:solidFill>
                  <a:srgbClr val="FF0000"/>
                </a:solidFill>
                <a:effectLst/>
                <a:uLnTx/>
                <a:uFillTx/>
                <a:latin typeface="+mn-lt"/>
                <a:ea typeface="隶书" pitchFamily="49" charset="-122"/>
              </a:rPr>
              <a:t>void</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factorial</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n</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&amp;</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temp</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if</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n</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&lt;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err="1" smtClean="0">
                <a:ln>
                  <a:noFill/>
                </a:ln>
                <a:solidFill>
                  <a:srgbClr val="FF0000"/>
                </a:solidFill>
                <a:effectLst/>
                <a:uLnTx/>
                <a:uFillTx/>
                <a:latin typeface="+mn-lt"/>
                <a:ea typeface="隶书" pitchFamily="49" charset="-122"/>
              </a:rPr>
              <a:t>cerr</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&lt;&lt;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n</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&lt;&lt;“</a:t>
            </a:r>
            <a:r>
              <a:rPr kumimoji="1" lang="zh-CN" altLang="en-US" b="0" i="0" u="none" strike="noStrike" kern="0" cap="none" spc="0" normalizeH="0" baseline="0" noProof="0" dirty="0" smtClean="0">
                <a:ln>
                  <a:noFill/>
                </a:ln>
                <a:solidFill>
                  <a:srgbClr val="FF0000"/>
                </a:solidFill>
                <a:effectLst/>
                <a:uLnTx/>
                <a:uFillTx/>
                <a:latin typeface="+mn-lt"/>
                <a:ea typeface="隶书" pitchFamily="49" charset="-122"/>
              </a:rPr>
              <a:t>不能为负数</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”&lt;&lt;</a:t>
            </a:r>
            <a:r>
              <a:rPr kumimoji="1" lang="en-US" b="1" i="0" u="none" strike="noStrike" kern="0" cap="none" spc="0" normalizeH="0" baseline="0" noProof="0" dirty="0" err="1" smtClean="0">
                <a:ln>
                  <a:noFill/>
                </a:ln>
                <a:solidFill>
                  <a:srgbClr val="FF0000"/>
                </a:solidFill>
                <a:effectLst/>
                <a:uLnTx/>
                <a:uFillTx/>
                <a:latin typeface="+mn-lt"/>
                <a:ea typeface="隶书" pitchFamily="49" charset="-122"/>
              </a:rPr>
              <a:t>endl</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exit(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if</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n</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factorial</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n</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temp</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if</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Max</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temp</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n</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 </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temp</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temp</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n</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b="1" kern="0" dirty="0" smtClean="0">
                <a:solidFill>
                  <a:srgbClr val="0000FF"/>
                </a:solidFill>
                <a:latin typeface="+mn-lt"/>
                <a:ea typeface="隶书" pitchFamily="49" charset="-122"/>
              </a:rPr>
              <a:t>      </a:t>
            </a:r>
            <a:r>
              <a:rPr kumimoji="1" lang="en-US" b="0" i="0" u="none" strike="noStrike" kern="0" cap="none" spc="0" normalizeH="0" baseline="0" noProof="0" dirty="0" smtClean="0">
                <a:ln>
                  <a:noFill/>
                </a:ln>
                <a:solidFill>
                  <a:srgbClr val="0000FF"/>
                </a:solidFill>
                <a:effectLst/>
                <a:uLnTx/>
                <a:uFillTx/>
                <a:latin typeface="+mn-lt"/>
                <a:ea typeface="隶书" pitchFamily="49" charset="-122"/>
              </a:rPr>
              <a:t>  </a:t>
            </a:r>
            <a:r>
              <a:rPr kumimoji="1" lang="en-US" b="1" i="0" u="none" strike="noStrike" kern="0" cap="none" spc="0" normalizeH="0" baseline="0" noProof="0" dirty="0" smtClean="0">
                <a:ln>
                  <a:noFill/>
                </a:ln>
                <a:solidFill>
                  <a:srgbClr val="0000FF"/>
                </a:solidFill>
                <a:effectLst/>
                <a:uLnTx/>
                <a:uFillTx/>
                <a:latin typeface="+mn-lt"/>
                <a:ea typeface="隶书" pitchFamily="49" charset="-122"/>
              </a:rPr>
              <a:t>//</a:t>
            </a:r>
            <a:r>
              <a:rPr kumimoji="1" lang="en-US" b="0" i="0" u="none" strike="noStrike" kern="0" cap="none" spc="0" normalizeH="0" baseline="0" noProof="0" dirty="0" smtClean="0">
                <a:ln>
                  <a:noFill/>
                </a:ln>
                <a:solidFill>
                  <a:srgbClr val="0000FF"/>
                </a:solidFill>
                <a:effectLst/>
                <a:uLnTx/>
                <a:uFillTx/>
                <a:latin typeface="+mn-lt"/>
                <a:ea typeface="隶书" pitchFamily="49" charset="-122"/>
              </a:rPr>
              <a:t>Max</a:t>
            </a:r>
            <a:r>
              <a:rPr kumimoji="1" lang="zh-CN" altLang="en-US" b="0" i="0" u="none" strike="noStrike" kern="0" cap="none" spc="0" normalizeH="0" baseline="0" noProof="0" dirty="0" smtClean="0">
                <a:ln>
                  <a:noFill/>
                </a:ln>
                <a:solidFill>
                  <a:srgbClr val="0000FF"/>
                </a:solidFill>
                <a:effectLst/>
                <a:uLnTx/>
                <a:uFillTx/>
                <a:latin typeface="+mn-lt"/>
                <a:ea typeface="隶书" pitchFamily="49" charset="-122"/>
              </a:rPr>
              <a:t>为允许的最大整数</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else</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err="1" smtClean="0">
                <a:ln>
                  <a:noFill/>
                </a:ln>
                <a:solidFill>
                  <a:srgbClr val="FF0000"/>
                </a:solidFill>
                <a:effectLst/>
                <a:uLnTx/>
                <a:uFillTx/>
                <a:latin typeface="+mn-lt"/>
                <a:ea typeface="隶书" pitchFamily="49" charset="-122"/>
              </a:rPr>
              <a:t>cerr</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&lt;&lt;“</a:t>
            </a:r>
            <a:r>
              <a:rPr kumimoji="1" lang="zh-CN" altLang="en-US" b="0" i="0" u="none" strike="noStrike" kern="0" cap="none" spc="0" normalizeH="0" baseline="0" noProof="0" dirty="0" smtClean="0">
                <a:ln>
                  <a:noFill/>
                </a:ln>
                <a:solidFill>
                  <a:srgbClr val="FF0000"/>
                </a:solidFill>
                <a:effectLst/>
                <a:uLnTx/>
                <a:uFillTx/>
                <a:latin typeface="+mn-lt"/>
                <a:ea typeface="隶书" pitchFamily="49" charset="-122"/>
              </a:rPr>
              <a:t>计算结果溢出</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”&lt;&lt;</a:t>
            </a:r>
            <a:r>
              <a:rPr kumimoji="1" lang="en-US" b="1" i="0" u="none" strike="noStrike" kern="0" cap="none" spc="0" normalizeH="0" baseline="0" noProof="0" dirty="0" err="1" smtClean="0">
                <a:ln>
                  <a:noFill/>
                </a:ln>
                <a:solidFill>
                  <a:srgbClr val="FF0000"/>
                </a:solidFill>
                <a:effectLst/>
                <a:uLnTx/>
                <a:uFillTx/>
                <a:latin typeface="+mn-lt"/>
                <a:ea typeface="隶书" pitchFamily="49" charset="-122"/>
              </a:rPr>
              <a:t>endl</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exit(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else</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temp</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1" lang="zh-CN" altLang="en-US"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37</a:t>
            </a:fld>
            <a:endParaRPr lang="en-US" altLang="zh-CN"/>
          </a:p>
        </p:txBody>
      </p:sp>
      <p:sp>
        <p:nvSpPr>
          <p:cNvPr id="3" name="内容占位符 2"/>
          <p:cNvSpPr txBox="1">
            <a:spLocks/>
          </p:cNvSpPr>
          <p:nvPr/>
        </p:nvSpPr>
        <p:spPr>
          <a:xfrm>
            <a:off x="498142" y="467436"/>
            <a:ext cx="8229600" cy="4525963"/>
          </a:xfrm>
          <a:prstGeom prst="rect">
            <a:avLst/>
          </a:prstGeom>
        </p:spPr>
        <p:txBody>
          <a:bodyPr>
            <a:noAutofit/>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rgbClr val="0000FF"/>
                </a:solidFill>
                <a:effectLst/>
                <a:uLnTx/>
                <a:uFillTx/>
                <a:latin typeface="+mn-lt"/>
                <a:ea typeface="+mn-ea"/>
                <a:cs typeface="+mn-cs"/>
              </a:rPr>
              <a:t>这个程序可以套用线性递归转非递归的模式转换为：</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1" i="0" u="none" strike="noStrike" kern="0" cap="none" spc="0" normalizeH="0" baseline="0" noProof="0" dirty="0" smtClean="0">
                <a:ln>
                  <a:noFill/>
                </a:ln>
                <a:solidFill>
                  <a:srgbClr val="FF0000"/>
                </a:solidFill>
                <a:effectLst/>
                <a:uLnTx/>
                <a:uFillTx/>
                <a:latin typeface="+mn-lt"/>
                <a:ea typeface="隶书" pitchFamily="49" charset="-122"/>
              </a:rPr>
              <a:t>void</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factorial</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n</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&amp;</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temp</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k</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n</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do</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k</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if</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k</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&lt;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 </a:t>
            </a:r>
            <a:r>
              <a:rPr kumimoji="1" lang="en-US" b="1" i="0" u="none" strike="noStrike" kern="0" cap="none" spc="0" normalizeH="0" baseline="0" noProof="0" dirty="0" err="1" smtClean="0">
                <a:ln>
                  <a:noFill/>
                </a:ln>
                <a:solidFill>
                  <a:srgbClr val="FF0000"/>
                </a:solidFill>
                <a:effectLst/>
                <a:uLnTx/>
                <a:uFillTx/>
                <a:latin typeface="+mn-lt"/>
                <a:ea typeface="隶书" pitchFamily="49" charset="-122"/>
              </a:rPr>
              <a:t>cerr</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&lt;&lt;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k</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&lt;&lt;“</a:t>
            </a:r>
            <a:r>
              <a:rPr kumimoji="1" lang="zh-CN" altLang="en-US" b="0" i="0" u="none" strike="noStrike" kern="0" cap="none" spc="0" normalizeH="0" baseline="0" noProof="0" dirty="0" smtClean="0">
                <a:ln>
                  <a:noFill/>
                </a:ln>
                <a:solidFill>
                  <a:srgbClr val="FF0000"/>
                </a:solidFill>
                <a:effectLst/>
                <a:uLnTx/>
                <a:uFillTx/>
                <a:latin typeface="+mn-lt"/>
                <a:ea typeface="隶书" pitchFamily="49" charset="-122"/>
              </a:rPr>
              <a:t>不能为负数</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&lt;&lt;</a:t>
            </a:r>
            <a:r>
              <a:rPr kumimoji="1" lang="en-US" b="1" i="0" u="none" strike="noStrike" kern="0" cap="none" spc="0" normalizeH="0" baseline="0" noProof="0" dirty="0" err="1" smtClean="0">
                <a:ln>
                  <a:noFill/>
                </a:ln>
                <a:solidFill>
                  <a:srgbClr val="FF0000"/>
                </a:solidFill>
                <a:effectLst/>
                <a:uLnTx/>
                <a:uFillTx/>
                <a:latin typeface="+mn-lt"/>
                <a:ea typeface="隶书" pitchFamily="49" charset="-122"/>
              </a:rPr>
              <a:t>endl</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exit(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while</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k</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temp</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1" i="0" u="none" strike="noStrike" kern="0" cap="none" spc="0" normalizeH="0" baseline="0" noProof="0" dirty="0" smtClean="0">
                <a:ln>
                  <a:noFill/>
                </a:ln>
                <a:solidFill>
                  <a:srgbClr val="FF0000"/>
                </a:solidFill>
                <a:effectLst/>
                <a:uLnTx/>
                <a:uFillTx/>
                <a:latin typeface="+mn-lt"/>
                <a:ea typeface="隶书" pitchFamily="49" charset="-122"/>
              </a:rPr>
              <a:t>    while (</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k</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&lt;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n</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k</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if</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Max</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temp</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k</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zh-CN" alt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temp</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temp</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k</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else</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err="1" smtClean="0">
                <a:ln>
                  <a:noFill/>
                </a:ln>
                <a:solidFill>
                  <a:srgbClr val="FF0000"/>
                </a:solidFill>
                <a:effectLst/>
                <a:uLnTx/>
                <a:uFillTx/>
                <a:latin typeface="+mn-lt"/>
                <a:ea typeface="隶书" pitchFamily="49" charset="-122"/>
              </a:rPr>
              <a:t>cerr</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&lt;&lt;“</a:t>
            </a:r>
            <a:r>
              <a:rPr kumimoji="1" lang="zh-CN" altLang="en-US" b="0" i="0" u="none" strike="noStrike" kern="0" cap="none" spc="0" normalizeH="0" baseline="0" noProof="0" dirty="0" smtClean="0">
                <a:ln>
                  <a:noFill/>
                </a:ln>
                <a:solidFill>
                  <a:srgbClr val="FF0000"/>
                </a:solidFill>
                <a:effectLst/>
                <a:uLnTx/>
                <a:uFillTx/>
                <a:latin typeface="+mn-lt"/>
                <a:ea typeface="隶书" pitchFamily="49" charset="-122"/>
              </a:rPr>
              <a:t>计算结果溢出</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”&lt;&lt;</a:t>
            </a:r>
            <a:r>
              <a:rPr kumimoji="1" lang="en-US" b="1" i="0" u="none" strike="noStrike" kern="0" cap="none" spc="0" normalizeH="0" baseline="0" noProof="0" dirty="0" err="1" smtClean="0">
                <a:ln>
                  <a:noFill/>
                </a:ln>
                <a:solidFill>
                  <a:srgbClr val="FF0000"/>
                </a:solidFill>
                <a:effectLst/>
                <a:uLnTx/>
                <a:uFillTx/>
                <a:latin typeface="+mn-lt"/>
                <a:ea typeface="隶书" pitchFamily="49" charset="-122"/>
              </a:rPr>
              <a:t>endl</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exit(</a:t>
            </a:r>
            <a:r>
              <a:rPr kumimoji="1" lang="en-US"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b="1" i="0" u="none" strike="noStrike" kern="0" cap="none" spc="0" normalizeH="0" baseline="0" noProof="0" dirty="0">
              <a:ln>
                <a:noFill/>
              </a:ln>
              <a:solidFill>
                <a:srgbClr val="FF0000"/>
              </a:solidFill>
              <a:effectLst/>
              <a:uLnTx/>
              <a:uFillTx/>
              <a:latin typeface="+mn-lt"/>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38</a:t>
            </a:fld>
            <a:endParaRPr lang="en-US" altLang="zh-CN"/>
          </a:p>
        </p:txBody>
      </p:sp>
      <p:sp>
        <p:nvSpPr>
          <p:cNvPr id="3" name="标题 1"/>
          <p:cNvSpPr txBox="1">
            <a:spLocks/>
          </p:cNvSpPr>
          <p:nvPr/>
        </p:nvSpPr>
        <p:spPr>
          <a:xfrm>
            <a:off x="416256" y="452059"/>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单向递归</a:t>
            </a:r>
            <a:endParaRPr kumimoji="1" lang="zh-CN" altLang="en-US" sz="4000" b="1" i="0" u="none" strike="noStrike" kern="0" cap="none" spc="0" normalizeH="0" baseline="0" noProof="0" dirty="0">
              <a:ln>
                <a:noFill/>
              </a:ln>
              <a:solidFill>
                <a:srgbClr val="80008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211540" y="1173708"/>
            <a:ext cx="8659505" cy="4995080"/>
          </a:xfrm>
          <a:prstGeom prst="rect">
            <a:avLst/>
          </a:prstGeom>
        </p:spPr>
        <p:txBody>
          <a:bodyPr>
            <a:normAutofit fontScale="77500" lnSpcReduction="20000"/>
          </a:bodyPr>
          <a:lstStyle/>
          <a:p>
            <a:pPr marL="342900" marR="0" lvl="0" indent="-342900" algn="just" defTabSz="914400" rtl="0" eaLnBrk="0" fontAlgn="base" latinLnBrk="0" hangingPunct="0">
              <a:lnSpc>
                <a:spcPct val="120000"/>
              </a:lnSpc>
              <a:spcBef>
                <a:spcPts val="12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比线性递归更复杂一些的是单向递归</a:t>
            </a:r>
            <a:r>
              <a:rPr kumimoji="1" lang="en-US" altLang="zh-CN" sz="3200" b="1" i="0" u="none" strike="noStrike" kern="0" cap="none" spc="0" normalizeH="0" baseline="0" noProof="0" dirty="0" smtClean="0">
                <a:ln>
                  <a:noFill/>
                </a:ln>
                <a:solidFill>
                  <a:srgbClr val="0000FF"/>
                </a:solidFill>
                <a:effectLst/>
                <a:uLnTx/>
                <a:uFillTx/>
                <a:latin typeface="+mn-lt"/>
                <a:ea typeface="+mn-ea"/>
                <a:cs typeface="+mn-cs"/>
              </a:rPr>
              <a:t>(</a:t>
            </a:r>
            <a:r>
              <a:rPr kumimoji="1" lang="en-US" sz="3200" b="1" i="0" u="none" strike="noStrike" kern="0" cap="none" spc="0" normalizeH="0" baseline="0" noProof="0" dirty="0" smtClean="0">
                <a:ln>
                  <a:noFill/>
                </a:ln>
                <a:solidFill>
                  <a:srgbClr val="0000FF"/>
                </a:solidFill>
                <a:effectLst/>
                <a:uLnTx/>
                <a:uFillTx/>
                <a:latin typeface="+mn-lt"/>
                <a:ea typeface="+mn-ea"/>
                <a:cs typeface="+mn-cs"/>
              </a:rPr>
              <a:t>Single Direction Recursive</a:t>
            </a:r>
            <a:r>
              <a:rPr kumimoji="1" lang="en-US" altLang="zh-CN" sz="3200" b="1" i="0" u="none" strike="noStrike" kern="0" cap="none" spc="0" normalizeH="0" baseline="0" noProof="0" dirty="0" smtClean="0">
                <a:ln>
                  <a:noFill/>
                </a:ln>
                <a:solidFill>
                  <a:srgbClr val="0000FF"/>
                </a:solidFill>
                <a:effectLst/>
                <a:uLnTx/>
                <a:uFillTx/>
                <a:latin typeface="+mn-lt"/>
                <a:ea typeface="+mn-ea"/>
                <a:cs typeface="+mn-cs"/>
              </a:rPr>
              <a:t>)</a:t>
            </a: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。尾递归可以看作一种特殊的单向递归。</a:t>
            </a:r>
            <a:endParaRPr kumimoji="1" lang="en-US" altLang="zh-CN" sz="3200" b="1" i="0" u="none" strike="noStrike" kern="0" cap="none" spc="0" normalizeH="0" baseline="0" noProof="0" dirty="0" smtClean="0">
              <a:ln>
                <a:noFill/>
              </a:ln>
              <a:solidFill>
                <a:srgbClr val="0000FF"/>
              </a:solidFill>
              <a:effectLst/>
              <a:uLnTx/>
              <a:uFillTx/>
              <a:latin typeface="+mn-lt"/>
              <a:ea typeface="+mn-ea"/>
              <a:cs typeface="+mn-cs"/>
            </a:endParaRPr>
          </a:p>
          <a:p>
            <a:pPr marL="742950" marR="0" lvl="1" indent="-285750" algn="just" defTabSz="914400" rtl="0" eaLnBrk="0" fontAlgn="base" latinLnBrk="0" hangingPunct="0">
              <a:lnSpc>
                <a:spcPct val="120000"/>
              </a:lnSpc>
              <a:spcBef>
                <a:spcPts val="12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普通单向递归可以有多个递归调用，但这些调用都必须处于递归调用过程的最后。</a:t>
            </a:r>
            <a:endParaRPr kumimoji="1" lang="en-US" altLang="zh-CN" sz="2800" b="1" i="0" u="none" strike="noStrike" kern="0" cap="none" spc="0" normalizeH="0" baseline="0" noProof="0" dirty="0" smtClean="0">
              <a:ln>
                <a:noFill/>
              </a:ln>
              <a:solidFill>
                <a:srgbClr val="008000"/>
              </a:solidFill>
              <a:effectLst/>
              <a:uLnTx/>
              <a:uFillTx/>
              <a:latin typeface="+mn-lt"/>
              <a:ea typeface="+mn-ea"/>
            </a:endParaRPr>
          </a:p>
          <a:p>
            <a:pPr marL="1143000" marR="0" lvl="2" indent="-228600" algn="just" defTabSz="914400" rtl="0" eaLnBrk="0" fontAlgn="base" latinLnBrk="0" hangingPunct="0">
              <a:lnSpc>
                <a:spcPct val="120000"/>
              </a:lnSpc>
              <a:spcBef>
                <a:spcPts val="12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单向递归同时要求递归过程中的这些递归调用的参数由主调用过程的参数决定，而处在同一递归层次的递归调用之间参数不会互相影响。</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0" fontAlgn="base" latinLnBrk="0" hangingPunct="0">
              <a:lnSpc>
                <a:spcPct val="120000"/>
              </a:lnSpc>
              <a:spcBef>
                <a:spcPts val="12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单向递归同样可以较为方便地转化为循环实现。</a:t>
            </a:r>
            <a:endParaRPr kumimoji="1" lang="en-US" altLang="zh-CN" sz="2800" b="1" i="0" u="none" strike="noStrike" kern="0" cap="none" spc="0" normalizeH="0" baseline="0" noProof="0" dirty="0" smtClean="0">
              <a:ln>
                <a:noFill/>
              </a:ln>
              <a:solidFill>
                <a:srgbClr val="008000"/>
              </a:solidFill>
              <a:effectLst/>
              <a:uLnTx/>
              <a:uFillTx/>
              <a:latin typeface="+mn-lt"/>
              <a:ea typeface="+mn-ea"/>
            </a:endParaRPr>
          </a:p>
          <a:p>
            <a:pPr marL="1143000" marR="0" lvl="2" indent="-228600" algn="just" defTabSz="914400" rtl="0" eaLnBrk="0" fontAlgn="base" latinLnBrk="0" hangingPunct="0">
              <a:lnSpc>
                <a:spcPct val="120000"/>
              </a:lnSpc>
              <a:spcBef>
                <a:spcPts val="12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由于单向递归中的递归调用处于递归过程的最后，因此同样可以从递归的终止条件开始，通过循环逐渐构造出整个问题的解，每一次循环完成的工作相当于从一个递归层次中返回。</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0" fontAlgn="base" latinLnBrk="0" hangingPunct="0">
              <a:lnSpc>
                <a:spcPct val="120000"/>
              </a:lnSpc>
              <a:spcBef>
                <a:spcPts val="12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用变量保存中间结果，不需要栈。</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0" fontAlgn="base" latinLnBrk="0" hangingPunct="0">
              <a:lnSpc>
                <a:spcPct val="120000"/>
              </a:lnSpc>
              <a:spcBef>
                <a:spcPts val="12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以下的例子就是求解斐波那契数列的递归算法和非递归算法。</a:t>
            </a:r>
            <a:endParaRPr kumimoji="1" lang="zh-CN" altLang="en-US" sz="2800" b="1" i="0" u="none" strike="noStrike" kern="0" cap="none" spc="0" normalizeH="0" baseline="0" noProof="0" dirty="0">
              <a:ln>
                <a:noFill/>
              </a:ln>
              <a:solidFill>
                <a:srgbClr val="008000"/>
              </a:solidFill>
              <a:effectLst/>
              <a:uLnTx/>
              <a:uFillTx/>
              <a:latin typeface="+mn-lt"/>
              <a:ea typeface="+mn-ea"/>
            </a:endParaRPr>
          </a:p>
        </p:txBody>
      </p:sp>
    </p:spTree>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6" name="Text Box 4"/>
          <p:cNvSpPr txBox="1">
            <a:spLocks noChangeArrowheads="1"/>
          </p:cNvSpPr>
          <p:nvPr/>
        </p:nvSpPr>
        <p:spPr bwMode="auto">
          <a:xfrm>
            <a:off x="971550" y="620713"/>
            <a:ext cx="7126288" cy="579437"/>
          </a:xfrm>
          <a:prstGeom prst="rect">
            <a:avLst/>
          </a:prstGeom>
          <a:noFill/>
          <a:ln w="9525">
            <a:noFill/>
            <a:miter lim="800000"/>
            <a:headEnd/>
            <a:tailEnd/>
          </a:ln>
          <a:effectLst/>
        </p:spPr>
        <p:txBody>
          <a:bodyPr>
            <a:spAutoFit/>
          </a:bodyPr>
          <a:lstStyle/>
          <a:p>
            <a:pPr>
              <a:spcBef>
                <a:spcPct val="50000"/>
              </a:spcBef>
              <a:defRPr/>
            </a:pPr>
            <a:r>
              <a:rPr lang="zh-CN" altLang="en-US" sz="3200" b="1" dirty="0">
                <a:solidFill>
                  <a:schemeClr val="hlink"/>
                </a:solidFill>
                <a:effectLst>
                  <a:outerShdw blurRad="38100" dist="38100" dir="2700000" algn="tl">
                    <a:srgbClr val="C0C0C0"/>
                  </a:outerShdw>
                </a:effectLst>
                <a:ea typeface="仿宋_GB2312" pitchFamily="49" charset="-122"/>
              </a:rPr>
              <a:t>计算斐波那契数列的函数</a:t>
            </a:r>
            <a:r>
              <a:rPr lang="en-US" altLang="zh-CN" sz="3200" b="1" dirty="0">
                <a:solidFill>
                  <a:schemeClr val="tx2"/>
                </a:solidFill>
                <a:effectLst>
                  <a:outerShdw blurRad="38100" dist="38100" dir="2700000" algn="tl">
                    <a:srgbClr val="C0C0C0"/>
                  </a:outerShdw>
                </a:effectLst>
                <a:ea typeface="仿宋_GB2312" pitchFamily="49" charset="-122"/>
              </a:rPr>
              <a:t>Fib(n)</a:t>
            </a:r>
            <a:r>
              <a:rPr lang="zh-CN" altLang="en-US" sz="3200" b="1" dirty="0">
                <a:solidFill>
                  <a:schemeClr val="hlink"/>
                </a:solidFill>
                <a:effectLst>
                  <a:outerShdw blurRad="38100" dist="38100" dir="2700000" algn="tl">
                    <a:srgbClr val="C0C0C0"/>
                  </a:outerShdw>
                </a:effectLst>
                <a:ea typeface="仿宋_GB2312" pitchFamily="49" charset="-122"/>
              </a:rPr>
              <a:t>的定义</a:t>
            </a:r>
            <a:endParaRPr lang="zh-CN" altLang="en-US" sz="3200" dirty="0">
              <a:solidFill>
                <a:schemeClr val="hlink"/>
              </a:solidFill>
              <a:latin typeface="宋体" pitchFamily="2" charset="-122"/>
            </a:endParaRPr>
          </a:p>
        </p:txBody>
      </p:sp>
      <p:sp>
        <p:nvSpPr>
          <p:cNvPr id="11268" name="Rectangle 5"/>
          <p:cNvSpPr>
            <a:spLocks noChangeArrowheads="1"/>
          </p:cNvSpPr>
          <p:nvPr/>
        </p:nvSpPr>
        <p:spPr bwMode="auto">
          <a:xfrm>
            <a:off x="2667000" y="3505200"/>
            <a:ext cx="7772400" cy="3352800"/>
          </a:xfrm>
          <a:prstGeom prst="rect">
            <a:avLst/>
          </a:prstGeom>
          <a:noFill/>
          <a:ln w="9525">
            <a:noFill/>
            <a:miter lim="800000"/>
            <a:headEnd/>
            <a:tailEnd/>
          </a:ln>
        </p:spPr>
        <p:txBody>
          <a:bodyPr anchor="ctr"/>
          <a:lstStyle/>
          <a:p>
            <a:pPr algn="ctr"/>
            <a:r>
              <a:rPr lang="en-US" altLang="zh-CN">
                <a:solidFill>
                  <a:schemeClr val="tx2"/>
                </a:solidFill>
                <a:ea typeface="仿宋_GB2312" pitchFamily="49" charset="-122"/>
              </a:rPr>
              <a:t/>
            </a:r>
            <a:br>
              <a:rPr lang="en-US" altLang="zh-CN">
                <a:solidFill>
                  <a:schemeClr val="tx2"/>
                </a:solidFill>
                <a:ea typeface="仿宋_GB2312" pitchFamily="49" charset="-122"/>
              </a:rPr>
            </a:br>
            <a:endParaRPr lang="en-US" altLang="zh-CN" sz="2000">
              <a:solidFill>
                <a:schemeClr val="tx2"/>
              </a:solidFill>
              <a:ea typeface="仿宋_GB2312" pitchFamily="49" charset="-122"/>
            </a:endParaRPr>
          </a:p>
        </p:txBody>
      </p:sp>
      <p:sp>
        <p:nvSpPr>
          <p:cNvPr id="182278" name="Rectangle 6"/>
          <p:cNvSpPr>
            <a:spLocks noChangeArrowheads="1"/>
          </p:cNvSpPr>
          <p:nvPr/>
        </p:nvSpPr>
        <p:spPr bwMode="auto">
          <a:xfrm>
            <a:off x="685800" y="3444875"/>
            <a:ext cx="6934200" cy="2598738"/>
          </a:xfrm>
          <a:prstGeom prst="rect">
            <a:avLst/>
          </a:prstGeom>
          <a:noFill/>
          <a:ln w="9525">
            <a:noFill/>
            <a:miter lim="800000"/>
            <a:headEnd/>
            <a:tailEnd/>
          </a:ln>
          <a:effectLst/>
        </p:spPr>
        <p:txBody>
          <a:bodyPr>
            <a:spAutoFit/>
          </a:bodyPr>
          <a:lstStyle/>
          <a:p>
            <a:pPr>
              <a:defRPr/>
            </a:pPr>
            <a:r>
              <a:rPr lang="zh-CN" altLang="en-US" sz="3200" b="1" dirty="0">
                <a:solidFill>
                  <a:srgbClr val="0000FF"/>
                </a:solidFill>
                <a:effectLst>
                  <a:outerShdw blurRad="38100" dist="38100" dir="2700000" algn="tl">
                    <a:srgbClr val="C0C0C0"/>
                  </a:outerShdw>
                </a:effectLst>
                <a:latin typeface="+mn-lt"/>
                <a:ea typeface="仿宋_GB2312" pitchFamily="49" charset="-122"/>
              </a:rPr>
              <a:t>求解斐波那契数列的递归算法</a:t>
            </a:r>
          </a:p>
          <a:p>
            <a:pPr>
              <a:spcBef>
                <a:spcPct val="30000"/>
              </a:spcBef>
              <a:defRPr/>
            </a:pPr>
            <a:r>
              <a:rPr lang="zh-CN" altLang="en-US" sz="2800" b="1" dirty="0">
                <a:solidFill>
                  <a:schemeClr val="hlink"/>
                </a:solidFill>
                <a:latin typeface="+mn-lt"/>
              </a:rPr>
              <a:t>  </a:t>
            </a:r>
            <a:r>
              <a:rPr lang="en-US" altLang="zh-CN" sz="2800" b="1" dirty="0">
                <a:solidFill>
                  <a:schemeClr val="tx2"/>
                </a:solidFill>
                <a:latin typeface="+mn-lt"/>
              </a:rPr>
              <a:t>long</a:t>
            </a:r>
            <a:r>
              <a:rPr lang="en-US" altLang="zh-CN" sz="2800" dirty="0">
                <a:solidFill>
                  <a:schemeClr val="tx2"/>
                </a:solidFill>
                <a:latin typeface="+mn-lt"/>
              </a:rPr>
              <a:t> </a:t>
            </a:r>
            <a:r>
              <a:rPr lang="en-US" altLang="zh-CN" sz="2800" dirty="0" smtClean="0">
                <a:solidFill>
                  <a:schemeClr val="tx2"/>
                </a:solidFill>
                <a:latin typeface="+mn-lt"/>
              </a:rPr>
              <a:t>Fib</a:t>
            </a:r>
            <a:r>
              <a:rPr lang="en-US" altLang="zh-CN" sz="2800" b="1" dirty="0" smtClean="0">
                <a:solidFill>
                  <a:schemeClr val="tx2"/>
                </a:solidFill>
                <a:latin typeface="+mn-lt"/>
              </a:rPr>
              <a:t>(long</a:t>
            </a:r>
            <a:r>
              <a:rPr lang="en-US" altLang="zh-CN" sz="2800" dirty="0" smtClean="0">
                <a:solidFill>
                  <a:schemeClr val="tx2"/>
                </a:solidFill>
                <a:latin typeface="+mn-lt"/>
              </a:rPr>
              <a:t> n</a:t>
            </a:r>
            <a:r>
              <a:rPr lang="en-US" altLang="zh-CN" sz="2800" b="1" dirty="0" smtClean="0">
                <a:solidFill>
                  <a:schemeClr val="tx2"/>
                </a:solidFill>
                <a:latin typeface="+mn-lt"/>
              </a:rPr>
              <a:t>)</a:t>
            </a:r>
            <a:r>
              <a:rPr lang="en-US" altLang="zh-CN" sz="2800" dirty="0" smtClean="0">
                <a:solidFill>
                  <a:schemeClr val="tx2"/>
                </a:solidFill>
                <a:latin typeface="+mn-lt"/>
              </a:rPr>
              <a:t> </a:t>
            </a:r>
            <a:r>
              <a:rPr lang="en-US" altLang="zh-CN" sz="2800" b="1" dirty="0">
                <a:solidFill>
                  <a:schemeClr val="tx2"/>
                </a:solidFill>
                <a:latin typeface="+mn-lt"/>
              </a:rPr>
              <a:t>{</a:t>
            </a:r>
            <a:br>
              <a:rPr lang="en-US" altLang="zh-CN" sz="2800" b="1" dirty="0">
                <a:solidFill>
                  <a:schemeClr val="tx2"/>
                </a:solidFill>
                <a:latin typeface="+mn-lt"/>
              </a:rPr>
            </a:br>
            <a:r>
              <a:rPr lang="en-US" altLang="zh-CN" sz="2800" b="1" dirty="0">
                <a:solidFill>
                  <a:schemeClr val="tx2"/>
                </a:solidFill>
                <a:latin typeface="+mn-lt"/>
              </a:rPr>
              <a:t>      if</a:t>
            </a:r>
            <a:r>
              <a:rPr lang="en-US" altLang="zh-CN" sz="2800" dirty="0">
                <a:solidFill>
                  <a:schemeClr val="tx2"/>
                </a:solidFill>
                <a:latin typeface="+mn-lt"/>
              </a:rPr>
              <a:t> </a:t>
            </a:r>
            <a:r>
              <a:rPr lang="en-US" altLang="zh-CN" sz="2800" b="1" dirty="0" smtClean="0">
                <a:solidFill>
                  <a:schemeClr val="tx2"/>
                </a:solidFill>
                <a:latin typeface="+mn-lt"/>
              </a:rPr>
              <a:t>(</a:t>
            </a:r>
            <a:r>
              <a:rPr lang="en-US" altLang="zh-CN" sz="2800" dirty="0" smtClean="0">
                <a:solidFill>
                  <a:schemeClr val="tx2"/>
                </a:solidFill>
                <a:latin typeface="+mn-lt"/>
              </a:rPr>
              <a:t>n</a:t>
            </a:r>
            <a:r>
              <a:rPr lang="en-US" altLang="zh-CN" sz="2800" b="1" dirty="0" smtClean="0">
                <a:solidFill>
                  <a:schemeClr val="tx2"/>
                </a:solidFill>
                <a:latin typeface="+mn-lt"/>
              </a:rPr>
              <a:t>&lt;=</a:t>
            </a:r>
            <a:r>
              <a:rPr lang="en-US" altLang="zh-CN" sz="2800" dirty="0" smtClean="0">
                <a:solidFill>
                  <a:schemeClr val="tx2"/>
                </a:solidFill>
                <a:latin typeface="+mn-lt"/>
              </a:rPr>
              <a:t>1</a:t>
            </a:r>
            <a:r>
              <a:rPr lang="en-US" altLang="zh-CN" sz="2800" b="1" dirty="0" smtClean="0">
                <a:solidFill>
                  <a:schemeClr val="tx2"/>
                </a:solidFill>
                <a:latin typeface="+mn-lt"/>
              </a:rPr>
              <a:t>) </a:t>
            </a:r>
            <a:r>
              <a:rPr lang="en-US" altLang="zh-CN" sz="2800" dirty="0" smtClean="0">
                <a:solidFill>
                  <a:schemeClr val="tx2"/>
                </a:solidFill>
                <a:latin typeface="+mn-lt"/>
              </a:rPr>
              <a:t> </a:t>
            </a:r>
            <a:r>
              <a:rPr lang="en-US" altLang="zh-CN" sz="2800" b="1" dirty="0">
                <a:solidFill>
                  <a:schemeClr val="tx2"/>
                </a:solidFill>
                <a:latin typeface="+mn-lt"/>
              </a:rPr>
              <a:t>return </a:t>
            </a:r>
            <a:r>
              <a:rPr lang="en-US" altLang="zh-CN" sz="2800" dirty="0">
                <a:solidFill>
                  <a:schemeClr val="tx2"/>
                </a:solidFill>
                <a:latin typeface="+mn-lt"/>
              </a:rPr>
              <a:t>n</a:t>
            </a:r>
            <a:r>
              <a:rPr lang="en-US" altLang="zh-CN" sz="2800" b="1" dirty="0">
                <a:solidFill>
                  <a:schemeClr val="tx2"/>
                </a:solidFill>
                <a:latin typeface="+mn-lt"/>
              </a:rPr>
              <a:t>;		</a:t>
            </a:r>
            <a:br>
              <a:rPr lang="en-US" altLang="zh-CN" sz="2800" b="1" dirty="0">
                <a:solidFill>
                  <a:schemeClr val="tx2"/>
                </a:solidFill>
                <a:latin typeface="+mn-lt"/>
              </a:rPr>
            </a:br>
            <a:r>
              <a:rPr lang="en-US" altLang="zh-CN" sz="2800" b="1" dirty="0">
                <a:solidFill>
                  <a:schemeClr val="tx2"/>
                </a:solidFill>
                <a:latin typeface="+mn-lt"/>
              </a:rPr>
              <a:t>    </a:t>
            </a:r>
            <a:r>
              <a:rPr lang="en-US" altLang="zh-CN" sz="2800" dirty="0">
                <a:solidFill>
                  <a:schemeClr val="tx2"/>
                </a:solidFill>
                <a:latin typeface="+mn-lt"/>
              </a:rPr>
              <a:t>  </a:t>
            </a:r>
            <a:r>
              <a:rPr lang="en-US" altLang="zh-CN" sz="2800" b="1" dirty="0">
                <a:solidFill>
                  <a:schemeClr val="tx2"/>
                </a:solidFill>
                <a:latin typeface="+mn-lt"/>
              </a:rPr>
              <a:t>else return</a:t>
            </a:r>
            <a:r>
              <a:rPr lang="en-US" altLang="zh-CN" sz="2800" dirty="0">
                <a:solidFill>
                  <a:schemeClr val="tx2"/>
                </a:solidFill>
                <a:latin typeface="+mn-lt"/>
              </a:rPr>
              <a:t> </a:t>
            </a:r>
            <a:r>
              <a:rPr lang="en-US" altLang="zh-CN" sz="2800" dirty="0" smtClean="0">
                <a:solidFill>
                  <a:schemeClr val="tx2"/>
                </a:solidFill>
                <a:latin typeface="+mn-lt"/>
              </a:rPr>
              <a:t>Fib</a:t>
            </a:r>
            <a:r>
              <a:rPr lang="en-US" altLang="zh-CN" sz="2800" b="1" dirty="0" smtClean="0">
                <a:solidFill>
                  <a:schemeClr val="tx2"/>
                </a:solidFill>
                <a:latin typeface="+mn-lt"/>
              </a:rPr>
              <a:t>(</a:t>
            </a:r>
            <a:r>
              <a:rPr lang="en-US" altLang="zh-CN" sz="2800" dirty="0" smtClean="0">
                <a:solidFill>
                  <a:schemeClr val="tx2"/>
                </a:solidFill>
                <a:latin typeface="+mn-lt"/>
              </a:rPr>
              <a:t>n</a:t>
            </a:r>
            <a:r>
              <a:rPr lang="en-US" altLang="zh-CN" sz="2800" b="1" dirty="0" smtClean="0">
                <a:solidFill>
                  <a:schemeClr val="tx2"/>
                </a:solidFill>
                <a:latin typeface="+mn-lt"/>
              </a:rPr>
              <a:t>-</a:t>
            </a:r>
            <a:r>
              <a:rPr lang="en-US" altLang="zh-CN" sz="2800" dirty="0" smtClean="0">
                <a:solidFill>
                  <a:schemeClr val="tx2"/>
                </a:solidFill>
                <a:latin typeface="+mn-lt"/>
              </a:rPr>
              <a:t>1</a:t>
            </a:r>
            <a:r>
              <a:rPr lang="en-US" altLang="zh-CN" sz="2800" b="1" dirty="0" smtClean="0">
                <a:solidFill>
                  <a:schemeClr val="tx2"/>
                </a:solidFill>
                <a:latin typeface="+mn-lt"/>
              </a:rPr>
              <a:t>)+</a:t>
            </a:r>
            <a:r>
              <a:rPr lang="en-US" altLang="zh-CN" sz="2800" dirty="0" smtClean="0">
                <a:solidFill>
                  <a:schemeClr val="tx2"/>
                </a:solidFill>
                <a:latin typeface="+mn-lt"/>
              </a:rPr>
              <a:t>Fib</a:t>
            </a:r>
            <a:r>
              <a:rPr lang="en-US" altLang="zh-CN" sz="2800" b="1" dirty="0" smtClean="0">
                <a:solidFill>
                  <a:schemeClr val="tx2"/>
                </a:solidFill>
                <a:latin typeface="+mn-lt"/>
              </a:rPr>
              <a:t>(</a:t>
            </a:r>
            <a:r>
              <a:rPr lang="en-US" altLang="zh-CN" sz="2800" dirty="0" smtClean="0">
                <a:solidFill>
                  <a:schemeClr val="tx2"/>
                </a:solidFill>
                <a:latin typeface="+mn-lt"/>
              </a:rPr>
              <a:t>n</a:t>
            </a:r>
            <a:r>
              <a:rPr lang="en-US" altLang="zh-CN" sz="2800" b="1" dirty="0" smtClean="0">
                <a:solidFill>
                  <a:schemeClr val="tx2"/>
                </a:solidFill>
                <a:latin typeface="+mn-lt"/>
              </a:rPr>
              <a:t>-</a:t>
            </a:r>
            <a:r>
              <a:rPr lang="en-US" altLang="zh-CN" sz="2800" dirty="0" smtClean="0">
                <a:solidFill>
                  <a:schemeClr val="tx2"/>
                </a:solidFill>
                <a:latin typeface="+mn-lt"/>
              </a:rPr>
              <a:t>2</a:t>
            </a:r>
            <a:r>
              <a:rPr lang="en-US" altLang="zh-CN" sz="2800" b="1" dirty="0" smtClean="0">
                <a:solidFill>
                  <a:schemeClr val="tx2"/>
                </a:solidFill>
                <a:latin typeface="+mn-lt"/>
              </a:rPr>
              <a:t>);</a:t>
            </a:r>
            <a:endParaRPr lang="en-US" altLang="zh-CN" sz="2800" b="1" dirty="0">
              <a:solidFill>
                <a:schemeClr val="tx2"/>
              </a:solidFill>
              <a:latin typeface="+mn-lt"/>
            </a:endParaRPr>
          </a:p>
          <a:p>
            <a:pPr>
              <a:defRPr/>
            </a:pPr>
            <a:r>
              <a:rPr lang="en-US" altLang="zh-CN" sz="2800" b="1" dirty="0">
                <a:solidFill>
                  <a:schemeClr val="tx2"/>
                </a:solidFill>
                <a:latin typeface="+mn-lt"/>
              </a:rPr>
              <a:t>  }</a:t>
            </a:r>
            <a:r>
              <a:rPr lang="en-US" altLang="zh-CN" sz="2800" dirty="0">
                <a:solidFill>
                  <a:schemeClr val="tx2"/>
                </a:solidFill>
                <a:latin typeface="+mn-lt"/>
              </a:rPr>
              <a:t>	</a:t>
            </a:r>
            <a:r>
              <a:rPr lang="en-US" altLang="zh-CN" sz="3200" dirty="0">
                <a:latin typeface="+mn-lt"/>
              </a:rPr>
              <a:t/>
            </a:r>
            <a:br>
              <a:rPr lang="en-US" altLang="zh-CN" sz="3200" dirty="0">
                <a:latin typeface="+mn-lt"/>
              </a:rPr>
            </a:br>
            <a:endParaRPr lang="en-US" altLang="zh-CN" sz="1200" dirty="0">
              <a:latin typeface="+mn-lt"/>
            </a:endParaRPr>
          </a:p>
        </p:txBody>
      </p:sp>
      <p:graphicFrame>
        <p:nvGraphicFramePr>
          <p:cNvPr id="11266" name="Object 7"/>
          <p:cNvGraphicFramePr>
            <a:graphicFrameLocks noChangeAspect="1"/>
          </p:cNvGraphicFramePr>
          <p:nvPr/>
        </p:nvGraphicFramePr>
        <p:xfrm>
          <a:off x="755650" y="1341438"/>
          <a:ext cx="7261225" cy="1295400"/>
        </p:xfrm>
        <a:graphic>
          <a:graphicData uri="http://schemas.openxmlformats.org/presentationml/2006/ole">
            <p:oleObj spid="_x0000_s11266" name="公式" r:id="rId3" imgW="2565360" imgH="457200" progId="Equation.3">
              <p:embed/>
            </p:oleObj>
          </a:graphicData>
        </a:graphic>
      </p:graphicFrame>
      <p:sp>
        <p:nvSpPr>
          <p:cNvPr id="182280" name="Text Box 8"/>
          <p:cNvSpPr txBox="1">
            <a:spLocks noChangeArrowheads="1"/>
          </p:cNvSpPr>
          <p:nvPr/>
        </p:nvSpPr>
        <p:spPr bwMode="auto">
          <a:xfrm>
            <a:off x="685800" y="2697163"/>
            <a:ext cx="6986208" cy="584775"/>
          </a:xfrm>
          <a:prstGeom prst="rect">
            <a:avLst/>
          </a:prstGeom>
          <a:noFill/>
          <a:ln w="9525">
            <a:noFill/>
            <a:miter lim="800000"/>
            <a:headEnd/>
            <a:tailEnd/>
          </a:ln>
          <a:effectLst/>
        </p:spPr>
        <p:txBody>
          <a:bodyPr wrap="none">
            <a:spAutoFit/>
          </a:bodyPr>
          <a:lstStyle/>
          <a:p>
            <a:pPr>
              <a:defRPr/>
            </a:pPr>
            <a:r>
              <a:rPr lang="zh-CN" altLang="en-US" sz="3200" b="1" dirty="0">
                <a:solidFill>
                  <a:srgbClr val="006600"/>
                </a:solidFill>
                <a:effectLst>
                  <a:outerShdw blurRad="38100" dist="38100" dir="2700000" algn="tl">
                    <a:srgbClr val="C0C0C0"/>
                  </a:outerShdw>
                </a:effectLst>
                <a:ea typeface="仿宋_GB2312" pitchFamily="49" charset="-122"/>
              </a:rPr>
              <a:t>如 </a:t>
            </a:r>
            <a:r>
              <a:rPr lang="en-US" altLang="zh-CN" sz="3200" b="1" dirty="0" smtClean="0">
                <a:solidFill>
                  <a:srgbClr val="006600"/>
                </a:solidFill>
                <a:effectLst>
                  <a:outerShdw blurRad="38100" dist="38100" dir="2700000" algn="tl">
                    <a:srgbClr val="C0C0C0"/>
                  </a:outerShdw>
                </a:effectLst>
                <a:ea typeface="仿宋_GB2312" pitchFamily="49" charset="-122"/>
              </a:rPr>
              <a:t>F</a:t>
            </a:r>
            <a:r>
              <a:rPr lang="en-US" altLang="zh-CN" sz="3200" b="1" baseline="-25000" dirty="0" smtClean="0">
                <a:solidFill>
                  <a:srgbClr val="006600"/>
                </a:solidFill>
                <a:effectLst>
                  <a:outerShdw blurRad="38100" dist="38100" dir="2700000" algn="tl">
                    <a:srgbClr val="C0C0C0"/>
                  </a:outerShdw>
                </a:effectLst>
                <a:ea typeface="仿宋_GB2312" pitchFamily="49" charset="-122"/>
              </a:rPr>
              <a:t>0</a:t>
            </a:r>
            <a:r>
              <a:rPr lang="en-US" altLang="zh-CN" sz="3200" b="1" dirty="0" smtClean="0">
                <a:solidFill>
                  <a:srgbClr val="006600"/>
                </a:solidFill>
                <a:effectLst>
                  <a:outerShdw blurRad="38100" dist="38100" dir="2700000" algn="tl">
                    <a:srgbClr val="C0C0C0"/>
                  </a:outerShdw>
                </a:effectLst>
                <a:ea typeface="仿宋_GB2312" pitchFamily="49" charset="-122"/>
              </a:rPr>
              <a:t>=0</a:t>
            </a:r>
            <a:r>
              <a:rPr lang="en-US" altLang="zh-CN" sz="3200" b="1" dirty="0">
                <a:solidFill>
                  <a:srgbClr val="006600"/>
                </a:solidFill>
                <a:effectLst>
                  <a:outerShdw blurRad="38100" dist="38100" dir="2700000" algn="tl">
                    <a:srgbClr val="C0C0C0"/>
                  </a:outerShdw>
                </a:effectLst>
                <a:ea typeface="仿宋_GB2312" pitchFamily="49" charset="-122"/>
              </a:rPr>
              <a:t>, </a:t>
            </a:r>
            <a:r>
              <a:rPr lang="en-US" altLang="zh-CN" sz="3200" b="1" dirty="0" smtClean="0">
                <a:solidFill>
                  <a:srgbClr val="006600"/>
                </a:solidFill>
                <a:effectLst>
                  <a:outerShdw blurRad="38100" dist="38100" dir="2700000" algn="tl">
                    <a:srgbClr val="C0C0C0"/>
                  </a:outerShdw>
                </a:effectLst>
                <a:ea typeface="仿宋_GB2312" pitchFamily="49" charset="-122"/>
              </a:rPr>
              <a:t>F</a:t>
            </a:r>
            <a:r>
              <a:rPr lang="en-US" altLang="zh-CN" sz="3200" b="1" baseline="-25000" dirty="0" smtClean="0">
                <a:solidFill>
                  <a:srgbClr val="006600"/>
                </a:solidFill>
                <a:effectLst>
                  <a:outerShdw blurRad="38100" dist="38100" dir="2700000" algn="tl">
                    <a:srgbClr val="C0C0C0"/>
                  </a:outerShdw>
                </a:effectLst>
                <a:ea typeface="仿宋_GB2312" pitchFamily="49" charset="-122"/>
              </a:rPr>
              <a:t>1</a:t>
            </a:r>
            <a:r>
              <a:rPr lang="en-US" altLang="zh-CN" sz="3200" b="1" dirty="0" smtClean="0">
                <a:solidFill>
                  <a:srgbClr val="006600"/>
                </a:solidFill>
                <a:effectLst>
                  <a:outerShdw blurRad="38100" dist="38100" dir="2700000" algn="tl">
                    <a:srgbClr val="C0C0C0"/>
                  </a:outerShdw>
                </a:effectLst>
                <a:ea typeface="仿宋_GB2312" pitchFamily="49" charset="-122"/>
              </a:rPr>
              <a:t>=1</a:t>
            </a:r>
            <a:r>
              <a:rPr lang="en-US" altLang="zh-CN" sz="3200" b="1" dirty="0">
                <a:solidFill>
                  <a:srgbClr val="006600"/>
                </a:solidFill>
                <a:effectLst>
                  <a:outerShdw blurRad="38100" dist="38100" dir="2700000" algn="tl">
                    <a:srgbClr val="C0C0C0"/>
                  </a:outerShdw>
                </a:effectLst>
                <a:ea typeface="仿宋_GB2312" pitchFamily="49" charset="-122"/>
              </a:rPr>
              <a:t>, </a:t>
            </a:r>
            <a:r>
              <a:rPr lang="en-US" altLang="zh-CN" sz="3200" b="1" dirty="0" smtClean="0">
                <a:solidFill>
                  <a:srgbClr val="006600"/>
                </a:solidFill>
                <a:effectLst>
                  <a:outerShdw blurRad="38100" dist="38100" dir="2700000" algn="tl">
                    <a:srgbClr val="C0C0C0"/>
                  </a:outerShdw>
                </a:effectLst>
                <a:ea typeface="仿宋_GB2312" pitchFamily="49" charset="-122"/>
              </a:rPr>
              <a:t>F</a:t>
            </a:r>
            <a:r>
              <a:rPr lang="en-US" altLang="zh-CN" sz="3200" b="1" baseline="-25000" dirty="0" smtClean="0">
                <a:solidFill>
                  <a:srgbClr val="006600"/>
                </a:solidFill>
                <a:effectLst>
                  <a:outerShdw blurRad="38100" dist="38100" dir="2700000" algn="tl">
                    <a:srgbClr val="C0C0C0"/>
                  </a:outerShdw>
                </a:effectLst>
                <a:ea typeface="仿宋_GB2312" pitchFamily="49" charset="-122"/>
              </a:rPr>
              <a:t>2</a:t>
            </a:r>
            <a:r>
              <a:rPr lang="en-US" altLang="zh-CN" sz="3200" b="1" dirty="0" smtClean="0">
                <a:solidFill>
                  <a:srgbClr val="006600"/>
                </a:solidFill>
                <a:effectLst>
                  <a:outerShdw blurRad="38100" dist="38100" dir="2700000" algn="tl">
                    <a:srgbClr val="C0C0C0"/>
                  </a:outerShdw>
                </a:effectLst>
                <a:ea typeface="仿宋_GB2312" pitchFamily="49" charset="-122"/>
              </a:rPr>
              <a:t>=1</a:t>
            </a:r>
            <a:r>
              <a:rPr lang="en-US" altLang="zh-CN" sz="3200" b="1" dirty="0">
                <a:solidFill>
                  <a:srgbClr val="006600"/>
                </a:solidFill>
                <a:effectLst>
                  <a:outerShdw blurRad="38100" dist="38100" dir="2700000" algn="tl">
                    <a:srgbClr val="C0C0C0"/>
                  </a:outerShdw>
                </a:effectLst>
                <a:ea typeface="仿宋_GB2312" pitchFamily="49" charset="-122"/>
              </a:rPr>
              <a:t>, </a:t>
            </a:r>
            <a:r>
              <a:rPr lang="en-US" altLang="zh-CN" sz="3200" b="1" dirty="0" smtClean="0">
                <a:solidFill>
                  <a:srgbClr val="006600"/>
                </a:solidFill>
                <a:effectLst>
                  <a:outerShdw blurRad="38100" dist="38100" dir="2700000" algn="tl">
                    <a:srgbClr val="C0C0C0"/>
                  </a:outerShdw>
                </a:effectLst>
                <a:ea typeface="仿宋_GB2312" pitchFamily="49" charset="-122"/>
              </a:rPr>
              <a:t>F</a:t>
            </a:r>
            <a:r>
              <a:rPr lang="en-US" altLang="zh-CN" sz="3200" b="1" baseline="-25000" dirty="0" smtClean="0">
                <a:solidFill>
                  <a:srgbClr val="006600"/>
                </a:solidFill>
                <a:effectLst>
                  <a:outerShdw blurRad="38100" dist="38100" dir="2700000" algn="tl">
                    <a:srgbClr val="C0C0C0"/>
                  </a:outerShdw>
                </a:effectLst>
                <a:ea typeface="仿宋_GB2312" pitchFamily="49" charset="-122"/>
              </a:rPr>
              <a:t>3</a:t>
            </a:r>
            <a:r>
              <a:rPr lang="en-US" altLang="zh-CN" sz="3200" b="1" dirty="0" smtClean="0">
                <a:solidFill>
                  <a:srgbClr val="006600"/>
                </a:solidFill>
                <a:effectLst>
                  <a:outerShdw blurRad="38100" dist="38100" dir="2700000" algn="tl">
                    <a:srgbClr val="C0C0C0"/>
                  </a:outerShdw>
                </a:effectLst>
                <a:ea typeface="仿宋_GB2312" pitchFamily="49" charset="-122"/>
              </a:rPr>
              <a:t>=2</a:t>
            </a:r>
            <a:r>
              <a:rPr lang="en-US" altLang="zh-CN" sz="3200" b="1" dirty="0">
                <a:solidFill>
                  <a:srgbClr val="006600"/>
                </a:solidFill>
                <a:effectLst>
                  <a:outerShdw blurRad="38100" dist="38100" dir="2700000" algn="tl">
                    <a:srgbClr val="C0C0C0"/>
                  </a:outerShdw>
                </a:effectLst>
                <a:ea typeface="仿宋_GB2312" pitchFamily="49" charset="-122"/>
              </a:rPr>
              <a:t>, </a:t>
            </a:r>
            <a:r>
              <a:rPr lang="en-US" altLang="zh-CN" sz="3200" b="1" dirty="0" smtClean="0">
                <a:solidFill>
                  <a:srgbClr val="006600"/>
                </a:solidFill>
                <a:effectLst>
                  <a:outerShdw blurRad="38100" dist="38100" dir="2700000" algn="tl">
                    <a:srgbClr val="C0C0C0"/>
                  </a:outerShdw>
                </a:effectLst>
                <a:ea typeface="仿宋_GB2312" pitchFamily="49" charset="-122"/>
              </a:rPr>
              <a:t>F</a:t>
            </a:r>
            <a:r>
              <a:rPr lang="en-US" altLang="zh-CN" sz="3200" b="1" baseline="-25000" dirty="0" smtClean="0">
                <a:solidFill>
                  <a:srgbClr val="006600"/>
                </a:solidFill>
                <a:effectLst>
                  <a:outerShdw blurRad="38100" dist="38100" dir="2700000" algn="tl">
                    <a:srgbClr val="C0C0C0"/>
                  </a:outerShdw>
                </a:effectLst>
                <a:ea typeface="仿宋_GB2312" pitchFamily="49" charset="-122"/>
              </a:rPr>
              <a:t>4</a:t>
            </a:r>
            <a:r>
              <a:rPr lang="en-US" altLang="zh-CN" sz="3200" b="1" dirty="0" smtClean="0">
                <a:solidFill>
                  <a:srgbClr val="006600"/>
                </a:solidFill>
                <a:effectLst>
                  <a:outerShdw blurRad="38100" dist="38100" dir="2700000" algn="tl">
                    <a:srgbClr val="C0C0C0"/>
                  </a:outerShdw>
                </a:effectLst>
                <a:ea typeface="仿宋_GB2312" pitchFamily="49" charset="-122"/>
              </a:rPr>
              <a:t>=3</a:t>
            </a:r>
            <a:r>
              <a:rPr lang="en-US" altLang="zh-CN" sz="3200" b="1" dirty="0">
                <a:solidFill>
                  <a:srgbClr val="006600"/>
                </a:solidFill>
                <a:effectLst>
                  <a:outerShdw blurRad="38100" dist="38100" dir="2700000" algn="tl">
                    <a:srgbClr val="C0C0C0"/>
                  </a:outerShdw>
                </a:effectLst>
                <a:ea typeface="仿宋_GB2312" pitchFamily="49" charset="-122"/>
              </a:rPr>
              <a:t>, </a:t>
            </a:r>
            <a:r>
              <a:rPr lang="en-US" altLang="zh-CN" sz="3200" b="1" dirty="0" smtClean="0">
                <a:solidFill>
                  <a:srgbClr val="006600"/>
                </a:solidFill>
                <a:effectLst>
                  <a:outerShdw blurRad="38100" dist="38100" dir="2700000" algn="tl">
                    <a:srgbClr val="C0C0C0"/>
                  </a:outerShdw>
                </a:effectLst>
                <a:ea typeface="仿宋_GB2312" pitchFamily="49" charset="-122"/>
              </a:rPr>
              <a:t>F</a:t>
            </a:r>
            <a:r>
              <a:rPr lang="en-US" altLang="zh-CN" sz="3200" b="1" baseline="-25000" dirty="0" smtClean="0">
                <a:solidFill>
                  <a:srgbClr val="006600"/>
                </a:solidFill>
                <a:effectLst>
                  <a:outerShdw blurRad="38100" dist="38100" dir="2700000" algn="tl">
                    <a:srgbClr val="C0C0C0"/>
                  </a:outerShdw>
                </a:effectLst>
                <a:ea typeface="仿宋_GB2312" pitchFamily="49" charset="-122"/>
              </a:rPr>
              <a:t>5</a:t>
            </a:r>
            <a:r>
              <a:rPr lang="en-US" altLang="zh-CN" sz="3200" b="1" dirty="0" smtClean="0">
                <a:solidFill>
                  <a:srgbClr val="006600"/>
                </a:solidFill>
                <a:effectLst>
                  <a:outerShdw blurRad="38100" dist="38100" dir="2700000" algn="tl">
                    <a:srgbClr val="C0C0C0"/>
                  </a:outerShdw>
                </a:effectLst>
                <a:ea typeface="仿宋_GB2312" pitchFamily="49" charset="-122"/>
              </a:rPr>
              <a:t>=5 </a:t>
            </a:r>
            <a:endParaRPr lang="en-US" altLang="zh-CN" dirty="0">
              <a:solidFill>
                <a:srgbClr val="006600"/>
              </a:solidFill>
            </a:endParaRPr>
          </a:p>
        </p:txBody>
      </p:sp>
      <p:sp>
        <p:nvSpPr>
          <p:cNvPr id="7" name="灯片编号占位符 6"/>
          <p:cNvSpPr>
            <a:spLocks noGrp="1"/>
          </p:cNvSpPr>
          <p:nvPr>
            <p:ph type="sldNum" sz="quarter" idx="12"/>
          </p:nvPr>
        </p:nvSpPr>
        <p:spPr/>
        <p:txBody>
          <a:bodyPr/>
          <a:lstStyle/>
          <a:p>
            <a:pPr>
              <a:defRPr/>
            </a:pPr>
            <a:fld id="{2ACD63A2-D538-4F3E-8819-685F5BF9F291}" type="slidenum">
              <a:rPr lang="en-US" altLang="zh-CN" smtClean="0"/>
              <a:pPr>
                <a:defRPr/>
              </a:pPr>
              <a:t>39</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2278"/>
                                        </p:tgtEl>
                                        <p:attrNameLst>
                                          <p:attrName>style.visibility</p:attrName>
                                        </p:attrNameLst>
                                      </p:cBhvr>
                                      <p:to>
                                        <p:strVal val="visible"/>
                                      </p:to>
                                    </p:set>
                                    <p:animEffect transition="in" filter="checkerboard(across)">
                                      <p:cBhvr>
                                        <p:cTn id="7" dur="500"/>
                                        <p:tgtEl>
                                          <p:spTgt spid="182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2838735" y="323376"/>
            <a:ext cx="3276600" cy="533400"/>
          </a:xfrm>
          <a:prstGeom prst="rect">
            <a:avLst/>
          </a:prstGeom>
          <a:noFill/>
          <a:ln w="9525">
            <a:noFill/>
            <a:miter lim="800000"/>
            <a:headEnd/>
            <a:tailEnd/>
          </a:ln>
          <a:effectLst/>
        </p:spPr>
        <p:txBody>
          <a:bodyPr anchor="ctr"/>
          <a:lstStyle/>
          <a:p>
            <a:pPr algn="ctr">
              <a:defRPr/>
            </a:pPr>
            <a:r>
              <a:rPr lang="zh-CN" altLang="en-US" sz="3600" b="1" u="sng" dirty="0">
                <a:solidFill>
                  <a:srgbClr val="7030A0"/>
                </a:solidFill>
                <a:effectLst>
                  <a:outerShdw blurRad="38100" dist="38100" dir="2700000" algn="tl">
                    <a:srgbClr val="C0C0C0"/>
                  </a:outerShdw>
                </a:effectLst>
                <a:ea typeface="仿宋_GB2312" pitchFamily="49" charset="-122"/>
              </a:rPr>
              <a:t>定义是递归的</a:t>
            </a:r>
            <a:endParaRPr lang="zh-CN" altLang="en-US" sz="3600" dirty="0">
              <a:solidFill>
                <a:srgbClr val="7030A0"/>
              </a:solidFill>
              <a:ea typeface="仿宋_GB2312" pitchFamily="49" charset="-122"/>
            </a:endParaRPr>
          </a:p>
        </p:txBody>
      </p:sp>
      <p:sp>
        <p:nvSpPr>
          <p:cNvPr id="164869" name="Text Box 5"/>
          <p:cNvSpPr txBox="1">
            <a:spLocks noChangeArrowheads="1"/>
          </p:cNvSpPr>
          <p:nvPr/>
        </p:nvSpPr>
        <p:spPr bwMode="auto">
          <a:xfrm>
            <a:off x="789651" y="2635534"/>
            <a:ext cx="6443662" cy="2416175"/>
          </a:xfrm>
          <a:prstGeom prst="rect">
            <a:avLst/>
          </a:prstGeom>
          <a:noFill/>
          <a:ln w="9525">
            <a:noFill/>
            <a:miter lim="800000"/>
            <a:headEnd/>
            <a:tailEnd/>
          </a:ln>
        </p:spPr>
        <p:txBody>
          <a:bodyPr>
            <a:spAutoFit/>
          </a:bodyPr>
          <a:lstStyle/>
          <a:p>
            <a:r>
              <a:rPr lang="zh-CN" altLang="en-US" sz="3200" b="1" dirty="0">
                <a:solidFill>
                  <a:srgbClr val="3333FF"/>
                </a:solidFill>
                <a:latin typeface="+mn-lt"/>
                <a:ea typeface="仿宋_GB2312" pitchFamily="49" charset="-122"/>
              </a:rPr>
              <a:t>求解阶乘函数的递归算法</a:t>
            </a:r>
          </a:p>
          <a:p>
            <a:pPr>
              <a:spcBef>
                <a:spcPct val="30000"/>
              </a:spcBef>
            </a:pPr>
            <a:r>
              <a:rPr lang="en-US" altLang="zh-CN" sz="2800" b="1" dirty="0">
                <a:solidFill>
                  <a:schemeClr val="tx2"/>
                </a:solidFill>
                <a:latin typeface="+mn-lt"/>
                <a:ea typeface="仿宋_GB2312" pitchFamily="49" charset="-122"/>
              </a:rPr>
              <a:t>long</a:t>
            </a:r>
            <a:r>
              <a:rPr lang="en-US" altLang="zh-CN" sz="2800" dirty="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Factorial</a:t>
            </a:r>
            <a:r>
              <a:rPr lang="en-US" altLang="zh-CN" sz="2800" b="1" dirty="0" smtClean="0">
                <a:solidFill>
                  <a:schemeClr val="tx2"/>
                </a:solidFill>
                <a:latin typeface="+mn-lt"/>
                <a:ea typeface="仿宋_GB2312" pitchFamily="49" charset="-122"/>
              </a:rPr>
              <a:t>(long</a:t>
            </a:r>
            <a:r>
              <a:rPr lang="en-US" altLang="zh-CN" sz="2800" dirty="0" smtClean="0">
                <a:solidFill>
                  <a:schemeClr val="tx2"/>
                </a:solidFill>
                <a:latin typeface="+mn-lt"/>
                <a:ea typeface="仿宋_GB2312" pitchFamily="49" charset="-122"/>
              </a:rPr>
              <a:t> n</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a:t>
            </a:r>
            <a:endParaRPr lang="en-US" altLang="zh-CN" sz="2800" dirty="0">
              <a:solidFill>
                <a:schemeClr val="tx2"/>
              </a:solidFill>
              <a:latin typeface="+mn-lt"/>
              <a:ea typeface="仿宋_GB2312" pitchFamily="49" charset="-122"/>
            </a:endParaRPr>
          </a:p>
          <a:p>
            <a:r>
              <a:rPr lang="en-US" altLang="zh-CN" sz="2800" b="1" dirty="0">
                <a:solidFill>
                  <a:schemeClr val="tx2"/>
                </a:solidFill>
                <a:latin typeface="+mn-lt"/>
                <a:ea typeface="仿宋_GB2312" pitchFamily="49" charset="-122"/>
              </a:rPr>
              <a:t>    if</a:t>
            </a:r>
            <a:r>
              <a:rPr lang="en-US" altLang="zh-CN" sz="2800" dirty="0">
                <a:solidFill>
                  <a:schemeClr val="tx2"/>
                </a:solidFill>
                <a:latin typeface="+mn-lt"/>
                <a:ea typeface="仿宋_GB2312" pitchFamily="49" charset="-122"/>
              </a:rPr>
              <a:t> </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n</a:t>
            </a:r>
            <a:r>
              <a:rPr lang="en-US" altLang="zh-CN" sz="2800" b="1" i="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0</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 </a:t>
            </a:r>
            <a:r>
              <a:rPr lang="zh-CN" altLang="en-US" sz="2800" dirty="0" smtClean="0">
                <a:solidFill>
                  <a:schemeClr val="tx2"/>
                </a:solidFill>
                <a:latin typeface="+mn-lt"/>
                <a:ea typeface="仿宋_GB2312" pitchFamily="49" charset="-122"/>
              </a:rPr>
              <a:t> </a:t>
            </a:r>
            <a:r>
              <a:rPr lang="en-US" altLang="zh-CN" sz="2800" b="1" dirty="0" smtClean="0">
                <a:solidFill>
                  <a:schemeClr val="tx2"/>
                </a:solidFill>
                <a:latin typeface="+mn-lt"/>
                <a:ea typeface="仿宋_GB2312" pitchFamily="49" charset="-122"/>
              </a:rPr>
              <a:t>return </a:t>
            </a:r>
            <a:r>
              <a:rPr lang="en-US" altLang="zh-CN" sz="2800" dirty="0">
                <a:solidFill>
                  <a:schemeClr val="tx2"/>
                </a:solidFill>
                <a:latin typeface="+mn-lt"/>
                <a:ea typeface="仿宋_GB2312" pitchFamily="49" charset="-122"/>
              </a:rPr>
              <a:t>1</a:t>
            </a:r>
            <a:r>
              <a:rPr lang="en-US" altLang="zh-CN" sz="2800" b="1" dirty="0">
                <a:solidFill>
                  <a:schemeClr val="tx2"/>
                </a:solidFill>
                <a:latin typeface="+mn-lt"/>
                <a:ea typeface="仿宋_GB2312" pitchFamily="49" charset="-122"/>
              </a:rPr>
              <a:t>;</a:t>
            </a:r>
            <a:endParaRPr lang="en-US" altLang="zh-CN" sz="2800" dirty="0">
              <a:solidFill>
                <a:schemeClr val="tx2"/>
              </a:solidFill>
              <a:latin typeface="+mn-lt"/>
              <a:ea typeface="仿宋_GB2312" pitchFamily="49" charset="-122"/>
            </a:endParaRPr>
          </a:p>
          <a:p>
            <a:r>
              <a:rPr lang="en-US" altLang="zh-CN" sz="2800" dirty="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else return</a:t>
            </a:r>
            <a:r>
              <a:rPr lang="en-US" altLang="zh-CN" sz="2800" dirty="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n</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Factorial</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n</a:t>
            </a:r>
            <a:r>
              <a:rPr lang="en-US" altLang="zh-CN" sz="2800" b="1" i="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1</a:t>
            </a:r>
            <a:r>
              <a:rPr lang="en-US" altLang="zh-CN" sz="2800" b="1" dirty="0" smtClean="0">
                <a:solidFill>
                  <a:schemeClr val="tx2"/>
                </a:solidFill>
                <a:latin typeface="+mn-lt"/>
                <a:ea typeface="仿宋_GB2312" pitchFamily="49" charset="-122"/>
              </a:rPr>
              <a:t>);</a:t>
            </a:r>
            <a:endParaRPr lang="en-US" altLang="zh-CN" sz="2800" b="1" dirty="0">
              <a:solidFill>
                <a:schemeClr val="tx2"/>
              </a:solidFill>
              <a:latin typeface="+mn-lt"/>
              <a:ea typeface="仿宋_GB2312" pitchFamily="49" charset="-122"/>
            </a:endParaRPr>
          </a:p>
          <a:p>
            <a:r>
              <a:rPr lang="en-US" altLang="zh-CN" sz="2800" b="1" dirty="0">
                <a:solidFill>
                  <a:schemeClr val="tx2"/>
                </a:solidFill>
                <a:latin typeface="+mn-lt"/>
                <a:ea typeface="仿宋_GB2312" pitchFamily="49" charset="-122"/>
              </a:rPr>
              <a:t>}</a:t>
            </a:r>
            <a:endParaRPr lang="en-US" altLang="zh-CN" sz="2800" dirty="0">
              <a:solidFill>
                <a:schemeClr val="tx2"/>
              </a:solidFill>
              <a:latin typeface="+mn-lt"/>
              <a:ea typeface="仿宋_GB2312" pitchFamily="49" charset="-122"/>
            </a:endParaRPr>
          </a:p>
        </p:txBody>
      </p:sp>
      <p:sp>
        <p:nvSpPr>
          <p:cNvPr id="164870" name="Text Box 6"/>
          <p:cNvSpPr txBox="1">
            <a:spLocks noChangeArrowheads="1"/>
          </p:cNvSpPr>
          <p:nvPr/>
        </p:nvSpPr>
        <p:spPr bwMode="auto">
          <a:xfrm>
            <a:off x="815690" y="897791"/>
            <a:ext cx="3373438" cy="579437"/>
          </a:xfrm>
          <a:prstGeom prst="rect">
            <a:avLst/>
          </a:prstGeom>
          <a:noFill/>
          <a:ln w="9525">
            <a:noFill/>
            <a:miter lim="800000"/>
            <a:headEnd/>
            <a:tailEnd/>
          </a:ln>
          <a:effectLst/>
        </p:spPr>
        <p:txBody>
          <a:bodyPr>
            <a:spAutoFit/>
          </a:bodyPr>
          <a:lstStyle/>
          <a:p>
            <a:pPr>
              <a:defRPr/>
            </a:pPr>
            <a:r>
              <a:rPr lang="zh-CN" altLang="en-US" sz="3200" b="1" dirty="0">
                <a:solidFill>
                  <a:srgbClr val="336600"/>
                </a:solidFill>
                <a:effectLst>
                  <a:outerShdw blurRad="38100" dist="38100" dir="2700000" algn="tl">
                    <a:srgbClr val="C0C0C0"/>
                  </a:outerShdw>
                </a:effectLst>
                <a:ea typeface="仿宋_GB2312" pitchFamily="49" charset="-122"/>
              </a:rPr>
              <a:t>例如，阶乘函数</a:t>
            </a:r>
            <a:endParaRPr lang="zh-CN" altLang="en-US" sz="3200" dirty="0"/>
          </a:p>
        </p:txBody>
      </p:sp>
      <p:graphicFrame>
        <p:nvGraphicFramePr>
          <p:cNvPr id="164871" name="Object 7"/>
          <p:cNvGraphicFramePr>
            <a:graphicFrameLocks noChangeAspect="1"/>
          </p:cNvGraphicFramePr>
          <p:nvPr/>
        </p:nvGraphicFramePr>
        <p:xfrm>
          <a:off x="1329377" y="1426453"/>
          <a:ext cx="5743575" cy="1255712"/>
        </p:xfrm>
        <a:graphic>
          <a:graphicData uri="http://schemas.openxmlformats.org/presentationml/2006/ole">
            <p:oleObj spid="_x0000_s10242" name="公式" r:id="rId3" imgW="1765080" imgH="482400" progId="Equation.3">
              <p:embed/>
            </p:oleObj>
          </a:graphicData>
        </a:graphic>
      </p:graphicFrame>
      <p:sp>
        <p:nvSpPr>
          <p:cNvPr id="6" name="灯片编号占位符 5"/>
          <p:cNvSpPr>
            <a:spLocks noGrp="1"/>
          </p:cNvSpPr>
          <p:nvPr>
            <p:ph type="sldNum" sz="quarter" idx="12"/>
          </p:nvPr>
        </p:nvSpPr>
        <p:spPr/>
        <p:txBody>
          <a:bodyPr/>
          <a:lstStyle/>
          <a:p>
            <a:pPr>
              <a:defRPr/>
            </a:pPr>
            <a:fld id="{2ACD63A2-D538-4F3E-8819-685F5BF9F291}" type="slidenum">
              <a:rPr lang="en-US" altLang="zh-CN" smtClean="0"/>
              <a:pPr>
                <a:defRPr/>
              </a:pPr>
              <a:t>4</a:t>
            </a:fld>
            <a:endParaRPr lang="en-US" altLang="zh-CN"/>
          </a:p>
        </p:txBody>
      </p:sp>
      <p:sp>
        <p:nvSpPr>
          <p:cNvPr id="7" name="内容占位符 2"/>
          <p:cNvSpPr txBox="1">
            <a:spLocks/>
          </p:cNvSpPr>
          <p:nvPr/>
        </p:nvSpPr>
        <p:spPr>
          <a:xfrm>
            <a:off x="1125940" y="5022377"/>
            <a:ext cx="7267433" cy="1658202"/>
          </a:xfrm>
          <a:prstGeom prst="rect">
            <a:avLst/>
          </a:prstGeom>
        </p:spPr>
        <p:txBody>
          <a:bodyPr>
            <a:normAutofit fontScale="77500" lnSpcReduction="20000"/>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递归过程可看作两个过程的组合。</a:t>
            </a:r>
            <a:endParaRPr kumimoji="1" lang="en-US" altLang="zh-CN" sz="3200" b="1" i="0" u="none" strike="noStrike" kern="0" cap="none" spc="0" normalizeH="0" baseline="0" noProof="0" dirty="0" smtClean="0">
              <a:ln>
                <a:noFill/>
              </a:ln>
              <a:solidFill>
                <a:srgbClr val="0000FF"/>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第一个过程是大问题逐渐被分解成小问题，直到递归终止条件，然后开始第二个过程。</a:t>
            </a:r>
            <a:endParaRPr kumimoji="1" lang="en-US" altLang="zh-CN" sz="2800" b="1" i="0" u="none" strike="noStrike" kern="0" cap="none" spc="0" normalizeH="0" baseline="0" noProof="0" dirty="0" smtClean="0">
              <a:ln>
                <a:noFill/>
              </a:ln>
              <a:solidFill>
                <a:srgbClr val="00800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第二个过程则是从小问题的解合成出大问题的解。</a:t>
            </a:r>
            <a:endParaRPr kumimoji="1" lang="en-US" altLang="zh-CN" sz="2800" b="1" i="0" u="none" strike="noStrike" kern="0" cap="none" spc="0" normalizeH="0" baseline="0" noProof="0" dirty="0" smtClean="0">
              <a:ln>
                <a:noFill/>
              </a:ln>
              <a:solidFill>
                <a:srgbClr val="008000"/>
              </a:solidFill>
              <a:effectLst/>
              <a:uLnTx/>
              <a:uFillTx/>
              <a:latin typeface="+mn-lt"/>
              <a:ea typeface="+mn-ea"/>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4870"/>
                                        </p:tgtEl>
                                        <p:attrNameLst>
                                          <p:attrName>style.visibility</p:attrName>
                                        </p:attrNameLst>
                                      </p:cBhvr>
                                      <p:to>
                                        <p:strVal val="visible"/>
                                      </p:to>
                                    </p:set>
                                    <p:animEffect transition="in" filter="box(in)">
                                      <p:cBhvr>
                                        <p:cTn id="7" dur="500"/>
                                        <p:tgtEl>
                                          <p:spTgt spid="164870"/>
                                        </p:tgtEl>
                                      </p:cBhvr>
                                    </p:animEffect>
                                  </p:childTnLst>
                                </p:cTn>
                              </p:par>
                              <p:par>
                                <p:cTn id="8" presetID="4" presetClass="entr" presetSubtype="16" fill="hold" nodeType="withEffect">
                                  <p:stCondLst>
                                    <p:cond delay="0"/>
                                  </p:stCondLst>
                                  <p:childTnLst>
                                    <p:set>
                                      <p:cBhvr>
                                        <p:cTn id="9" dur="1" fill="hold">
                                          <p:stCondLst>
                                            <p:cond delay="0"/>
                                          </p:stCondLst>
                                        </p:cTn>
                                        <p:tgtEl>
                                          <p:spTgt spid="164871"/>
                                        </p:tgtEl>
                                        <p:attrNameLst>
                                          <p:attrName>style.visibility</p:attrName>
                                        </p:attrNameLst>
                                      </p:cBhvr>
                                      <p:to>
                                        <p:strVal val="visible"/>
                                      </p:to>
                                    </p:set>
                                    <p:animEffect transition="in" filter="box(in)">
                                      <p:cBhvr>
                                        <p:cTn id="10" dur="500"/>
                                        <p:tgtEl>
                                          <p:spTgt spid="16487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64869"/>
                                        </p:tgtEl>
                                        <p:attrNameLst>
                                          <p:attrName>style.visibility</p:attrName>
                                        </p:attrNameLst>
                                      </p:cBhvr>
                                      <p:to>
                                        <p:strVal val="visible"/>
                                      </p:to>
                                    </p:set>
                                    <p:animEffect transition="in" filter="box(in)">
                                      <p:cBhvr>
                                        <p:cTn id="15" dur="500"/>
                                        <p:tgtEl>
                                          <p:spTgt spid="16486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p:bldP spid="164870"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40</a:t>
            </a:fld>
            <a:endParaRPr lang="en-US" altLang="zh-CN"/>
          </a:p>
        </p:txBody>
      </p:sp>
      <p:sp>
        <p:nvSpPr>
          <p:cNvPr id="5" name="Rectangle 4"/>
          <p:cNvSpPr>
            <a:spLocks noChangeArrowheads="1"/>
          </p:cNvSpPr>
          <p:nvPr/>
        </p:nvSpPr>
        <p:spPr bwMode="auto">
          <a:xfrm>
            <a:off x="1979613" y="692150"/>
            <a:ext cx="4322762" cy="533400"/>
          </a:xfrm>
          <a:prstGeom prst="rect">
            <a:avLst/>
          </a:prstGeom>
          <a:noFill/>
          <a:ln w="9525">
            <a:noFill/>
            <a:miter lim="800000"/>
            <a:headEnd/>
            <a:tailEnd/>
          </a:ln>
          <a:effectLst/>
        </p:spPr>
        <p:txBody>
          <a:bodyPr anchor="ctr"/>
          <a:lstStyle/>
          <a:p>
            <a:pPr>
              <a:defRPr/>
            </a:pPr>
            <a:r>
              <a:rPr lang="zh-CN" altLang="en-US" sz="3200" b="1" u="sng">
                <a:solidFill>
                  <a:schemeClr val="hlink"/>
                </a:solidFill>
                <a:effectLst>
                  <a:outerShdw blurRad="38100" dist="38100" dir="2700000" algn="tl">
                    <a:srgbClr val="C0C0C0"/>
                  </a:outerShdw>
                </a:effectLst>
                <a:ea typeface="仿宋_GB2312" pitchFamily="49" charset="-122"/>
              </a:rPr>
              <a:t>单向递归用迭代法实现</a:t>
            </a:r>
            <a:endParaRPr lang="zh-CN" altLang="en-US" sz="3200">
              <a:solidFill>
                <a:schemeClr val="hlink"/>
              </a:solidFill>
            </a:endParaRPr>
          </a:p>
        </p:txBody>
      </p:sp>
      <p:sp>
        <p:nvSpPr>
          <p:cNvPr id="6" name="Rectangle 5"/>
          <p:cNvSpPr>
            <a:spLocks noChangeArrowheads="1"/>
          </p:cNvSpPr>
          <p:nvPr/>
        </p:nvSpPr>
        <p:spPr bwMode="auto">
          <a:xfrm>
            <a:off x="762000" y="1371600"/>
            <a:ext cx="7772400" cy="4724400"/>
          </a:xfrm>
          <a:prstGeom prst="rect">
            <a:avLst/>
          </a:prstGeom>
          <a:noFill/>
          <a:ln w="9525">
            <a:noFill/>
            <a:miter lim="800000"/>
            <a:headEnd/>
            <a:tailEnd/>
          </a:ln>
        </p:spPr>
        <p:txBody>
          <a:bodyPr/>
          <a:lstStyle/>
          <a:p>
            <a:pPr marL="342900" indent="-342900" algn="just"/>
            <a:r>
              <a:rPr lang="en-US" altLang="zh-CN" sz="2800" b="1" dirty="0">
                <a:solidFill>
                  <a:schemeClr val="tx2"/>
                </a:solidFill>
              </a:rPr>
              <a:t>long</a:t>
            </a:r>
            <a:r>
              <a:rPr lang="en-US" altLang="zh-CN" sz="2800" dirty="0">
                <a:solidFill>
                  <a:schemeClr val="tx2"/>
                </a:solidFill>
              </a:rPr>
              <a:t> </a:t>
            </a:r>
            <a:r>
              <a:rPr lang="en-US" altLang="zh-CN" sz="2800" dirty="0" err="1" smtClean="0">
                <a:solidFill>
                  <a:schemeClr val="tx2"/>
                </a:solidFill>
              </a:rPr>
              <a:t>FibIter</a:t>
            </a:r>
            <a:r>
              <a:rPr lang="en-US" altLang="zh-CN" sz="2800" b="1" dirty="0" smtClean="0">
                <a:solidFill>
                  <a:schemeClr val="tx2"/>
                </a:solidFill>
              </a:rPr>
              <a:t>(long</a:t>
            </a:r>
            <a:r>
              <a:rPr lang="en-US" altLang="zh-CN" sz="2800" dirty="0" smtClean="0">
                <a:solidFill>
                  <a:schemeClr val="tx2"/>
                </a:solidFill>
              </a:rPr>
              <a:t> n</a:t>
            </a:r>
            <a:r>
              <a:rPr lang="en-US" altLang="zh-CN" sz="2800" b="1" dirty="0" smtClean="0">
                <a:solidFill>
                  <a:schemeClr val="tx2"/>
                </a:solidFill>
              </a:rPr>
              <a:t>)</a:t>
            </a:r>
            <a:r>
              <a:rPr lang="en-US" altLang="zh-CN" sz="2800" dirty="0" smtClean="0">
                <a:solidFill>
                  <a:schemeClr val="tx2"/>
                </a:solidFill>
              </a:rPr>
              <a:t> </a:t>
            </a:r>
            <a:r>
              <a:rPr lang="en-US" altLang="zh-CN" sz="2800" b="1" dirty="0">
                <a:solidFill>
                  <a:schemeClr val="tx2"/>
                </a:solidFill>
              </a:rPr>
              <a:t>{</a:t>
            </a:r>
            <a:endParaRPr lang="en-US" altLang="zh-CN" sz="2800" dirty="0">
              <a:solidFill>
                <a:schemeClr val="tx2"/>
              </a:solidFill>
            </a:endParaRPr>
          </a:p>
          <a:p>
            <a:pPr marL="342900" indent="-342900" algn="just"/>
            <a:r>
              <a:rPr lang="en-US" altLang="zh-CN" sz="2800" b="1" dirty="0">
                <a:solidFill>
                  <a:schemeClr val="tx2"/>
                </a:solidFill>
              </a:rPr>
              <a:t>    if</a:t>
            </a:r>
            <a:r>
              <a:rPr lang="en-US" altLang="zh-CN" sz="2800" dirty="0">
                <a:solidFill>
                  <a:schemeClr val="tx2"/>
                </a:solidFill>
              </a:rPr>
              <a:t> </a:t>
            </a:r>
            <a:r>
              <a:rPr lang="en-US" altLang="zh-CN" sz="2800" b="1" dirty="0" smtClean="0">
                <a:solidFill>
                  <a:schemeClr val="tx2"/>
                </a:solidFill>
              </a:rPr>
              <a:t>(</a:t>
            </a:r>
            <a:r>
              <a:rPr lang="en-US" altLang="zh-CN" sz="2800" dirty="0" smtClean="0">
                <a:solidFill>
                  <a:schemeClr val="tx2"/>
                </a:solidFill>
              </a:rPr>
              <a:t>n</a:t>
            </a:r>
            <a:r>
              <a:rPr lang="en-US" altLang="zh-CN" sz="2800" b="1" dirty="0" smtClean="0">
                <a:solidFill>
                  <a:schemeClr val="tx2"/>
                </a:solidFill>
              </a:rPr>
              <a:t>&lt;=</a:t>
            </a:r>
            <a:r>
              <a:rPr lang="en-US" altLang="zh-CN" sz="2800" dirty="0" smtClean="0">
                <a:solidFill>
                  <a:schemeClr val="tx2"/>
                </a:solidFill>
              </a:rPr>
              <a:t>1</a:t>
            </a:r>
            <a:r>
              <a:rPr lang="en-US" altLang="zh-CN" sz="2800" b="1" dirty="0" smtClean="0">
                <a:solidFill>
                  <a:schemeClr val="tx2"/>
                </a:solidFill>
              </a:rPr>
              <a:t>)</a:t>
            </a:r>
            <a:r>
              <a:rPr lang="en-US" altLang="zh-CN" sz="2800" dirty="0" smtClean="0">
                <a:solidFill>
                  <a:schemeClr val="tx2"/>
                </a:solidFill>
              </a:rPr>
              <a:t>  </a:t>
            </a:r>
            <a:r>
              <a:rPr lang="en-US" altLang="zh-CN" sz="2800" b="1" dirty="0" smtClean="0">
                <a:solidFill>
                  <a:schemeClr val="tx2"/>
                </a:solidFill>
              </a:rPr>
              <a:t>return</a:t>
            </a:r>
            <a:r>
              <a:rPr lang="en-US" altLang="zh-CN" sz="2800" dirty="0" smtClean="0">
                <a:solidFill>
                  <a:schemeClr val="tx2"/>
                </a:solidFill>
              </a:rPr>
              <a:t> </a:t>
            </a:r>
            <a:r>
              <a:rPr lang="en-US" altLang="zh-CN" sz="2800" dirty="0">
                <a:solidFill>
                  <a:schemeClr val="tx2"/>
                </a:solidFill>
              </a:rPr>
              <a:t>n</a:t>
            </a:r>
            <a:r>
              <a:rPr lang="en-US" altLang="zh-CN" sz="2800" b="1" dirty="0">
                <a:solidFill>
                  <a:schemeClr val="tx2"/>
                </a:solidFill>
              </a:rPr>
              <a:t>;</a:t>
            </a:r>
            <a:endParaRPr lang="en-US" altLang="zh-CN" sz="2800" dirty="0">
              <a:solidFill>
                <a:schemeClr val="tx2"/>
              </a:solidFill>
            </a:endParaRPr>
          </a:p>
          <a:p>
            <a:pPr marL="342900" indent="-342900" algn="just"/>
            <a:r>
              <a:rPr lang="en-US" altLang="zh-CN" sz="2800" dirty="0">
                <a:solidFill>
                  <a:schemeClr val="tx2"/>
                </a:solidFill>
              </a:rPr>
              <a:t>    </a:t>
            </a:r>
            <a:r>
              <a:rPr lang="en-US" altLang="zh-CN" sz="2800" b="1" dirty="0">
                <a:solidFill>
                  <a:schemeClr val="tx2"/>
                </a:solidFill>
              </a:rPr>
              <a:t>long</a:t>
            </a:r>
            <a:r>
              <a:rPr lang="en-US" altLang="zh-CN" sz="2800" dirty="0">
                <a:solidFill>
                  <a:schemeClr val="tx2"/>
                </a:solidFill>
              </a:rPr>
              <a:t> </a:t>
            </a:r>
            <a:r>
              <a:rPr lang="en-US" altLang="zh-CN" sz="2800" dirty="0" err="1" smtClean="0">
                <a:solidFill>
                  <a:schemeClr val="tx2"/>
                </a:solidFill>
              </a:rPr>
              <a:t>twoback</a:t>
            </a:r>
            <a:r>
              <a:rPr lang="en-US" altLang="zh-CN" sz="2800" b="1" dirty="0" smtClean="0">
                <a:solidFill>
                  <a:schemeClr val="tx2"/>
                </a:solidFill>
              </a:rPr>
              <a:t>=</a:t>
            </a:r>
            <a:r>
              <a:rPr lang="en-US" altLang="zh-CN" sz="2800" dirty="0" smtClean="0">
                <a:solidFill>
                  <a:schemeClr val="tx2"/>
                </a:solidFill>
              </a:rPr>
              <a:t>0</a:t>
            </a:r>
            <a:r>
              <a:rPr lang="en-US" altLang="zh-CN" sz="2800" b="1" dirty="0" smtClean="0">
                <a:solidFill>
                  <a:schemeClr val="tx2"/>
                </a:solidFill>
              </a:rPr>
              <a:t>,</a:t>
            </a:r>
            <a:r>
              <a:rPr lang="en-US" altLang="zh-CN" sz="2800" dirty="0" smtClean="0">
                <a:solidFill>
                  <a:schemeClr val="tx2"/>
                </a:solidFill>
              </a:rPr>
              <a:t> </a:t>
            </a:r>
            <a:r>
              <a:rPr lang="en-US" altLang="zh-CN" sz="2800" dirty="0" err="1" smtClean="0">
                <a:solidFill>
                  <a:schemeClr val="tx2"/>
                </a:solidFill>
              </a:rPr>
              <a:t>oneback</a:t>
            </a:r>
            <a:r>
              <a:rPr lang="en-US" altLang="zh-CN" sz="2800" b="1" dirty="0" smtClean="0">
                <a:solidFill>
                  <a:schemeClr val="tx2"/>
                </a:solidFill>
              </a:rPr>
              <a:t>=</a:t>
            </a:r>
            <a:r>
              <a:rPr lang="en-US" altLang="zh-CN" sz="2800" dirty="0" smtClean="0">
                <a:solidFill>
                  <a:schemeClr val="tx2"/>
                </a:solidFill>
              </a:rPr>
              <a:t>1</a:t>
            </a:r>
            <a:r>
              <a:rPr lang="en-US" altLang="zh-CN" sz="2800" b="1" dirty="0" smtClean="0">
                <a:solidFill>
                  <a:schemeClr val="tx2"/>
                </a:solidFill>
              </a:rPr>
              <a:t>,</a:t>
            </a:r>
            <a:r>
              <a:rPr lang="en-US" altLang="zh-CN" sz="2800" dirty="0" smtClean="0">
                <a:solidFill>
                  <a:schemeClr val="tx2"/>
                </a:solidFill>
              </a:rPr>
              <a:t> </a:t>
            </a:r>
            <a:r>
              <a:rPr lang="en-US" altLang="zh-CN" sz="2800" dirty="0">
                <a:solidFill>
                  <a:schemeClr val="tx2"/>
                </a:solidFill>
              </a:rPr>
              <a:t>Current</a:t>
            </a:r>
            <a:r>
              <a:rPr lang="en-US" altLang="zh-CN" sz="2800" b="1" dirty="0">
                <a:solidFill>
                  <a:schemeClr val="tx2"/>
                </a:solidFill>
              </a:rPr>
              <a:t>;</a:t>
            </a:r>
          </a:p>
          <a:p>
            <a:pPr marL="342900" indent="-342900" algn="just"/>
            <a:r>
              <a:rPr lang="en-US" altLang="zh-CN" sz="2800" dirty="0">
                <a:solidFill>
                  <a:schemeClr val="tx2"/>
                </a:solidFill>
              </a:rPr>
              <a:t>    </a:t>
            </a:r>
            <a:r>
              <a:rPr lang="en-US" altLang="zh-CN" sz="2800" b="1" dirty="0">
                <a:solidFill>
                  <a:schemeClr val="tx2"/>
                </a:solidFill>
              </a:rPr>
              <a:t>for</a:t>
            </a:r>
            <a:r>
              <a:rPr lang="en-US" altLang="zh-CN" sz="2800" dirty="0">
                <a:solidFill>
                  <a:schemeClr val="tx2"/>
                </a:solidFill>
              </a:rPr>
              <a:t> </a:t>
            </a:r>
            <a:r>
              <a:rPr lang="en-US" altLang="zh-CN" sz="2800" b="1" dirty="0" smtClean="0">
                <a:solidFill>
                  <a:schemeClr val="tx2"/>
                </a:solidFill>
              </a:rPr>
              <a:t>(</a:t>
            </a:r>
            <a:r>
              <a:rPr lang="en-US" altLang="zh-CN" sz="2800" b="1" dirty="0" err="1" smtClean="0">
                <a:solidFill>
                  <a:schemeClr val="tx2"/>
                </a:solidFill>
              </a:rPr>
              <a:t>int</a:t>
            </a:r>
            <a:r>
              <a:rPr lang="en-US" altLang="zh-CN" sz="2800" b="1" dirty="0" smtClean="0">
                <a:solidFill>
                  <a:schemeClr val="tx2"/>
                </a:solidFill>
              </a:rPr>
              <a:t> </a:t>
            </a:r>
            <a:r>
              <a:rPr lang="en-US" altLang="zh-CN" sz="2800" dirty="0" err="1" smtClean="0">
                <a:solidFill>
                  <a:schemeClr val="tx2"/>
                </a:solidFill>
              </a:rPr>
              <a:t>i</a:t>
            </a:r>
            <a:r>
              <a:rPr lang="en-US" altLang="zh-CN" sz="2800" b="1" dirty="0" smtClean="0">
                <a:solidFill>
                  <a:schemeClr val="tx2"/>
                </a:solidFill>
              </a:rPr>
              <a:t>=</a:t>
            </a:r>
            <a:r>
              <a:rPr lang="en-US" altLang="zh-CN" sz="2800" dirty="0" smtClean="0">
                <a:solidFill>
                  <a:schemeClr val="tx2"/>
                </a:solidFill>
              </a:rPr>
              <a:t>2</a:t>
            </a:r>
            <a:r>
              <a:rPr lang="en-US" altLang="zh-CN" sz="2800" b="1" dirty="0">
                <a:solidFill>
                  <a:schemeClr val="tx2"/>
                </a:solidFill>
              </a:rPr>
              <a:t>;</a:t>
            </a:r>
            <a:r>
              <a:rPr lang="en-US" altLang="zh-CN" sz="2800" dirty="0">
                <a:solidFill>
                  <a:schemeClr val="tx2"/>
                </a:solidFill>
              </a:rPr>
              <a:t> </a:t>
            </a:r>
            <a:r>
              <a:rPr lang="en-US" altLang="zh-CN" sz="2800" dirty="0" err="1" smtClean="0">
                <a:solidFill>
                  <a:schemeClr val="tx2"/>
                </a:solidFill>
              </a:rPr>
              <a:t>i</a:t>
            </a:r>
            <a:r>
              <a:rPr lang="en-US" altLang="zh-CN" sz="2800" b="1" dirty="0" smtClean="0">
                <a:solidFill>
                  <a:schemeClr val="tx2"/>
                </a:solidFill>
              </a:rPr>
              <a:t>&lt;=</a:t>
            </a:r>
            <a:r>
              <a:rPr lang="en-US" altLang="zh-CN" sz="2800" dirty="0" smtClean="0">
                <a:solidFill>
                  <a:schemeClr val="tx2"/>
                </a:solidFill>
              </a:rPr>
              <a:t>n</a:t>
            </a:r>
            <a:r>
              <a:rPr lang="en-US" altLang="zh-CN" sz="2800" b="1" dirty="0">
                <a:solidFill>
                  <a:schemeClr val="tx2"/>
                </a:solidFill>
              </a:rPr>
              <a:t>;</a:t>
            </a:r>
            <a:r>
              <a:rPr lang="en-US" altLang="zh-CN" sz="2800" dirty="0">
                <a:solidFill>
                  <a:schemeClr val="tx2"/>
                </a:solidFill>
              </a:rPr>
              <a:t> </a:t>
            </a:r>
            <a:r>
              <a:rPr lang="en-US" altLang="zh-CN" sz="2800" dirty="0" err="1">
                <a:solidFill>
                  <a:schemeClr val="tx2"/>
                </a:solidFill>
              </a:rPr>
              <a:t>i</a:t>
            </a:r>
            <a:r>
              <a:rPr lang="en-US" altLang="zh-CN" sz="2800" b="1" dirty="0" smtClean="0">
                <a:solidFill>
                  <a:schemeClr val="tx2"/>
                </a:solidFill>
              </a:rPr>
              <a:t>++) </a:t>
            </a:r>
            <a:r>
              <a:rPr lang="en-US" altLang="zh-CN" sz="2800" b="1" dirty="0">
                <a:solidFill>
                  <a:schemeClr val="tx2"/>
                </a:solidFill>
              </a:rPr>
              <a:t>{</a:t>
            </a:r>
            <a:endParaRPr lang="en-US" altLang="zh-CN" sz="2800" dirty="0">
              <a:solidFill>
                <a:schemeClr val="tx2"/>
              </a:solidFill>
            </a:endParaRPr>
          </a:p>
          <a:p>
            <a:pPr marL="342900" indent="-342900" algn="just"/>
            <a:r>
              <a:rPr lang="en-US" altLang="zh-CN" sz="2800" dirty="0">
                <a:solidFill>
                  <a:schemeClr val="tx2"/>
                </a:solidFill>
              </a:rPr>
              <a:t>       </a:t>
            </a:r>
            <a:r>
              <a:rPr lang="en-US" altLang="zh-CN" sz="2800" dirty="0" smtClean="0">
                <a:solidFill>
                  <a:schemeClr val="tx2"/>
                </a:solidFill>
              </a:rPr>
              <a:t>Current</a:t>
            </a:r>
            <a:r>
              <a:rPr lang="en-US" altLang="zh-CN" sz="2800" b="1" dirty="0" smtClean="0">
                <a:solidFill>
                  <a:schemeClr val="tx2"/>
                </a:solidFill>
              </a:rPr>
              <a:t>=</a:t>
            </a:r>
            <a:r>
              <a:rPr lang="en-US" altLang="zh-CN" sz="2800" dirty="0" err="1" smtClean="0">
                <a:solidFill>
                  <a:schemeClr val="tx2"/>
                </a:solidFill>
              </a:rPr>
              <a:t>twoback</a:t>
            </a:r>
            <a:r>
              <a:rPr lang="en-US" altLang="zh-CN" sz="2800" b="1" dirty="0" err="1" smtClean="0">
                <a:solidFill>
                  <a:schemeClr val="tx2"/>
                </a:solidFill>
              </a:rPr>
              <a:t>+</a:t>
            </a:r>
            <a:r>
              <a:rPr lang="en-US" altLang="zh-CN" sz="2800" dirty="0" err="1" smtClean="0">
                <a:solidFill>
                  <a:schemeClr val="tx2"/>
                </a:solidFill>
              </a:rPr>
              <a:t>oneback</a:t>
            </a:r>
            <a:r>
              <a:rPr lang="en-US" altLang="zh-CN" sz="2800" b="1" dirty="0">
                <a:solidFill>
                  <a:schemeClr val="tx2"/>
                </a:solidFill>
              </a:rPr>
              <a:t>;</a:t>
            </a:r>
          </a:p>
          <a:p>
            <a:pPr marL="342900" indent="-342900" algn="just"/>
            <a:r>
              <a:rPr lang="en-US" altLang="zh-CN" sz="2800" dirty="0">
                <a:solidFill>
                  <a:schemeClr val="tx2"/>
                </a:solidFill>
              </a:rPr>
              <a:t>       </a:t>
            </a:r>
            <a:r>
              <a:rPr lang="en-US" altLang="zh-CN" sz="2800" dirty="0" err="1" smtClean="0">
                <a:solidFill>
                  <a:schemeClr val="tx2"/>
                </a:solidFill>
              </a:rPr>
              <a:t>twoback</a:t>
            </a:r>
            <a:r>
              <a:rPr lang="en-US" altLang="zh-CN" sz="2800" b="1" dirty="0" smtClean="0">
                <a:solidFill>
                  <a:schemeClr val="tx2"/>
                </a:solidFill>
              </a:rPr>
              <a:t>=</a:t>
            </a:r>
            <a:r>
              <a:rPr lang="en-US" altLang="zh-CN" sz="2800" dirty="0" err="1" smtClean="0">
                <a:solidFill>
                  <a:schemeClr val="tx2"/>
                </a:solidFill>
              </a:rPr>
              <a:t>oneback</a:t>
            </a:r>
            <a:r>
              <a:rPr lang="en-US" altLang="zh-CN" sz="2800" b="1" dirty="0">
                <a:solidFill>
                  <a:schemeClr val="tx2"/>
                </a:solidFill>
              </a:rPr>
              <a:t>; </a:t>
            </a:r>
            <a:r>
              <a:rPr lang="en-US" altLang="zh-CN" sz="2800" dirty="0">
                <a:solidFill>
                  <a:schemeClr val="tx2"/>
                </a:solidFill>
              </a:rPr>
              <a:t>  </a:t>
            </a:r>
            <a:r>
              <a:rPr lang="en-US" altLang="zh-CN" sz="2800" dirty="0" err="1" smtClean="0">
                <a:solidFill>
                  <a:schemeClr val="tx2"/>
                </a:solidFill>
              </a:rPr>
              <a:t>oneback</a:t>
            </a:r>
            <a:r>
              <a:rPr lang="en-US" altLang="zh-CN" sz="2800" b="1" dirty="0" smtClean="0">
                <a:solidFill>
                  <a:schemeClr val="tx2"/>
                </a:solidFill>
              </a:rPr>
              <a:t>=</a:t>
            </a:r>
            <a:r>
              <a:rPr lang="en-US" altLang="zh-CN" sz="2800" dirty="0" smtClean="0">
                <a:solidFill>
                  <a:schemeClr val="tx2"/>
                </a:solidFill>
              </a:rPr>
              <a:t>Current</a:t>
            </a:r>
            <a:r>
              <a:rPr lang="en-US" altLang="zh-CN" sz="2800" b="1" dirty="0">
                <a:solidFill>
                  <a:schemeClr val="tx2"/>
                </a:solidFill>
              </a:rPr>
              <a:t>;</a:t>
            </a:r>
            <a:endParaRPr lang="en-US" altLang="zh-CN" sz="2800" dirty="0">
              <a:solidFill>
                <a:schemeClr val="tx2"/>
              </a:solidFill>
            </a:endParaRPr>
          </a:p>
          <a:p>
            <a:pPr marL="342900" indent="-342900" algn="just"/>
            <a:r>
              <a:rPr lang="en-US" altLang="zh-CN" sz="2800" dirty="0">
                <a:solidFill>
                  <a:schemeClr val="tx2"/>
                </a:solidFill>
              </a:rPr>
              <a:t>	 </a:t>
            </a:r>
            <a:r>
              <a:rPr lang="en-US" altLang="zh-CN" sz="2800" b="1" dirty="0">
                <a:solidFill>
                  <a:schemeClr val="tx2"/>
                </a:solidFill>
              </a:rPr>
              <a:t>}</a:t>
            </a:r>
            <a:endParaRPr lang="en-US" altLang="zh-CN" sz="2800" dirty="0">
              <a:solidFill>
                <a:schemeClr val="tx2"/>
              </a:solidFill>
            </a:endParaRPr>
          </a:p>
          <a:p>
            <a:pPr marL="342900" indent="-342900" algn="just"/>
            <a:r>
              <a:rPr lang="en-US" altLang="zh-CN" sz="2800" dirty="0">
                <a:solidFill>
                  <a:schemeClr val="tx2"/>
                </a:solidFill>
              </a:rPr>
              <a:t>	 </a:t>
            </a:r>
            <a:r>
              <a:rPr lang="en-US" altLang="zh-CN" sz="2800" b="1" dirty="0">
                <a:solidFill>
                  <a:schemeClr val="tx2"/>
                </a:solidFill>
              </a:rPr>
              <a:t>return</a:t>
            </a:r>
            <a:r>
              <a:rPr lang="en-US" altLang="zh-CN" sz="2800" dirty="0">
                <a:solidFill>
                  <a:schemeClr val="tx2"/>
                </a:solidFill>
              </a:rPr>
              <a:t> Current</a:t>
            </a:r>
            <a:r>
              <a:rPr lang="en-US" altLang="zh-CN" sz="2800" b="1" dirty="0">
                <a:solidFill>
                  <a:schemeClr val="tx2"/>
                </a:solidFill>
              </a:rPr>
              <a:t>;</a:t>
            </a:r>
            <a:endParaRPr lang="en-US" altLang="zh-CN" sz="2800" dirty="0">
              <a:solidFill>
                <a:schemeClr val="tx2"/>
              </a:solidFill>
            </a:endParaRPr>
          </a:p>
          <a:p>
            <a:pPr marL="342900" indent="-342900" algn="just"/>
            <a:r>
              <a:rPr lang="en-US" altLang="zh-CN" sz="2800" b="1" dirty="0">
                <a:solidFill>
                  <a:schemeClr val="tx2"/>
                </a:solidFill>
              </a:rPr>
              <a:t>}</a:t>
            </a:r>
            <a:endParaRPr lang="en-US" altLang="zh-CN" sz="2800" dirty="0">
              <a:solidFill>
                <a:schemeClr val="tx2"/>
              </a:solidFill>
            </a:endParaRPr>
          </a:p>
        </p:txBody>
      </p:sp>
    </p:spTree>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Line 4"/>
          <p:cNvSpPr>
            <a:spLocks noChangeShapeType="1"/>
          </p:cNvSpPr>
          <p:nvPr/>
        </p:nvSpPr>
        <p:spPr bwMode="auto">
          <a:xfrm>
            <a:off x="1981200" y="3810000"/>
            <a:ext cx="381000" cy="381000"/>
          </a:xfrm>
          <a:prstGeom prst="line">
            <a:avLst/>
          </a:prstGeom>
          <a:noFill/>
          <a:ln w="28575">
            <a:solidFill>
              <a:schemeClr val="bg2"/>
            </a:solidFill>
            <a:round/>
            <a:headEnd/>
            <a:tailEnd/>
          </a:ln>
        </p:spPr>
        <p:txBody>
          <a:bodyPr wrap="none" anchor="ctr"/>
          <a:lstStyle/>
          <a:p>
            <a:endParaRPr lang="zh-CN" altLang="en-US"/>
          </a:p>
        </p:txBody>
      </p:sp>
      <p:sp>
        <p:nvSpPr>
          <p:cNvPr id="89091" name="Line 5"/>
          <p:cNvSpPr>
            <a:spLocks noChangeShapeType="1"/>
          </p:cNvSpPr>
          <p:nvPr/>
        </p:nvSpPr>
        <p:spPr bwMode="auto">
          <a:xfrm flipH="1">
            <a:off x="1143000" y="3810000"/>
            <a:ext cx="381000" cy="381000"/>
          </a:xfrm>
          <a:prstGeom prst="line">
            <a:avLst/>
          </a:prstGeom>
          <a:noFill/>
          <a:ln w="28575">
            <a:solidFill>
              <a:schemeClr val="bg2"/>
            </a:solidFill>
            <a:round/>
            <a:headEnd/>
            <a:tailEnd/>
          </a:ln>
        </p:spPr>
        <p:txBody>
          <a:bodyPr wrap="none" anchor="ctr"/>
          <a:lstStyle/>
          <a:p>
            <a:endParaRPr lang="zh-CN" altLang="en-US"/>
          </a:p>
        </p:txBody>
      </p:sp>
      <p:sp>
        <p:nvSpPr>
          <p:cNvPr id="89092" name="Line 6"/>
          <p:cNvSpPr>
            <a:spLocks noChangeShapeType="1"/>
          </p:cNvSpPr>
          <p:nvPr/>
        </p:nvSpPr>
        <p:spPr bwMode="auto">
          <a:xfrm>
            <a:off x="2590800" y="2895600"/>
            <a:ext cx="381000" cy="381000"/>
          </a:xfrm>
          <a:prstGeom prst="line">
            <a:avLst/>
          </a:prstGeom>
          <a:noFill/>
          <a:ln w="28575">
            <a:solidFill>
              <a:schemeClr val="bg2"/>
            </a:solidFill>
            <a:round/>
            <a:headEnd/>
            <a:tailEnd/>
          </a:ln>
        </p:spPr>
        <p:txBody>
          <a:bodyPr wrap="none" anchor="ctr"/>
          <a:lstStyle/>
          <a:p>
            <a:endParaRPr lang="zh-CN" altLang="en-US"/>
          </a:p>
        </p:txBody>
      </p:sp>
      <p:sp>
        <p:nvSpPr>
          <p:cNvPr id="89093" name="Line 7"/>
          <p:cNvSpPr>
            <a:spLocks noChangeShapeType="1"/>
          </p:cNvSpPr>
          <p:nvPr/>
        </p:nvSpPr>
        <p:spPr bwMode="auto">
          <a:xfrm flipH="1">
            <a:off x="1752600" y="2895600"/>
            <a:ext cx="381000" cy="381000"/>
          </a:xfrm>
          <a:prstGeom prst="line">
            <a:avLst/>
          </a:prstGeom>
          <a:noFill/>
          <a:ln w="28575">
            <a:solidFill>
              <a:schemeClr val="bg2"/>
            </a:solidFill>
            <a:round/>
            <a:headEnd/>
            <a:tailEnd/>
          </a:ln>
        </p:spPr>
        <p:txBody>
          <a:bodyPr wrap="none" anchor="ctr"/>
          <a:lstStyle/>
          <a:p>
            <a:endParaRPr lang="zh-CN" altLang="en-US"/>
          </a:p>
        </p:txBody>
      </p:sp>
      <p:sp>
        <p:nvSpPr>
          <p:cNvPr id="89094" name="Line 8"/>
          <p:cNvSpPr>
            <a:spLocks noChangeShapeType="1"/>
          </p:cNvSpPr>
          <p:nvPr/>
        </p:nvSpPr>
        <p:spPr bwMode="auto">
          <a:xfrm>
            <a:off x="4800600" y="2895600"/>
            <a:ext cx="381000" cy="381000"/>
          </a:xfrm>
          <a:prstGeom prst="line">
            <a:avLst/>
          </a:prstGeom>
          <a:noFill/>
          <a:ln w="28575">
            <a:solidFill>
              <a:schemeClr val="bg2"/>
            </a:solidFill>
            <a:round/>
            <a:headEnd/>
            <a:tailEnd/>
          </a:ln>
        </p:spPr>
        <p:txBody>
          <a:bodyPr wrap="none" anchor="ctr"/>
          <a:lstStyle/>
          <a:p>
            <a:endParaRPr lang="zh-CN" altLang="en-US"/>
          </a:p>
        </p:txBody>
      </p:sp>
      <p:sp>
        <p:nvSpPr>
          <p:cNvPr id="89095" name="Line 9"/>
          <p:cNvSpPr>
            <a:spLocks noChangeShapeType="1"/>
          </p:cNvSpPr>
          <p:nvPr/>
        </p:nvSpPr>
        <p:spPr bwMode="auto">
          <a:xfrm flipH="1">
            <a:off x="3962400" y="2895600"/>
            <a:ext cx="381000" cy="381000"/>
          </a:xfrm>
          <a:prstGeom prst="line">
            <a:avLst/>
          </a:prstGeom>
          <a:noFill/>
          <a:ln w="28575">
            <a:solidFill>
              <a:schemeClr val="bg2"/>
            </a:solidFill>
            <a:round/>
            <a:headEnd/>
            <a:tailEnd/>
          </a:ln>
        </p:spPr>
        <p:txBody>
          <a:bodyPr wrap="none" anchor="ctr"/>
          <a:lstStyle/>
          <a:p>
            <a:endParaRPr lang="zh-CN" altLang="en-US"/>
          </a:p>
        </p:txBody>
      </p:sp>
      <p:sp>
        <p:nvSpPr>
          <p:cNvPr id="89096" name="Line 10"/>
          <p:cNvSpPr>
            <a:spLocks noChangeShapeType="1"/>
          </p:cNvSpPr>
          <p:nvPr/>
        </p:nvSpPr>
        <p:spPr bwMode="auto">
          <a:xfrm>
            <a:off x="7086600" y="2895600"/>
            <a:ext cx="381000" cy="381000"/>
          </a:xfrm>
          <a:prstGeom prst="line">
            <a:avLst/>
          </a:prstGeom>
          <a:noFill/>
          <a:ln w="28575">
            <a:solidFill>
              <a:schemeClr val="bg2"/>
            </a:solidFill>
            <a:round/>
            <a:headEnd/>
            <a:tailEnd/>
          </a:ln>
        </p:spPr>
        <p:txBody>
          <a:bodyPr wrap="none" anchor="ctr"/>
          <a:lstStyle/>
          <a:p>
            <a:endParaRPr lang="zh-CN" altLang="en-US"/>
          </a:p>
        </p:txBody>
      </p:sp>
      <p:sp>
        <p:nvSpPr>
          <p:cNvPr id="89097" name="Line 11"/>
          <p:cNvSpPr>
            <a:spLocks noChangeShapeType="1"/>
          </p:cNvSpPr>
          <p:nvPr/>
        </p:nvSpPr>
        <p:spPr bwMode="auto">
          <a:xfrm flipH="1">
            <a:off x="6248400" y="2895600"/>
            <a:ext cx="381000" cy="381000"/>
          </a:xfrm>
          <a:prstGeom prst="line">
            <a:avLst/>
          </a:prstGeom>
          <a:noFill/>
          <a:ln w="28575">
            <a:solidFill>
              <a:schemeClr val="bg2"/>
            </a:solidFill>
            <a:round/>
            <a:headEnd/>
            <a:tailEnd/>
          </a:ln>
        </p:spPr>
        <p:txBody>
          <a:bodyPr wrap="none" anchor="ctr"/>
          <a:lstStyle/>
          <a:p>
            <a:endParaRPr lang="zh-CN" altLang="en-US"/>
          </a:p>
        </p:txBody>
      </p:sp>
      <p:sp>
        <p:nvSpPr>
          <p:cNvPr id="89098" name="Line 12"/>
          <p:cNvSpPr>
            <a:spLocks noChangeShapeType="1"/>
          </p:cNvSpPr>
          <p:nvPr/>
        </p:nvSpPr>
        <p:spPr bwMode="auto">
          <a:xfrm>
            <a:off x="7620000" y="1981200"/>
            <a:ext cx="381000" cy="381000"/>
          </a:xfrm>
          <a:prstGeom prst="line">
            <a:avLst/>
          </a:prstGeom>
          <a:noFill/>
          <a:ln w="28575">
            <a:solidFill>
              <a:schemeClr val="bg2"/>
            </a:solidFill>
            <a:round/>
            <a:headEnd/>
            <a:tailEnd/>
          </a:ln>
        </p:spPr>
        <p:txBody>
          <a:bodyPr wrap="none" anchor="ctr"/>
          <a:lstStyle/>
          <a:p>
            <a:endParaRPr lang="zh-CN" altLang="en-US"/>
          </a:p>
        </p:txBody>
      </p:sp>
      <p:sp>
        <p:nvSpPr>
          <p:cNvPr id="89099" name="Line 13"/>
          <p:cNvSpPr>
            <a:spLocks noChangeShapeType="1"/>
          </p:cNvSpPr>
          <p:nvPr/>
        </p:nvSpPr>
        <p:spPr bwMode="auto">
          <a:xfrm flipH="1">
            <a:off x="6781800" y="1981200"/>
            <a:ext cx="381000" cy="381000"/>
          </a:xfrm>
          <a:prstGeom prst="line">
            <a:avLst/>
          </a:prstGeom>
          <a:noFill/>
          <a:ln w="28575">
            <a:solidFill>
              <a:schemeClr val="bg2"/>
            </a:solidFill>
            <a:round/>
            <a:headEnd/>
            <a:tailEnd/>
          </a:ln>
        </p:spPr>
        <p:txBody>
          <a:bodyPr wrap="none" anchor="ctr"/>
          <a:lstStyle/>
          <a:p>
            <a:endParaRPr lang="zh-CN" altLang="en-US"/>
          </a:p>
        </p:txBody>
      </p:sp>
      <p:sp>
        <p:nvSpPr>
          <p:cNvPr id="89100" name="Line 14"/>
          <p:cNvSpPr>
            <a:spLocks noChangeShapeType="1"/>
          </p:cNvSpPr>
          <p:nvPr/>
        </p:nvSpPr>
        <p:spPr bwMode="auto">
          <a:xfrm>
            <a:off x="3810000" y="1981200"/>
            <a:ext cx="533400" cy="381000"/>
          </a:xfrm>
          <a:prstGeom prst="line">
            <a:avLst/>
          </a:prstGeom>
          <a:noFill/>
          <a:ln w="28575">
            <a:solidFill>
              <a:schemeClr val="bg2"/>
            </a:solidFill>
            <a:round/>
            <a:headEnd/>
            <a:tailEnd/>
          </a:ln>
        </p:spPr>
        <p:txBody>
          <a:bodyPr wrap="none" anchor="ctr"/>
          <a:lstStyle/>
          <a:p>
            <a:endParaRPr lang="zh-CN" altLang="en-US"/>
          </a:p>
        </p:txBody>
      </p:sp>
      <p:sp>
        <p:nvSpPr>
          <p:cNvPr id="89101" name="Line 15"/>
          <p:cNvSpPr>
            <a:spLocks noChangeShapeType="1"/>
          </p:cNvSpPr>
          <p:nvPr/>
        </p:nvSpPr>
        <p:spPr bwMode="auto">
          <a:xfrm>
            <a:off x="5867400" y="1143000"/>
            <a:ext cx="1066800" cy="304800"/>
          </a:xfrm>
          <a:prstGeom prst="line">
            <a:avLst/>
          </a:prstGeom>
          <a:noFill/>
          <a:ln w="28575">
            <a:solidFill>
              <a:schemeClr val="bg2"/>
            </a:solidFill>
            <a:round/>
            <a:headEnd/>
            <a:tailEnd/>
          </a:ln>
        </p:spPr>
        <p:txBody>
          <a:bodyPr wrap="none" anchor="ctr"/>
          <a:lstStyle/>
          <a:p>
            <a:endParaRPr lang="zh-CN" altLang="en-US"/>
          </a:p>
        </p:txBody>
      </p:sp>
      <p:sp>
        <p:nvSpPr>
          <p:cNvPr id="89102" name="Line 16"/>
          <p:cNvSpPr>
            <a:spLocks noChangeShapeType="1"/>
          </p:cNvSpPr>
          <p:nvPr/>
        </p:nvSpPr>
        <p:spPr bwMode="auto">
          <a:xfrm flipH="1">
            <a:off x="2514600" y="1981200"/>
            <a:ext cx="685800" cy="381000"/>
          </a:xfrm>
          <a:prstGeom prst="line">
            <a:avLst/>
          </a:prstGeom>
          <a:noFill/>
          <a:ln w="28575">
            <a:solidFill>
              <a:schemeClr val="bg2"/>
            </a:solidFill>
            <a:round/>
            <a:headEnd/>
            <a:tailEnd/>
          </a:ln>
        </p:spPr>
        <p:txBody>
          <a:bodyPr wrap="none" anchor="ctr"/>
          <a:lstStyle/>
          <a:p>
            <a:endParaRPr lang="zh-CN" altLang="en-US"/>
          </a:p>
        </p:txBody>
      </p:sp>
      <p:sp>
        <p:nvSpPr>
          <p:cNvPr id="183313" name="Text Box 17"/>
          <p:cNvSpPr txBox="1">
            <a:spLocks noChangeArrowheads="1"/>
          </p:cNvSpPr>
          <p:nvPr/>
        </p:nvSpPr>
        <p:spPr bwMode="auto">
          <a:xfrm>
            <a:off x="1258888" y="5589588"/>
            <a:ext cx="7056437" cy="641350"/>
          </a:xfrm>
          <a:prstGeom prst="rect">
            <a:avLst/>
          </a:prstGeom>
          <a:noFill/>
          <a:ln w="9525">
            <a:noFill/>
            <a:miter lim="800000"/>
            <a:headEnd/>
            <a:tailEnd/>
          </a:ln>
          <a:effectLst/>
        </p:spPr>
        <p:txBody>
          <a:bodyPr>
            <a:spAutoFit/>
          </a:bodyPr>
          <a:lstStyle/>
          <a:p>
            <a:pPr>
              <a:defRPr/>
            </a:pPr>
            <a:r>
              <a:rPr lang="zh-CN" altLang="en-US" sz="3200" b="1" dirty="0">
                <a:solidFill>
                  <a:srgbClr val="FF3300"/>
                </a:solidFill>
                <a:effectLst>
                  <a:outerShdw blurRad="38100" dist="38100" dir="2700000" algn="tl">
                    <a:srgbClr val="C0C0C0"/>
                  </a:outerShdw>
                </a:effectLst>
                <a:ea typeface="隶书" pitchFamily="49" charset="-122"/>
              </a:rPr>
              <a:t>调用次数</a:t>
            </a:r>
            <a:r>
              <a:rPr lang="zh-CN" altLang="en-US" sz="3600" b="1" i="1" dirty="0">
                <a:solidFill>
                  <a:srgbClr val="FF3300"/>
                </a:solidFill>
                <a:effectLst>
                  <a:outerShdw blurRad="38100" dist="38100" dir="2700000" algn="tl">
                    <a:srgbClr val="C0C0C0"/>
                  </a:outerShdw>
                </a:effectLst>
                <a:ea typeface="隶书" pitchFamily="49" charset="-122"/>
              </a:rPr>
              <a:t>  </a:t>
            </a:r>
            <a:r>
              <a:rPr lang="en-US" altLang="zh-CN" sz="3200" b="1" dirty="0" err="1">
                <a:solidFill>
                  <a:srgbClr val="FF3300"/>
                </a:solidFill>
                <a:effectLst>
                  <a:outerShdw blurRad="38100" dist="38100" dir="2700000" algn="tl">
                    <a:srgbClr val="C0C0C0"/>
                  </a:outerShdw>
                </a:effectLst>
                <a:ea typeface="隶书" pitchFamily="49" charset="-122"/>
              </a:rPr>
              <a:t>NumCall</a:t>
            </a:r>
            <a:r>
              <a:rPr lang="en-US" altLang="zh-CN" sz="3200" b="1" dirty="0">
                <a:solidFill>
                  <a:srgbClr val="FF3300"/>
                </a:solidFill>
                <a:effectLst>
                  <a:outerShdw blurRad="38100" dist="38100" dir="2700000" algn="tl">
                    <a:srgbClr val="C0C0C0"/>
                  </a:outerShdw>
                </a:effectLst>
                <a:ea typeface="隶书" pitchFamily="49" charset="-122"/>
              </a:rPr>
              <a:t>(k</a:t>
            </a:r>
            <a:r>
              <a:rPr lang="en-US" altLang="zh-CN" sz="3200" b="1" dirty="0" smtClean="0">
                <a:solidFill>
                  <a:srgbClr val="FF3300"/>
                </a:solidFill>
                <a:effectLst>
                  <a:outerShdw blurRad="38100" dist="38100" dir="2700000" algn="tl">
                    <a:srgbClr val="C0C0C0"/>
                  </a:outerShdw>
                </a:effectLst>
                <a:ea typeface="隶书" pitchFamily="49" charset="-122"/>
              </a:rPr>
              <a:t>)=2*Fib(k</a:t>
            </a:r>
            <a:r>
              <a:rPr lang="en-US" altLang="zh-CN" sz="3200" b="1" i="1" dirty="0" smtClean="0">
                <a:solidFill>
                  <a:srgbClr val="FF3300"/>
                </a:solidFill>
                <a:effectLst>
                  <a:outerShdw blurRad="38100" dist="38100" dir="2700000" algn="tl">
                    <a:srgbClr val="C0C0C0"/>
                  </a:outerShdw>
                </a:effectLst>
                <a:ea typeface="隶书" pitchFamily="49" charset="-122"/>
              </a:rPr>
              <a:t>+</a:t>
            </a:r>
            <a:r>
              <a:rPr lang="en-US" altLang="zh-CN" sz="3200" b="1" dirty="0" smtClean="0">
                <a:solidFill>
                  <a:srgbClr val="FF3300"/>
                </a:solidFill>
                <a:effectLst>
                  <a:outerShdw blurRad="38100" dist="38100" dir="2700000" algn="tl">
                    <a:srgbClr val="C0C0C0"/>
                  </a:outerShdw>
                </a:effectLst>
                <a:ea typeface="隶书" pitchFamily="49" charset="-122"/>
              </a:rPr>
              <a:t>1)-1</a:t>
            </a:r>
            <a:endParaRPr lang="en-US" altLang="zh-CN" sz="2200" dirty="0">
              <a:effectLst>
                <a:outerShdw blurRad="38100" dist="38100" dir="2700000" algn="tl">
                  <a:srgbClr val="C0C0C0"/>
                </a:outerShdw>
              </a:effectLst>
              <a:ea typeface="隶书" pitchFamily="49" charset="-122"/>
            </a:endParaRPr>
          </a:p>
        </p:txBody>
      </p:sp>
      <p:sp>
        <p:nvSpPr>
          <p:cNvPr id="183314" name="Text Box 18"/>
          <p:cNvSpPr txBox="1">
            <a:spLocks noChangeArrowheads="1"/>
          </p:cNvSpPr>
          <p:nvPr/>
        </p:nvSpPr>
        <p:spPr bwMode="auto">
          <a:xfrm>
            <a:off x="1905000" y="4953000"/>
            <a:ext cx="5114925" cy="579438"/>
          </a:xfrm>
          <a:prstGeom prst="rect">
            <a:avLst/>
          </a:prstGeom>
          <a:noFill/>
          <a:ln w="9525">
            <a:noFill/>
            <a:miter lim="800000"/>
            <a:headEnd/>
            <a:tailEnd/>
          </a:ln>
          <a:effectLst/>
        </p:spPr>
        <p:txBody>
          <a:bodyPr>
            <a:spAutoFit/>
          </a:bodyPr>
          <a:lstStyle/>
          <a:p>
            <a:pPr>
              <a:defRPr/>
            </a:pPr>
            <a:r>
              <a:rPr lang="zh-CN" altLang="en-US" sz="3200" b="1" u="sng">
                <a:solidFill>
                  <a:srgbClr val="0000FF"/>
                </a:solidFill>
                <a:effectLst>
                  <a:outerShdw blurRad="38100" dist="38100" dir="2700000" algn="tl">
                    <a:srgbClr val="C0C0C0"/>
                  </a:outerShdw>
                </a:effectLst>
                <a:ea typeface="仿宋_GB2312" pitchFamily="49" charset="-122"/>
              </a:rPr>
              <a:t>斐波那契数列的递归调用树</a:t>
            </a:r>
            <a:endParaRPr lang="zh-CN" altLang="en-US" sz="2000" b="1" u="sng">
              <a:solidFill>
                <a:srgbClr val="0000FF"/>
              </a:solidFill>
              <a:effectLst>
                <a:outerShdw blurRad="38100" dist="38100" dir="2700000" algn="tl">
                  <a:srgbClr val="C0C0C0"/>
                </a:outerShdw>
              </a:effectLst>
            </a:endParaRPr>
          </a:p>
        </p:txBody>
      </p:sp>
      <p:sp>
        <p:nvSpPr>
          <p:cNvPr id="183315" name="Rectangle 19"/>
          <p:cNvSpPr>
            <a:spLocks noChangeArrowheads="1"/>
          </p:cNvSpPr>
          <p:nvPr/>
        </p:nvSpPr>
        <p:spPr bwMode="auto">
          <a:xfrm>
            <a:off x="1219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16" name="Rectangle 20"/>
          <p:cNvSpPr>
            <a:spLocks noChangeArrowheads="1"/>
          </p:cNvSpPr>
          <p:nvPr/>
        </p:nvSpPr>
        <p:spPr bwMode="auto">
          <a:xfrm>
            <a:off x="2362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17" name="Rectangle 21"/>
          <p:cNvSpPr>
            <a:spLocks noChangeArrowheads="1"/>
          </p:cNvSpPr>
          <p:nvPr/>
        </p:nvSpPr>
        <p:spPr bwMode="auto">
          <a:xfrm>
            <a:off x="3505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18" name="Rectangle 22"/>
          <p:cNvSpPr>
            <a:spLocks noChangeArrowheads="1"/>
          </p:cNvSpPr>
          <p:nvPr/>
        </p:nvSpPr>
        <p:spPr bwMode="auto">
          <a:xfrm>
            <a:off x="4648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19" name="Rectangle 23"/>
          <p:cNvSpPr>
            <a:spLocks noChangeArrowheads="1"/>
          </p:cNvSpPr>
          <p:nvPr/>
        </p:nvSpPr>
        <p:spPr bwMode="auto">
          <a:xfrm>
            <a:off x="5791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20" name="Rectangle 24"/>
          <p:cNvSpPr>
            <a:spLocks noChangeArrowheads="1"/>
          </p:cNvSpPr>
          <p:nvPr/>
        </p:nvSpPr>
        <p:spPr bwMode="auto">
          <a:xfrm>
            <a:off x="6934200" y="3276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21" name="Rectangle 25"/>
          <p:cNvSpPr>
            <a:spLocks noChangeArrowheads="1"/>
          </p:cNvSpPr>
          <p:nvPr/>
        </p:nvSpPr>
        <p:spPr bwMode="auto">
          <a:xfrm>
            <a:off x="6324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22" name="Rectangle 26"/>
          <p:cNvSpPr>
            <a:spLocks noChangeArrowheads="1"/>
          </p:cNvSpPr>
          <p:nvPr/>
        </p:nvSpPr>
        <p:spPr bwMode="auto">
          <a:xfrm>
            <a:off x="7467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23" name="Rectangle 27"/>
          <p:cNvSpPr>
            <a:spLocks noChangeArrowheads="1"/>
          </p:cNvSpPr>
          <p:nvPr/>
        </p:nvSpPr>
        <p:spPr bwMode="auto">
          <a:xfrm>
            <a:off x="685800" y="41910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24" name="Rectangle 28"/>
          <p:cNvSpPr>
            <a:spLocks noChangeArrowheads="1"/>
          </p:cNvSpPr>
          <p:nvPr/>
        </p:nvSpPr>
        <p:spPr bwMode="auto">
          <a:xfrm>
            <a:off x="1828800" y="41910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25" name="Rectangle 29"/>
          <p:cNvSpPr>
            <a:spLocks noChangeArrowheads="1"/>
          </p:cNvSpPr>
          <p:nvPr/>
        </p:nvSpPr>
        <p:spPr bwMode="auto">
          <a:xfrm>
            <a:off x="18288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26" name="Rectangle 30"/>
          <p:cNvSpPr>
            <a:spLocks noChangeArrowheads="1"/>
          </p:cNvSpPr>
          <p:nvPr/>
        </p:nvSpPr>
        <p:spPr bwMode="auto">
          <a:xfrm>
            <a:off x="4038600" y="23622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27" name="Rectangle 31"/>
          <p:cNvSpPr>
            <a:spLocks noChangeArrowheads="1"/>
          </p:cNvSpPr>
          <p:nvPr/>
        </p:nvSpPr>
        <p:spPr bwMode="auto">
          <a:xfrm>
            <a:off x="2971800" y="14478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28" name="Rectangle 32"/>
          <p:cNvSpPr>
            <a:spLocks noChangeArrowheads="1"/>
          </p:cNvSpPr>
          <p:nvPr/>
        </p:nvSpPr>
        <p:spPr bwMode="auto">
          <a:xfrm>
            <a:off x="6858000" y="14478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3329" name="Rectangle 33"/>
          <p:cNvSpPr>
            <a:spLocks noChangeArrowheads="1"/>
          </p:cNvSpPr>
          <p:nvPr/>
        </p:nvSpPr>
        <p:spPr bwMode="auto">
          <a:xfrm>
            <a:off x="4876800" y="609600"/>
            <a:ext cx="9906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89120" name="Line 34"/>
          <p:cNvSpPr>
            <a:spLocks noChangeShapeType="1"/>
          </p:cNvSpPr>
          <p:nvPr/>
        </p:nvSpPr>
        <p:spPr bwMode="auto">
          <a:xfrm flipH="1">
            <a:off x="3962400" y="1143000"/>
            <a:ext cx="1066800" cy="304800"/>
          </a:xfrm>
          <a:prstGeom prst="line">
            <a:avLst/>
          </a:prstGeom>
          <a:noFill/>
          <a:ln w="28575">
            <a:solidFill>
              <a:schemeClr val="bg2"/>
            </a:solidFill>
            <a:round/>
            <a:headEnd/>
            <a:tailEnd/>
          </a:ln>
        </p:spPr>
        <p:txBody>
          <a:bodyPr wrap="none" anchor="ctr"/>
          <a:lstStyle/>
          <a:p>
            <a:endParaRPr lang="zh-CN" altLang="en-US"/>
          </a:p>
        </p:txBody>
      </p:sp>
      <p:sp>
        <p:nvSpPr>
          <p:cNvPr id="183331" name="Text Box 35"/>
          <p:cNvSpPr txBox="1">
            <a:spLocks noChangeArrowheads="1"/>
          </p:cNvSpPr>
          <p:nvPr/>
        </p:nvSpPr>
        <p:spPr bwMode="auto">
          <a:xfrm>
            <a:off x="762000" y="4246563"/>
            <a:ext cx="979488"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Fib(1)</a:t>
            </a:r>
          </a:p>
        </p:txBody>
      </p:sp>
      <p:sp>
        <p:nvSpPr>
          <p:cNvPr id="183332" name="Text Box 36"/>
          <p:cNvSpPr txBox="1">
            <a:spLocks noChangeArrowheads="1"/>
          </p:cNvSpPr>
          <p:nvPr/>
        </p:nvSpPr>
        <p:spPr bwMode="auto">
          <a:xfrm>
            <a:off x="1843088" y="4246563"/>
            <a:ext cx="979487"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Fib(0)</a:t>
            </a:r>
          </a:p>
        </p:txBody>
      </p:sp>
      <p:sp>
        <p:nvSpPr>
          <p:cNvPr id="183333" name="Text Box 37"/>
          <p:cNvSpPr txBox="1">
            <a:spLocks noChangeArrowheads="1"/>
          </p:cNvSpPr>
          <p:nvPr/>
        </p:nvSpPr>
        <p:spPr bwMode="auto">
          <a:xfrm>
            <a:off x="2376488" y="3332163"/>
            <a:ext cx="979487"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Fib(1)</a:t>
            </a:r>
          </a:p>
        </p:txBody>
      </p:sp>
      <p:sp>
        <p:nvSpPr>
          <p:cNvPr id="183334" name="Text Box 38"/>
          <p:cNvSpPr txBox="1">
            <a:spLocks noChangeArrowheads="1"/>
          </p:cNvSpPr>
          <p:nvPr/>
        </p:nvSpPr>
        <p:spPr bwMode="auto">
          <a:xfrm>
            <a:off x="1233488" y="3332163"/>
            <a:ext cx="979487"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Fib(2)</a:t>
            </a:r>
          </a:p>
        </p:txBody>
      </p:sp>
      <p:sp>
        <p:nvSpPr>
          <p:cNvPr id="183335" name="Text Box 39"/>
          <p:cNvSpPr txBox="1">
            <a:spLocks noChangeArrowheads="1"/>
          </p:cNvSpPr>
          <p:nvPr/>
        </p:nvSpPr>
        <p:spPr bwMode="auto">
          <a:xfrm>
            <a:off x="1843088" y="2417763"/>
            <a:ext cx="979487"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Fib(3)</a:t>
            </a:r>
          </a:p>
        </p:txBody>
      </p:sp>
      <p:sp>
        <p:nvSpPr>
          <p:cNvPr id="183336" name="Text Box 40"/>
          <p:cNvSpPr txBox="1">
            <a:spLocks noChangeArrowheads="1"/>
          </p:cNvSpPr>
          <p:nvPr/>
        </p:nvSpPr>
        <p:spPr bwMode="auto">
          <a:xfrm>
            <a:off x="2986088" y="1517650"/>
            <a:ext cx="979487"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Fib(4)</a:t>
            </a:r>
          </a:p>
        </p:txBody>
      </p:sp>
      <p:sp>
        <p:nvSpPr>
          <p:cNvPr id="183337" name="Text Box 41"/>
          <p:cNvSpPr txBox="1">
            <a:spLocks noChangeArrowheads="1"/>
          </p:cNvSpPr>
          <p:nvPr/>
        </p:nvSpPr>
        <p:spPr bwMode="auto">
          <a:xfrm>
            <a:off x="3581400" y="3332163"/>
            <a:ext cx="979488"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Fib(1)</a:t>
            </a:r>
          </a:p>
        </p:txBody>
      </p:sp>
      <p:sp>
        <p:nvSpPr>
          <p:cNvPr id="183338" name="Text Box 42"/>
          <p:cNvSpPr txBox="1">
            <a:spLocks noChangeArrowheads="1"/>
          </p:cNvSpPr>
          <p:nvPr/>
        </p:nvSpPr>
        <p:spPr bwMode="auto">
          <a:xfrm>
            <a:off x="4662488" y="3332163"/>
            <a:ext cx="979487"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Fib(0)</a:t>
            </a:r>
          </a:p>
        </p:txBody>
      </p:sp>
      <p:sp>
        <p:nvSpPr>
          <p:cNvPr id="183339" name="Text Box 43"/>
          <p:cNvSpPr txBox="1">
            <a:spLocks noChangeArrowheads="1"/>
          </p:cNvSpPr>
          <p:nvPr/>
        </p:nvSpPr>
        <p:spPr bwMode="auto">
          <a:xfrm>
            <a:off x="4052888" y="2417763"/>
            <a:ext cx="979487"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Fib(2)</a:t>
            </a:r>
          </a:p>
        </p:txBody>
      </p:sp>
      <p:sp>
        <p:nvSpPr>
          <p:cNvPr id="183340" name="Text Box 44"/>
          <p:cNvSpPr txBox="1">
            <a:spLocks noChangeArrowheads="1"/>
          </p:cNvSpPr>
          <p:nvPr/>
        </p:nvSpPr>
        <p:spPr bwMode="auto">
          <a:xfrm>
            <a:off x="5791200" y="3346450"/>
            <a:ext cx="979488"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Fib(1)</a:t>
            </a:r>
          </a:p>
        </p:txBody>
      </p:sp>
      <p:sp>
        <p:nvSpPr>
          <p:cNvPr id="183341" name="Text Box 45"/>
          <p:cNvSpPr txBox="1">
            <a:spLocks noChangeArrowheads="1"/>
          </p:cNvSpPr>
          <p:nvPr/>
        </p:nvSpPr>
        <p:spPr bwMode="auto">
          <a:xfrm>
            <a:off x="6948488" y="3346450"/>
            <a:ext cx="979487"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Fib(0)</a:t>
            </a:r>
          </a:p>
        </p:txBody>
      </p:sp>
      <p:sp>
        <p:nvSpPr>
          <p:cNvPr id="183342" name="Text Box 46"/>
          <p:cNvSpPr txBox="1">
            <a:spLocks noChangeArrowheads="1"/>
          </p:cNvSpPr>
          <p:nvPr/>
        </p:nvSpPr>
        <p:spPr bwMode="auto">
          <a:xfrm>
            <a:off x="7481888" y="2432050"/>
            <a:ext cx="979487"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Fib(1)</a:t>
            </a:r>
          </a:p>
        </p:txBody>
      </p:sp>
      <p:sp>
        <p:nvSpPr>
          <p:cNvPr id="183343" name="Text Box 47"/>
          <p:cNvSpPr txBox="1">
            <a:spLocks noChangeArrowheads="1"/>
          </p:cNvSpPr>
          <p:nvPr/>
        </p:nvSpPr>
        <p:spPr bwMode="auto">
          <a:xfrm>
            <a:off x="6338888" y="2432050"/>
            <a:ext cx="979487"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Fib(2)</a:t>
            </a:r>
          </a:p>
        </p:txBody>
      </p:sp>
      <p:sp>
        <p:nvSpPr>
          <p:cNvPr id="183344" name="Text Box 48"/>
          <p:cNvSpPr txBox="1">
            <a:spLocks noChangeArrowheads="1"/>
          </p:cNvSpPr>
          <p:nvPr/>
        </p:nvSpPr>
        <p:spPr bwMode="auto">
          <a:xfrm>
            <a:off x="6934200" y="1517650"/>
            <a:ext cx="979488"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Fib(3)</a:t>
            </a:r>
          </a:p>
        </p:txBody>
      </p:sp>
      <p:sp>
        <p:nvSpPr>
          <p:cNvPr id="183345" name="Text Box 49"/>
          <p:cNvSpPr txBox="1">
            <a:spLocks noChangeArrowheads="1"/>
          </p:cNvSpPr>
          <p:nvPr/>
        </p:nvSpPr>
        <p:spPr bwMode="auto">
          <a:xfrm>
            <a:off x="4891088" y="665163"/>
            <a:ext cx="979487" cy="457200"/>
          </a:xfrm>
          <a:prstGeom prst="rect">
            <a:avLst/>
          </a:prstGeom>
          <a:noFill/>
          <a:ln w="9525">
            <a:noFill/>
            <a:miter lim="800000"/>
            <a:headEnd/>
            <a:tailEnd/>
          </a:ln>
          <a:effectLst/>
        </p:spPr>
        <p:txBody>
          <a:bodyPr wrap="none">
            <a:spAutoFit/>
          </a:bodyPr>
          <a:lstStyle/>
          <a:p>
            <a:pPr>
              <a:defRPr/>
            </a:pPr>
            <a:r>
              <a:rPr lang="en-US" altLang="zh-CN" b="1">
                <a:solidFill>
                  <a:schemeClr val="accent2"/>
                </a:solidFill>
                <a:effectLst>
                  <a:outerShdw blurRad="38100" dist="38100" dir="2700000" algn="tl">
                    <a:srgbClr val="C0C0C0"/>
                  </a:outerShdw>
                </a:effectLst>
              </a:rPr>
              <a:t>Fib(5)</a:t>
            </a:r>
          </a:p>
        </p:txBody>
      </p:sp>
      <p:sp>
        <p:nvSpPr>
          <p:cNvPr id="48" name="灯片编号占位符 47"/>
          <p:cNvSpPr>
            <a:spLocks noGrp="1"/>
          </p:cNvSpPr>
          <p:nvPr>
            <p:ph type="sldNum" sz="quarter" idx="12"/>
          </p:nvPr>
        </p:nvSpPr>
        <p:spPr/>
        <p:txBody>
          <a:bodyPr/>
          <a:lstStyle/>
          <a:p>
            <a:pPr>
              <a:defRPr/>
            </a:pPr>
            <a:fld id="{2ACD63A2-D538-4F3E-8819-685F5BF9F291}" type="slidenum">
              <a:rPr lang="en-US" altLang="zh-CN" smtClean="0"/>
              <a:pPr>
                <a:defRPr/>
              </a:pPr>
              <a:t>41</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313"/>
                                        </p:tgtEl>
                                        <p:attrNameLst>
                                          <p:attrName>style.visibility</p:attrName>
                                        </p:attrNameLst>
                                      </p:cBhvr>
                                      <p:to>
                                        <p:strVal val="visible"/>
                                      </p:to>
                                    </p:set>
                                    <p:anim calcmode="lin" valueType="num">
                                      <p:cBhvr additive="base">
                                        <p:cTn id="7" dur="500" fill="hold"/>
                                        <p:tgtEl>
                                          <p:spTgt spid="183313"/>
                                        </p:tgtEl>
                                        <p:attrNameLst>
                                          <p:attrName>ppt_x</p:attrName>
                                        </p:attrNameLst>
                                      </p:cBhvr>
                                      <p:tavLst>
                                        <p:tav tm="0">
                                          <p:val>
                                            <p:strVal val="#ppt_x"/>
                                          </p:val>
                                        </p:tav>
                                        <p:tav tm="100000">
                                          <p:val>
                                            <p:strVal val="#ppt_x"/>
                                          </p:val>
                                        </p:tav>
                                      </p:tavLst>
                                    </p:anim>
                                    <p:anim calcmode="lin" valueType="num">
                                      <p:cBhvr additive="base">
                                        <p:cTn id="8" dur="500" fill="hold"/>
                                        <p:tgtEl>
                                          <p:spTgt spid="183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13"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Line 4"/>
          <p:cNvSpPr>
            <a:spLocks noChangeShapeType="1"/>
          </p:cNvSpPr>
          <p:nvPr/>
        </p:nvSpPr>
        <p:spPr bwMode="auto">
          <a:xfrm>
            <a:off x="3429000" y="2133600"/>
            <a:ext cx="381000" cy="381000"/>
          </a:xfrm>
          <a:prstGeom prst="line">
            <a:avLst/>
          </a:prstGeom>
          <a:noFill/>
          <a:ln w="28575">
            <a:solidFill>
              <a:schemeClr val="bg2"/>
            </a:solidFill>
            <a:round/>
            <a:headEnd/>
            <a:tailEnd/>
          </a:ln>
        </p:spPr>
        <p:txBody>
          <a:bodyPr wrap="none" anchor="ctr"/>
          <a:lstStyle/>
          <a:p>
            <a:endParaRPr lang="zh-CN" altLang="en-US"/>
          </a:p>
        </p:txBody>
      </p:sp>
      <p:sp>
        <p:nvSpPr>
          <p:cNvPr id="90115" name="Line 5"/>
          <p:cNvSpPr>
            <a:spLocks noChangeShapeType="1"/>
          </p:cNvSpPr>
          <p:nvPr/>
        </p:nvSpPr>
        <p:spPr bwMode="auto">
          <a:xfrm>
            <a:off x="2743200" y="3048000"/>
            <a:ext cx="381000" cy="381000"/>
          </a:xfrm>
          <a:prstGeom prst="line">
            <a:avLst/>
          </a:prstGeom>
          <a:noFill/>
          <a:ln w="28575">
            <a:solidFill>
              <a:schemeClr val="bg2"/>
            </a:solidFill>
            <a:round/>
            <a:headEnd/>
            <a:tailEnd/>
          </a:ln>
        </p:spPr>
        <p:txBody>
          <a:bodyPr wrap="none" anchor="ctr"/>
          <a:lstStyle/>
          <a:p>
            <a:endParaRPr lang="zh-CN" altLang="en-US"/>
          </a:p>
        </p:txBody>
      </p:sp>
      <p:sp>
        <p:nvSpPr>
          <p:cNvPr id="90116" name="Line 6"/>
          <p:cNvSpPr>
            <a:spLocks noChangeShapeType="1"/>
          </p:cNvSpPr>
          <p:nvPr/>
        </p:nvSpPr>
        <p:spPr bwMode="auto">
          <a:xfrm flipH="1">
            <a:off x="1752600" y="3048000"/>
            <a:ext cx="381000" cy="381000"/>
          </a:xfrm>
          <a:prstGeom prst="line">
            <a:avLst/>
          </a:prstGeom>
          <a:noFill/>
          <a:ln w="28575">
            <a:solidFill>
              <a:schemeClr val="bg2"/>
            </a:solidFill>
            <a:round/>
            <a:headEnd/>
            <a:tailEnd/>
          </a:ln>
        </p:spPr>
        <p:txBody>
          <a:bodyPr wrap="none" anchor="ctr"/>
          <a:lstStyle/>
          <a:p>
            <a:endParaRPr lang="zh-CN" altLang="en-US"/>
          </a:p>
        </p:txBody>
      </p:sp>
      <p:sp>
        <p:nvSpPr>
          <p:cNvPr id="90117" name="Line 7"/>
          <p:cNvSpPr>
            <a:spLocks noChangeShapeType="1"/>
          </p:cNvSpPr>
          <p:nvPr/>
        </p:nvSpPr>
        <p:spPr bwMode="auto">
          <a:xfrm flipH="1">
            <a:off x="2590800" y="2133600"/>
            <a:ext cx="381000" cy="381000"/>
          </a:xfrm>
          <a:prstGeom prst="line">
            <a:avLst/>
          </a:prstGeom>
          <a:noFill/>
          <a:ln w="28575">
            <a:solidFill>
              <a:schemeClr val="bg2"/>
            </a:solidFill>
            <a:round/>
            <a:headEnd/>
            <a:tailEnd/>
          </a:ln>
        </p:spPr>
        <p:txBody>
          <a:bodyPr wrap="none" anchor="ctr"/>
          <a:lstStyle/>
          <a:p>
            <a:endParaRPr lang="zh-CN" altLang="en-US"/>
          </a:p>
        </p:txBody>
      </p:sp>
      <p:sp>
        <p:nvSpPr>
          <p:cNvPr id="90118" name="Line 8"/>
          <p:cNvSpPr>
            <a:spLocks noChangeShapeType="1"/>
          </p:cNvSpPr>
          <p:nvPr/>
        </p:nvSpPr>
        <p:spPr bwMode="auto">
          <a:xfrm>
            <a:off x="5105400" y="1219200"/>
            <a:ext cx="762000" cy="381000"/>
          </a:xfrm>
          <a:prstGeom prst="line">
            <a:avLst/>
          </a:prstGeom>
          <a:noFill/>
          <a:ln w="28575">
            <a:solidFill>
              <a:schemeClr val="bg2"/>
            </a:solidFill>
            <a:round/>
            <a:headEnd/>
            <a:tailEnd/>
          </a:ln>
        </p:spPr>
        <p:txBody>
          <a:bodyPr wrap="none" anchor="ctr"/>
          <a:lstStyle/>
          <a:p>
            <a:endParaRPr lang="zh-CN" altLang="en-US"/>
          </a:p>
        </p:txBody>
      </p:sp>
      <p:sp>
        <p:nvSpPr>
          <p:cNvPr id="90119" name="Line 9"/>
          <p:cNvSpPr>
            <a:spLocks noChangeShapeType="1"/>
          </p:cNvSpPr>
          <p:nvPr/>
        </p:nvSpPr>
        <p:spPr bwMode="auto">
          <a:xfrm flipH="1">
            <a:off x="3657600" y="1219200"/>
            <a:ext cx="685800" cy="381000"/>
          </a:xfrm>
          <a:prstGeom prst="line">
            <a:avLst/>
          </a:prstGeom>
          <a:noFill/>
          <a:ln w="28575">
            <a:solidFill>
              <a:schemeClr val="bg2"/>
            </a:solidFill>
            <a:round/>
            <a:headEnd/>
            <a:tailEnd/>
          </a:ln>
        </p:spPr>
        <p:txBody>
          <a:bodyPr wrap="none" anchor="ctr"/>
          <a:lstStyle/>
          <a:p>
            <a:endParaRPr lang="zh-CN" altLang="en-US"/>
          </a:p>
        </p:txBody>
      </p:sp>
      <p:sp>
        <p:nvSpPr>
          <p:cNvPr id="184330" name="Rectangle 10"/>
          <p:cNvSpPr>
            <a:spLocks noChangeArrowheads="1"/>
          </p:cNvSpPr>
          <p:nvPr/>
        </p:nvSpPr>
        <p:spPr bwMode="auto">
          <a:xfrm>
            <a:off x="1752600" y="25146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4331" name="Rectangle 11"/>
          <p:cNvSpPr>
            <a:spLocks noChangeArrowheads="1"/>
          </p:cNvSpPr>
          <p:nvPr/>
        </p:nvSpPr>
        <p:spPr bwMode="auto">
          <a:xfrm>
            <a:off x="1066800" y="3429000"/>
            <a:ext cx="1143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4332" name="Rectangle 12"/>
          <p:cNvSpPr>
            <a:spLocks noChangeArrowheads="1"/>
          </p:cNvSpPr>
          <p:nvPr/>
        </p:nvSpPr>
        <p:spPr bwMode="auto">
          <a:xfrm>
            <a:off x="2590800" y="3429000"/>
            <a:ext cx="1143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0123" name="Text Box 13"/>
          <p:cNvSpPr txBox="1">
            <a:spLocks noChangeArrowheads="1"/>
          </p:cNvSpPr>
          <p:nvPr/>
        </p:nvSpPr>
        <p:spPr bwMode="auto">
          <a:xfrm>
            <a:off x="1095375" y="34337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Fib(1)</a:t>
            </a:r>
          </a:p>
        </p:txBody>
      </p:sp>
      <p:sp>
        <p:nvSpPr>
          <p:cNvPr id="90124" name="Text Box 14"/>
          <p:cNvSpPr txBox="1">
            <a:spLocks noChangeArrowheads="1"/>
          </p:cNvSpPr>
          <p:nvPr/>
        </p:nvSpPr>
        <p:spPr bwMode="auto">
          <a:xfrm>
            <a:off x="2619375" y="34337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Fib(0)</a:t>
            </a:r>
            <a:endParaRPr lang="en-US" altLang="zh-CN" sz="2800" b="1">
              <a:solidFill>
                <a:srgbClr val="0000FF"/>
              </a:solidFill>
              <a:latin typeface="Arial Narrow" pitchFamily="34" charset="0"/>
            </a:endParaRPr>
          </a:p>
        </p:txBody>
      </p:sp>
      <p:sp>
        <p:nvSpPr>
          <p:cNvPr id="90125" name="Text Box 15"/>
          <p:cNvSpPr txBox="1">
            <a:spLocks noChangeArrowheads="1"/>
          </p:cNvSpPr>
          <p:nvPr/>
        </p:nvSpPr>
        <p:spPr bwMode="auto">
          <a:xfrm>
            <a:off x="1828800" y="25193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Fib(2)</a:t>
            </a:r>
            <a:endParaRPr lang="en-US" altLang="zh-CN" sz="2800" b="1">
              <a:solidFill>
                <a:srgbClr val="0000FF"/>
              </a:solidFill>
              <a:latin typeface="Arial Narrow" pitchFamily="34" charset="0"/>
            </a:endParaRPr>
          </a:p>
        </p:txBody>
      </p:sp>
      <p:sp>
        <p:nvSpPr>
          <p:cNvPr id="90126" name="Line 16"/>
          <p:cNvSpPr>
            <a:spLocks noChangeShapeType="1"/>
          </p:cNvSpPr>
          <p:nvPr/>
        </p:nvSpPr>
        <p:spPr bwMode="auto">
          <a:xfrm>
            <a:off x="6629400" y="2133600"/>
            <a:ext cx="457200" cy="457200"/>
          </a:xfrm>
          <a:prstGeom prst="line">
            <a:avLst/>
          </a:prstGeom>
          <a:noFill/>
          <a:ln w="28575">
            <a:solidFill>
              <a:schemeClr val="bg2"/>
            </a:solidFill>
            <a:round/>
            <a:headEnd/>
            <a:tailEnd/>
          </a:ln>
        </p:spPr>
        <p:txBody>
          <a:bodyPr wrap="none" anchor="ctr"/>
          <a:lstStyle/>
          <a:p>
            <a:endParaRPr lang="zh-CN" altLang="en-US"/>
          </a:p>
        </p:txBody>
      </p:sp>
      <p:sp>
        <p:nvSpPr>
          <p:cNvPr id="90127" name="Line 17"/>
          <p:cNvSpPr>
            <a:spLocks noChangeShapeType="1"/>
          </p:cNvSpPr>
          <p:nvPr/>
        </p:nvSpPr>
        <p:spPr bwMode="auto">
          <a:xfrm flipH="1">
            <a:off x="5715000" y="2133600"/>
            <a:ext cx="381000" cy="381000"/>
          </a:xfrm>
          <a:prstGeom prst="line">
            <a:avLst/>
          </a:prstGeom>
          <a:noFill/>
          <a:ln w="28575">
            <a:solidFill>
              <a:schemeClr val="bg2"/>
            </a:solidFill>
            <a:round/>
            <a:headEnd/>
            <a:tailEnd/>
          </a:ln>
        </p:spPr>
        <p:txBody>
          <a:bodyPr wrap="none" anchor="ctr"/>
          <a:lstStyle/>
          <a:p>
            <a:endParaRPr lang="zh-CN" altLang="en-US"/>
          </a:p>
        </p:txBody>
      </p:sp>
      <p:sp>
        <p:nvSpPr>
          <p:cNvPr id="184338" name="Rectangle 18"/>
          <p:cNvSpPr>
            <a:spLocks noChangeArrowheads="1"/>
          </p:cNvSpPr>
          <p:nvPr/>
        </p:nvSpPr>
        <p:spPr bwMode="auto">
          <a:xfrm>
            <a:off x="5715000" y="16002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4339" name="Rectangle 19"/>
          <p:cNvSpPr>
            <a:spLocks noChangeArrowheads="1"/>
          </p:cNvSpPr>
          <p:nvPr/>
        </p:nvSpPr>
        <p:spPr bwMode="auto">
          <a:xfrm>
            <a:off x="5029200" y="2514600"/>
            <a:ext cx="1143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4340" name="Rectangle 20"/>
          <p:cNvSpPr>
            <a:spLocks noChangeArrowheads="1"/>
          </p:cNvSpPr>
          <p:nvPr/>
        </p:nvSpPr>
        <p:spPr bwMode="auto">
          <a:xfrm>
            <a:off x="6553200" y="2514600"/>
            <a:ext cx="1143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0131" name="Text Box 21"/>
          <p:cNvSpPr txBox="1">
            <a:spLocks noChangeArrowheads="1"/>
          </p:cNvSpPr>
          <p:nvPr/>
        </p:nvSpPr>
        <p:spPr bwMode="auto">
          <a:xfrm>
            <a:off x="5057775" y="25193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Fib(1)</a:t>
            </a:r>
          </a:p>
        </p:txBody>
      </p:sp>
      <p:sp>
        <p:nvSpPr>
          <p:cNvPr id="90132" name="Text Box 22"/>
          <p:cNvSpPr txBox="1">
            <a:spLocks noChangeArrowheads="1"/>
          </p:cNvSpPr>
          <p:nvPr/>
        </p:nvSpPr>
        <p:spPr bwMode="auto">
          <a:xfrm>
            <a:off x="6581775" y="25193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Fib(0)</a:t>
            </a:r>
            <a:endParaRPr lang="en-US" altLang="zh-CN" sz="2800" b="1">
              <a:solidFill>
                <a:srgbClr val="0000FF"/>
              </a:solidFill>
              <a:latin typeface="Arial Narrow" pitchFamily="34" charset="0"/>
            </a:endParaRPr>
          </a:p>
        </p:txBody>
      </p:sp>
      <p:sp>
        <p:nvSpPr>
          <p:cNvPr id="90133" name="Text Box 23"/>
          <p:cNvSpPr txBox="1">
            <a:spLocks noChangeArrowheads="1"/>
          </p:cNvSpPr>
          <p:nvPr/>
        </p:nvSpPr>
        <p:spPr bwMode="auto">
          <a:xfrm>
            <a:off x="5791200" y="16049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Fib(2)</a:t>
            </a:r>
            <a:endParaRPr lang="en-US" altLang="zh-CN" sz="2800" b="1">
              <a:solidFill>
                <a:srgbClr val="0000FF"/>
              </a:solidFill>
              <a:latin typeface="Arial Narrow" pitchFamily="34" charset="0"/>
            </a:endParaRPr>
          </a:p>
        </p:txBody>
      </p:sp>
      <p:sp>
        <p:nvSpPr>
          <p:cNvPr id="184344" name="Rectangle 24"/>
          <p:cNvSpPr>
            <a:spLocks noChangeArrowheads="1"/>
          </p:cNvSpPr>
          <p:nvPr/>
        </p:nvSpPr>
        <p:spPr bwMode="auto">
          <a:xfrm>
            <a:off x="3276600" y="25146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0135" name="Text Box 25"/>
          <p:cNvSpPr txBox="1">
            <a:spLocks noChangeArrowheads="1"/>
          </p:cNvSpPr>
          <p:nvPr/>
        </p:nvSpPr>
        <p:spPr bwMode="auto">
          <a:xfrm>
            <a:off x="3352800" y="25193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Fib(1)</a:t>
            </a:r>
            <a:endParaRPr lang="en-US" altLang="zh-CN" sz="2800" b="1">
              <a:solidFill>
                <a:srgbClr val="0000FF"/>
              </a:solidFill>
              <a:latin typeface="Arial Narrow" pitchFamily="34" charset="0"/>
            </a:endParaRPr>
          </a:p>
        </p:txBody>
      </p:sp>
      <p:sp>
        <p:nvSpPr>
          <p:cNvPr id="184346" name="Rectangle 26"/>
          <p:cNvSpPr>
            <a:spLocks noChangeArrowheads="1"/>
          </p:cNvSpPr>
          <p:nvPr/>
        </p:nvSpPr>
        <p:spPr bwMode="auto">
          <a:xfrm>
            <a:off x="2590800" y="16002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0137" name="Text Box 27"/>
          <p:cNvSpPr txBox="1">
            <a:spLocks noChangeArrowheads="1"/>
          </p:cNvSpPr>
          <p:nvPr/>
        </p:nvSpPr>
        <p:spPr bwMode="auto">
          <a:xfrm>
            <a:off x="2667000" y="16049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Fib(3)</a:t>
            </a:r>
            <a:endParaRPr lang="en-US" altLang="zh-CN" sz="2800" b="1">
              <a:solidFill>
                <a:srgbClr val="0000FF"/>
              </a:solidFill>
              <a:latin typeface="Arial Narrow" pitchFamily="34" charset="0"/>
            </a:endParaRPr>
          </a:p>
        </p:txBody>
      </p:sp>
      <p:sp>
        <p:nvSpPr>
          <p:cNvPr id="184348" name="Rectangle 28"/>
          <p:cNvSpPr>
            <a:spLocks noChangeArrowheads="1"/>
          </p:cNvSpPr>
          <p:nvPr/>
        </p:nvSpPr>
        <p:spPr bwMode="auto">
          <a:xfrm>
            <a:off x="4114800" y="6858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0139" name="Text Box 29"/>
          <p:cNvSpPr txBox="1">
            <a:spLocks noChangeArrowheads="1"/>
          </p:cNvSpPr>
          <p:nvPr/>
        </p:nvSpPr>
        <p:spPr bwMode="auto">
          <a:xfrm>
            <a:off x="4191000" y="6905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Fib(4)</a:t>
            </a:r>
            <a:endParaRPr lang="en-US" altLang="zh-CN" sz="2800" b="1">
              <a:solidFill>
                <a:srgbClr val="0000FF"/>
              </a:solidFill>
              <a:latin typeface="Arial Narrow" pitchFamily="34" charset="0"/>
            </a:endParaRPr>
          </a:p>
        </p:txBody>
      </p:sp>
      <p:sp>
        <p:nvSpPr>
          <p:cNvPr id="90140" name="Text Box 30"/>
          <p:cNvSpPr txBox="1">
            <a:spLocks noChangeArrowheads="1"/>
          </p:cNvSpPr>
          <p:nvPr/>
        </p:nvSpPr>
        <p:spPr bwMode="auto">
          <a:xfrm>
            <a:off x="990600" y="301625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90141" name="Text Box 31"/>
          <p:cNvSpPr txBox="1">
            <a:spLocks noChangeArrowheads="1"/>
          </p:cNvSpPr>
          <p:nvPr/>
        </p:nvSpPr>
        <p:spPr bwMode="auto">
          <a:xfrm>
            <a:off x="3276600" y="30480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90142" name="Text Box 32"/>
          <p:cNvSpPr txBox="1">
            <a:spLocks noChangeArrowheads="1"/>
          </p:cNvSpPr>
          <p:nvPr/>
        </p:nvSpPr>
        <p:spPr bwMode="auto">
          <a:xfrm>
            <a:off x="1676400" y="21336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90143" name="Rectangle 33"/>
          <p:cNvSpPr>
            <a:spLocks noChangeArrowheads="1"/>
          </p:cNvSpPr>
          <p:nvPr/>
        </p:nvSpPr>
        <p:spPr bwMode="auto">
          <a:xfrm>
            <a:off x="4038600" y="2057400"/>
            <a:ext cx="592138" cy="641350"/>
          </a:xfrm>
          <a:prstGeom prst="rect">
            <a:avLst/>
          </a:prstGeom>
          <a:noFill/>
          <a:ln w="2857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0144" name="Rectangle 34"/>
          <p:cNvSpPr>
            <a:spLocks noChangeArrowheads="1"/>
          </p:cNvSpPr>
          <p:nvPr/>
        </p:nvSpPr>
        <p:spPr bwMode="auto">
          <a:xfrm>
            <a:off x="2514600" y="12192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0145" name="Rectangle 35"/>
          <p:cNvSpPr>
            <a:spLocks noChangeArrowheads="1"/>
          </p:cNvSpPr>
          <p:nvPr/>
        </p:nvSpPr>
        <p:spPr bwMode="auto">
          <a:xfrm>
            <a:off x="4970463" y="213360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0146" name="Rectangle 36"/>
          <p:cNvSpPr>
            <a:spLocks noChangeArrowheads="1"/>
          </p:cNvSpPr>
          <p:nvPr/>
        </p:nvSpPr>
        <p:spPr bwMode="auto">
          <a:xfrm>
            <a:off x="6400800" y="1217613"/>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0147" name="Rectangle 37"/>
          <p:cNvSpPr>
            <a:spLocks noChangeArrowheads="1"/>
          </p:cNvSpPr>
          <p:nvPr/>
        </p:nvSpPr>
        <p:spPr bwMode="auto">
          <a:xfrm>
            <a:off x="7180263" y="213360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0148" name="Rectangle 38"/>
          <p:cNvSpPr>
            <a:spLocks noChangeArrowheads="1"/>
          </p:cNvSpPr>
          <p:nvPr/>
        </p:nvSpPr>
        <p:spPr bwMode="auto">
          <a:xfrm>
            <a:off x="4495800" y="3048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0149" name="Line 39"/>
          <p:cNvSpPr>
            <a:spLocks noChangeShapeType="1"/>
          </p:cNvSpPr>
          <p:nvPr/>
        </p:nvSpPr>
        <p:spPr bwMode="auto">
          <a:xfrm flipH="1">
            <a:off x="3276600" y="1143000"/>
            <a:ext cx="685800" cy="3810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0150" name="Line 40"/>
          <p:cNvSpPr>
            <a:spLocks noChangeShapeType="1"/>
          </p:cNvSpPr>
          <p:nvPr/>
        </p:nvSpPr>
        <p:spPr bwMode="auto">
          <a:xfrm flipH="1">
            <a:off x="2362200" y="22098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0151" name="Line 41"/>
          <p:cNvSpPr>
            <a:spLocks noChangeShapeType="1"/>
          </p:cNvSpPr>
          <p:nvPr/>
        </p:nvSpPr>
        <p:spPr bwMode="auto">
          <a:xfrm flipH="1">
            <a:off x="1524000" y="31242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0152" name="Freeform 42"/>
          <p:cNvSpPr>
            <a:spLocks/>
          </p:cNvSpPr>
          <p:nvPr/>
        </p:nvSpPr>
        <p:spPr bwMode="auto">
          <a:xfrm flipV="1">
            <a:off x="1981200" y="3276600"/>
            <a:ext cx="9144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p:spPr>
        <p:txBody>
          <a:bodyPr wrap="none" anchor="ctr"/>
          <a:lstStyle/>
          <a:p>
            <a:endParaRPr lang="zh-CN" altLang="en-US"/>
          </a:p>
        </p:txBody>
      </p:sp>
      <p:sp>
        <p:nvSpPr>
          <p:cNvPr id="90153" name="Line 43"/>
          <p:cNvSpPr>
            <a:spLocks noChangeShapeType="1"/>
          </p:cNvSpPr>
          <p:nvPr/>
        </p:nvSpPr>
        <p:spPr bwMode="auto">
          <a:xfrm flipH="1" flipV="1">
            <a:off x="3048000" y="31242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0154" name="Freeform 44"/>
          <p:cNvSpPr>
            <a:spLocks/>
          </p:cNvSpPr>
          <p:nvPr/>
        </p:nvSpPr>
        <p:spPr bwMode="auto">
          <a:xfrm flipV="1">
            <a:off x="2819400" y="2362200"/>
            <a:ext cx="8382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p:spPr>
        <p:txBody>
          <a:bodyPr wrap="none" anchor="ctr"/>
          <a:lstStyle/>
          <a:p>
            <a:endParaRPr lang="zh-CN" altLang="en-US"/>
          </a:p>
        </p:txBody>
      </p:sp>
      <p:sp>
        <p:nvSpPr>
          <p:cNvPr id="90155" name="Line 45"/>
          <p:cNvSpPr>
            <a:spLocks noChangeShapeType="1"/>
          </p:cNvSpPr>
          <p:nvPr/>
        </p:nvSpPr>
        <p:spPr bwMode="auto">
          <a:xfrm flipH="1" flipV="1">
            <a:off x="3733800" y="22098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0156" name="Freeform 46"/>
          <p:cNvSpPr>
            <a:spLocks/>
          </p:cNvSpPr>
          <p:nvPr/>
        </p:nvSpPr>
        <p:spPr bwMode="auto">
          <a:xfrm flipV="1">
            <a:off x="5943600" y="2362200"/>
            <a:ext cx="8382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p:spPr>
        <p:txBody>
          <a:bodyPr wrap="none" anchor="ctr"/>
          <a:lstStyle/>
          <a:p>
            <a:endParaRPr lang="zh-CN" altLang="en-US"/>
          </a:p>
        </p:txBody>
      </p:sp>
      <p:sp>
        <p:nvSpPr>
          <p:cNvPr id="90157" name="Line 47"/>
          <p:cNvSpPr>
            <a:spLocks noChangeShapeType="1"/>
          </p:cNvSpPr>
          <p:nvPr/>
        </p:nvSpPr>
        <p:spPr bwMode="auto">
          <a:xfrm flipH="1">
            <a:off x="5486400" y="22098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0158" name="Line 48"/>
          <p:cNvSpPr>
            <a:spLocks noChangeShapeType="1"/>
          </p:cNvSpPr>
          <p:nvPr/>
        </p:nvSpPr>
        <p:spPr bwMode="auto">
          <a:xfrm flipH="1" flipV="1">
            <a:off x="6934200" y="22098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0159" name="Line 49"/>
          <p:cNvSpPr>
            <a:spLocks noChangeShapeType="1"/>
          </p:cNvSpPr>
          <p:nvPr/>
        </p:nvSpPr>
        <p:spPr bwMode="auto">
          <a:xfrm flipH="1" flipV="1">
            <a:off x="5486400" y="1143000"/>
            <a:ext cx="609600" cy="3810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0160" name="Freeform 50"/>
          <p:cNvSpPr>
            <a:spLocks/>
          </p:cNvSpPr>
          <p:nvPr/>
        </p:nvSpPr>
        <p:spPr bwMode="auto">
          <a:xfrm flipV="1">
            <a:off x="3886200" y="1447800"/>
            <a:ext cx="17526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p:spPr>
        <p:txBody>
          <a:bodyPr wrap="none" anchor="ctr"/>
          <a:lstStyle/>
          <a:p>
            <a:endParaRPr lang="zh-CN" altLang="en-US"/>
          </a:p>
        </p:txBody>
      </p:sp>
      <p:sp>
        <p:nvSpPr>
          <p:cNvPr id="184371" name="Text Box 51"/>
          <p:cNvSpPr txBox="1">
            <a:spLocks noChangeArrowheads="1"/>
          </p:cNvSpPr>
          <p:nvPr/>
        </p:nvSpPr>
        <p:spPr bwMode="auto">
          <a:xfrm>
            <a:off x="990600" y="4297363"/>
            <a:ext cx="1565275" cy="579437"/>
          </a:xfrm>
          <a:prstGeom prst="rect">
            <a:avLst/>
          </a:prstGeom>
          <a:noFill/>
          <a:ln w="9525">
            <a:noFill/>
            <a:miter lim="800000"/>
            <a:headEnd/>
            <a:tailEnd/>
          </a:ln>
          <a:effectLst/>
        </p:spPr>
        <p:txBody>
          <a:bodyPr>
            <a:spAutoFit/>
          </a:bodyPr>
          <a:lstStyle/>
          <a:p>
            <a:pPr>
              <a:defRPr/>
            </a:pPr>
            <a:r>
              <a:rPr lang="zh-CN" altLang="en-US" sz="3200" b="1" u="sng">
                <a:solidFill>
                  <a:srgbClr val="0000FF"/>
                </a:solidFill>
                <a:effectLst>
                  <a:outerShdw blurRad="38100" dist="38100" dir="2700000" algn="tl">
                    <a:srgbClr val="C0C0C0"/>
                  </a:outerShdw>
                </a:effectLst>
                <a:ea typeface="隶书" pitchFamily="49" charset="-122"/>
              </a:rPr>
              <a:t>栈结点</a:t>
            </a:r>
            <a:endParaRPr lang="zh-CN" altLang="en-US">
              <a:solidFill>
                <a:srgbClr val="0000FF"/>
              </a:solidFill>
              <a:ea typeface="隶书" pitchFamily="49" charset="-122"/>
            </a:endParaRPr>
          </a:p>
        </p:txBody>
      </p:sp>
      <p:sp>
        <p:nvSpPr>
          <p:cNvPr id="184372" name="Rectangle 52"/>
          <p:cNvSpPr>
            <a:spLocks noChangeArrowheads="1"/>
          </p:cNvSpPr>
          <p:nvPr/>
        </p:nvSpPr>
        <p:spPr bwMode="auto">
          <a:xfrm>
            <a:off x="2743200" y="4419600"/>
            <a:ext cx="2286000" cy="5334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4373" name="Line 53"/>
          <p:cNvSpPr>
            <a:spLocks noChangeShapeType="1"/>
          </p:cNvSpPr>
          <p:nvPr/>
        </p:nvSpPr>
        <p:spPr bwMode="auto">
          <a:xfrm>
            <a:off x="3886200" y="4419600"/>
            <a:ext cx="0" cy="533400"/>
          </a:xfrm>
          <a:prstGeom prst="line">
            <a:avLst/>
          </a:prstGeom>
          <a:noFill/>
          <a:ln w="9525">
            <a:solidFill>
              <a:schemeClr val="tx1"/>
            </a:solidFill>
            <a:round/>
            <a:headEnd/>
            <a:tailEnd/>
          </a:ln>
        </p:spPr>
        <p:txBody>
          <a:bodyPr wrap="none" anchor="ctr"/>
          <a:lstStyle/>
          <a:p>
            <a:endParaRPr lang="zh-CN" altLang="en-US"/>
          </a:p>
        </p:txBody>
      </p:sp>
      <p:sp>
        <p:nvSpPr>
          <p:cNvPr id="184374" name="Text Box 54"/>
          <p:cNvSpPr txBox="1">
            <a:spLocks noChangeArrowheads="1"/>
          </p:cNvSpPr>
          <p:nvPr/>
        </p:nvSpPr>
        <p:spPr bwMode="auto">
          <a:xfrm>
            <a:off x="3124200" y="4373563"/>
            <a:ext cx="1662113" cy="579437"/>
          </a:xfrm>
          <a:prstGeom prst="rect">
            <a:avLst/>
          </a:prstGeom>
          <a:noFill/>
          <a:ln w="9525">
            <a:noFill/>
            <a:miter lim="800000"/>
            <a:headEnd/>
            <a:tailEnd/>
          </a:ln>
        </p:spPr>
        <p:txBody>
          <a:bodyPr wrap="none">
            <a:spAutoFit/>
          </a:bodyPr>
          <a:lstStyle/>
          <a:p>
            <a:r>
              <a:rPr lang="en-US" altLang="zh-CN" sz="3200" b="1">
                <a:solidFill>
                  <a:schemeClr val="tx2"/>
                </a:solidFill>
              </a:rPr>
              <a:t>n       tag</a:t>
            </a:r>
            <a:endParaRPr lang="en-US" altLang="zh-CN"/>
          </a:p>
        </p:txBody>
      </p:sp>
      <p:sp>
        <p:nvSpPr>
          <p:cNvPr id="184375" name="Text Box 55"/>
          <p:cNvSpPr txBox="1">
            <a:spLocks noChangeArrowheads="1"/>
          </p:cNvSpPr>
          <p:nvPr/>
        </p:nvSpPr>
        <p:spPr bwMode="auto">
          <a:xfrm>
            <a:off x="1219200" y="5181600"/>
            <a:ext cx="3973513" cy="1066800"/>
          </a:xfrm>
          <a:prstGeom prst="rect">
            <a:avLst/>
          </a:prstGeom>
          <a:noFill/>
          <a:ln w="9525">
            <a:noFill/>
            <a:miter lim="800000"/>
            <a:headEnd/>
            <a:tailEnd/>
          </a:ln>
        </p:spPr>
        <p:txBody>
          <a:bodyPr>
            <a:spAutoFit/>
          </a:bodyPr>
          <a:lstStyle/>
          <a:p>
            <a:r>
              <a:rPr lang="en-US" altLang="zh-CN" sz="3200" b="1" dirty="0" smtClean="0">
                <a:solidFill>
                  <a:schemeClr val="tx2"/>
                </a:solidFill>
                <a:ea typeface="隶书" pitchFamily="49" charset="-122"/>
              </a:rPr>
              <a:t>tag=1</a:t>
            </a:r>
            <a:r>
              <a:rPr lang="zh-CN" altLang="en-US" sz="3200" b="1" dirty="0">
                <a:solidFill>
                  <a:srgbClr val="0000FF"/>
                </a:solidFill>
                <a:ea typeface="隶书" pitchFamily="49" charset="-122"/>
              </a:rPr>
              <a:t>，</a:t>
            </a:r>
            <a:r>
              <a:rPr lang="zh-CN" altLang="zh-CN" sz="3200" b="1" dirty="0">
                <a:solidFill>
                  <a:srgbClr val="0000FF"/>
                </a:solidFill>
                <a:ea typeface="隶书" pitchFamily="49" charset="-122"/>
              </a:rPr>
              <a:t>向左递归；</a:t>
            </a:r>
            <a:endParaRPr lang="zh-CN" altLang="en-US" sz="3200" b="1" dirty="0">
              <a:solidFill>
                <a:srgbClr val="0000FF"/>
              </a:solidFill>
              <a:ea typeface="隶书" pitchFamily="49" charset="-122"/>
            </a:endParaRPr>
          </a:p>
          <a:p>
            <a:r>
              <a:rPr lang="en-US" altLang="zh-CN" sz="3200" b="1" dirty="0" smtClean="0">
                <a:solidFill>
                  <a:schemeClr val="tx2"/>
                </a:solidFill>
                <a:ea typeface="隶书" pitchFamily="49" charset="-122"/>
              </a:rPr>
              <a:t>tag=2</a:t>
            </a:r>
            <a:r>
              <a:rPr lang="zh-CN" altLang="en-US" sz="3200" b="1" dirty="0">
                <a:solidFill>
                  <a:srgbClr val="0000FF"/>
                </a:solidFill>
                <a:ea typeface="隶书" pitchFamily="49" charset="-122"/>
              </a:rPr>
              <a:t>，向右递归；</a:t>
            </a:r>
            <a:endParaRPr lang="zh-CN" altLang="en-US" dirty="0">
              <a:solidFill>
                <a:srgbClr val="0000FF"/>
              </a:solidFill>
              <a:ea typeface="隶书" pitchFamily="49" charset="-122"/>
            </a:endParaRPr>
          </a:p>
        </p:txBody>
      </p:sp>
      <p:sp>
        <p:nvSpPr>
          <p:cNvPr id="184376" name="Rectangle 56"/>
          <p:cNvSpPr>
            <a:spLocks noChangeArrowheads="1"/>
          </p:cNvSpPr>
          <p:nvPr/>
        </p:nvSpPr>
        <p:spPr bwMode="auto">
          <a:xfrm>
            <a:off x="5578475" y="4243388"/>
            <a:ext cx="2508250" cy="1982787"/>
          </a:xfrm>
          <a:prstGeom prst="rect">
            <a:avLst/>
          </a:prstGeom>
          <a:noFill/>
          <a:ln w="9525">
            <a:noFill/>
            <a:miter lim="800000"/>
            <a:headEnd/>
            <a:tailEnd/>
          </a:ln>
        </p:spPr>
        <p:txBody>
          <a:bodyPr>
            <a:spAutoFit/>
          </a:bodyPr>
          <a:lstStyle/>
          <a:p>
            <a:r>
              <a:rPr lang="en-US" altLang="zh-CN" sz="2800" b="1" dirty="0">
                <a:solidFill>
                  <a:srgbClr val="800080"/>
                </a:solidFill>
              </a:rPr>
              <a:t>  </a:t>
            </a:r>
            <a:r>
              <a:rPr lang="en-US" altLang="zh-CN" sz="2800" b="1" dirty="0" err="1">
                <a:solidFill>
                  <a:srgbClr val="800080"/>
                </a:solidFill>
              </a:rPr>
              <a:t>struct</a:t>
            </a:r>
            <a:r>
              <a:rPr lang="en-US" altLang="zh-CN" sz="2800" dirty="0">
                <a:solidFill>
                  <a:srgbClr val="800080"/>
                </a:solidFill>
              </a:rPr>
              <a:t> Node </a:t>
            </a:r>
            <a:r>
              <a:rPr lang="en-US" altLang="zh-CN" sz="2800" b="1" dirty="0">
                <a:solidFill>
                  <a:srgbClr val="800080"/>
                </a:solidFill>
              </a:rPr>
              <a:t>{</a:t>
            </a:r>
            <a:br>
              <a:rPr lang="en-US" altLang="zh-CN" sz="2800" b="1" dirty="0">
                <a:solidFill>
                  <a:srgbClr val="800080"/>
                </a:solidFill>
              </a:rPr>
            </a:br>
            <a:r>
              <a:rPr lang="en-US" altLang="zh-CN" sz="2800" b="1" dirty="0">
                <a:solidFill>
                  <a:srgbClr val="800080"/>
                </a:solidFill>
              </a:rPr>
              <a:t>      long</a:t>
            </a:r>
            <a:r>
              <a:rPr lang="en-US" altLang="zh-CN" sz="2800" dirty="0">
                <a:solidFill>
                  <a:srgbClr val="800080"/>
                </a:solidFill>
              </a:rPr>
              <a:t> n</a:t>
            </a:r>
            <a:r>
              <a:rPr lang="en-US" altLang="zh-CN" sz="2800" b="1" dirty="0">
                <a:solidFill>
                  <a:srgbClr val="800080"/>
                </a:solidFill>
              </a:rPr>
              <a:t>;	</a:t>
            </a:r>
            <a:br>
              <a:rPr lang="en-US" altLang="zh-CN" sz="2800" b="1" dirty="0">
                <a:solidFill>
                  <a:srgbClr val="800080"/>
                </a:solidFill>
              </a:rPr>
            </a:br>
            <a:r>
              <a:rPr lang="en-US" altLang="zh-CN" sz="2800" b="1" dirty="0">
                <a:solidFill>
                  <a:srgbClr val="800080"/>
                </a:solidFill>
              </a:rPr>
              <a:t>    </a:t>
            </a:r>
            <a:r>
              <a:rPr lang="en-US" altLang="zh-CN" sz="2800" dirty="0">
                <a:solidFill>
                  <a:srgbClr val="800080"/>
                </a:solidFill>
              </a:rPr>
              <a:t>  </a:t>
            </a:r>
            <a:r>
              <a:rPr lang="en-US" altLang="zh-CN" sz="2800" b="1" dirty="0" err="1">
                <a:solidFill>
                  <a:srgbClr val="800080"/>
                </a:solidFill>
              </a:rPr>
              <a:t>int</a:t>
            </a:r>
            <a:r>
              <a:rPr lang="en-US" altLang="zh-CN" sz="2800" dirty="0">
                <a:solidFill>
                  <a:srgbClr val="800080"/>
                </a:solidFill>
              </a:rPr>
              <a:t> tag</a:t>
            </a:r>
            <a:r>
              <a:rPr lang="en-US" altLang="zh-CN" sz="2800" b="1" dirty="0">
                <a:solidFill>
                  <a:srgbClr val="800080"/>
                </a:solidFill>
              </a:rPr>
              <a:t>;</a:t>
            </a:r>
          </a:p>
          <a:p>
            <a:r>
              <a:rPr lang="en-US" altLang="zh-CN" sz="2800" b="1" dirty="0">
                <a:solidFill>
                  <a:srgbClr val="800080"/>
                </a:solidFill>
              </a:rPr>
              <a:t>  };</a:t>
            </a:r>
            <a:r>
              <a:rPr lang="en-US" altLang="zh-CN" sz="2800" dirty="0">
                <a:solidFill>
                  <a:srgbClr val="800080"/>
                </a:solidFill>
              </a:rPr>
              <a:t>	</a:t>
            </a:r>
            <a:r>
              <a:rPr lang="en-US" altLang="zh-CN" sz="3200" dirty="0">
                <a:solidFill>
                  <a:srgbClr val="800080"/>
                </a:solidFill>
              </a:rPr>
              <a:t/>
            </a:r>
            <a:br>
              <a:rPr lang="en-US" altLang="zh-CN" sz="3200" dirty="0">
                <a:solidFill>
                  <a:srgbClr val="800080"/>
                </a:solidFill>
              </a:rPr>
            </a:br>
            <a:endParaRPr lang="en-US" altLang="zh-CN" sz="1200" dirty="0">
              <a:solidFill>
                <a:srgbClr val="800080"/>
              </a:solidFill>
            </a:endParaRPr>
          </a:p>
        </p:txBody>
      </p:sp>
      <p:sp>
        <p:nvSpPr>
          <p:cNvPr id="55" name="灯片编号占位符 54"/>
          <p:cNvSpPr>
            <a:spLocks noGrp="1"/>
          </p:cNvSpPr>
          <p:nvPr>
            <p:ph type="sldNum" sz="quarter" idx="12"/>
          </p:nvPr>
        </p:nvSpPr>
        <p:spPr/>
        <p:txBody>
          <a:bodyPr/>
          <a:lstStyle/>
          <a:p>
            <a:pPr>
              <a:defRPr/>
            </a:pPr>
            <a:fld id="{2ACD63A2-D538-4F3E-8819-685F5BF9F291}" type="slidenum">
              <a:rPr lang="en-US" altLang="zh-CN" smtClean="0"/>
              <a:pPr>
                <a:defRPr/>
              </a:pPr>
              <a:t>42</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71"/>
                                        </p:tgtEl>
                                        <p:attrNameLst>
                                          <p:attrName>style.visibility</p:attrName>
                                        </p:attrNameLst>
                                      </p:cBhvr>
                                      <p:to>
                                        <p:strVal val="visible"/>
                                      </p:to>
                                    </p:set>
                                    <p:anim calcmode="lin" valueType="num">
                                      <p:cBhvr additive="base">
                                        <p:cTn id="7" dur="500" fill="hold"/>
                                        <p:tgtEl>
                                          <p:spTgt spid="184371"/>
                                        </p:tgtEl>
                                        <p:attrNameLst>
                                          <p:attrName>ppt_x</p:attrName>
                                        </p:attrNameLst>
                                      </p:cBhvr>
                                      <p:tavLst>
                                        <p:tav tm="0">
                                          <p:val>
                                            <p:strVal val="#ppt_x"/>
                                          </p:val>
                                        </p:tav>
                                        <p:tav tm="100000">
                                          <p:val>
                                            <p:strVal val="#ppt_x"/>
                                          </p:val>
                                        </p:tav>
                                      </p:tavLst>
                                    </p:anim>
                                    <p:anim calcmode="lin" valueType="num">
                                      <p:cBhvr additive="base">
                                        <p:cTn id="8" dur="500" fill="hold"/>
                                        <p:tgtEl>
                                          <p:spTgt spid="1843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72"/>
                                        </p:tgtEl>
                                        <p:attrNameLst>
                                          <p:attrName>style.visibility</p:attrName>
                                        </p:attrNameLst>
                                      </p:cBhvr>
                                      <p:to>
                                        <p:strVal val="visible"/>
                                      </p:to>
                                    </p:set>
                                    <p:anim calcmode="lin" valueType="num">
                                      <p:cBhvr additive="base">
                                        <p:cTn id="11" dur="500" fill="hold"/>
                                        <p:tgtEl>
                                          <p:spTgt spid="184372"/>
                                        </p:tgtEl>
                                        <p:attrNameLst>
                                          <p:attrName>ppt_x</p:attrName>
                                        </p:attrNameLst>
                                      </p:cBhvr>
                                      <p:tavLst>
                                        <p:tav tm="0">
                                          <p:val>
                                            <p:strVal val="#ppt_x"/>
                                          </p:val>
                                        </p:tav>
                                        <p:tav tm="100000">
                                          <p:val>
                                            <p:strVal val="#ppt_x"/>
                                          </p:val>
                                        </p:tav>
                                      </p:tavLst>
                                    </p:anim>
                                    <p:anim calcmode="lin" valueType="num">
                                      <p:cBhvr additive="base">
                                        <p:cTn id="12" dur="500" fill="hold"/>
                                        <p:tgtEl>
                                          <p:spTgt spid="18437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73"/>
                                        </p:tgtEl>
                                        <p:attrNameLst>
                                          <p:attrName>style.visibility</p:attrName>
                                        </p:attrNameLst>
                                      </p:cBhvr>
                                      <p:to>
                                        <p:strVal val="visible"/>
                                      </p:to>
                                    </p:set>
                                    <p:anim calcmode="lin" valueType="num">
                                      <p:cBhvr additive="base">
                                        <p:cTn id="15" dur="500" fill="hold"/>
                                        <p:tgtEl>
                                          <p:spTgt spid="184373"/>
                                        </p:tgtEl>
                                        <p:attrNameLst>
                                          <p:attrName>ppt_x</p:attrName>
                                        </p:attrNameLst>
                                      </p:cBhvr>
                                      <p:tavLst>
                                        <p:tav tm="0">
                                          <p:val>
                                            <p:strVal val="#ppt_x"/>
                                          </p:val>
                                        </p:tav>
                                        <p:tav tm="100000">
                                          <p:val>
                                            <p:strVal val="#ppt_x"/>
                                          </p:val>
                                        </p:tav>
                                      </p:tavLst>
                                    </p:anim>
                                    <p:anim calcmode="lin" valueType="num">
                                      <p:cBhvr additive="base">
                                        <p:cTn id="16" dur="500" fill="hold"/>
                                        <p:tgtEl>
                                          <p:spTgt spid="18437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74"/>
                                        </p:tgtEl>
                                        <p:attrNameLst>
                                          <p:attrName>style.visibility</p:attrName>
                                        </p:attrNameLst>
                                      </p:cBhvr>
                                      <p:to>
                                        <p:strVal val="visible"/>
                                      </p:to>
                                    </p:set>
                                    <p:anim calcmode="lin" valueType="num">
                                      <p:cBhvr additive="base">
                                        <p:cTn id="19" dur="500" fill="hold"/>
                                        <p:tgtEl>
                                          <p:spTgt spid="184374"/>
                                        </p:tgtEl>
                                        <p:attrNameLst>
                                          <p:attrName>ppt_x</p:attrName>
                                        </p:attrNameLst>
                                      </p:cBhvr>
                                      <p:tavLst>
                                        <p:tav tm="0">
                                          <p:val>
                                            <p:strVal val="#ppt_x"/>
                                          </p:val>
                                        </p:tav>
                                        <p:tav tm="100000">
                                          <p:val>
                                            <p:strVal val="#ppt_x"/>
                                          </p:val>
                                        </p:tav>
                                      </p:tavLst>
                                    </p:anim>
                                    <p:anim calcmode="lin" valueType="num">
                                      <p:cBhvr additive="base">
                                        <p:cTn id="20" dur="500" fill="hold"/>
                                        <p:tgtEl>
                                          <p:spTgt spid="18437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75"/>
                                        </p:tgtEl>
                                        <p:attrNameLst>
                                          <p:attrName>style.visibility</p:attrName>
                                        </p:attrNameLst>
                                      </p:cBhvr>
                                      <p:to>
                                        <p:strVal val="visible"/>
                                      </p:to>
                                    </p:set>
                                    <p:anim calcmode="lin" valueType="num">
                                      <p:cBhvr additive="base">
                                        <p:cTn id="23" dur="500" fill="hold"/>
                                        <p:tgtEl>
                                          <p:spTgt spid="184375"/>
                                        </p:tgtEl>
                                        <p:attrNameLst>
                                          <p:attrName>ppt_x</p:attrName>
                                        </p:attrNameLst>
                                      </p:cBhvr>
                                      <p:tavLst>
                                        <p:tav tm="0">
                                          <p:val>
                                            <p:strVal val="#ppt_x"/>
                                          </p:val>
                                        </p:tav>
                                        <p:tav tm="100000">
                                          <p:val>
                                            <p:strVal val="#ppt_x"/>
                                          </p:val>
                                        </p:tav>
                                      </p:tavLst>
                                    </p:anim>
                                    <p:anim calcmode="lin" valueType="num">
                                      <p:cBhvr additive="base">
                                        <p:cTn id="24" dur="500" fill="hold"/>
                                        <p:tgtEl>
                                          <p:spTgt spid="18437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84376"/>
                                        </p:tgtEl>
                                        <p:attrNameLst>
                                          <p:attrName>style.visibility</p:attrName>
                                        </p:attrNameLst>
                                      </p:cBhvr>
                                      <p:to>
                                        <p:strVal val="visible"/>
                                      </p:to>
                                    </p:set>
                                    <p:animEffect transition="in" filter="checkerboard(across)">
                                      <p:cBhvr>
                                        <p:cTn id="29" dur="500"/>
                                        <p:tgtEl>
                                          <p:spTgt spid="184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1" grpId="0"/>
      <p:bldP spid="184372" grpId="0" animBg="1"/>
      <p:bldP spid="184373" grpId="0" animBg="1"/>
      <p:bldP spid="184374" grpId="0"/>
      <p:bldP spid="184375" grpId="0"/>
      <p:bldP spid="184376"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8" name="Rectangle 4" descr="羊皮纸"/>
          <p:cNvSpPr>
            <a:spLocks noChangeArrowheads="1"/>
          </p:cNvSpPr>
          <p:nvPr/>
        </p:nvSpPr>
        <p:spPr bwMode="auto">
          <a:xfrm>
            <a:off x="1835150" y="4191000"/>
            <a:ext cx="1066800" cy="1447800"/>
          </a:xfrm>
          <a:prstGeom prst="rect">
            <a:avLst/>
          </a:prstGeom>
          <a:blipFill dpi="0" rotWithShape="0">
            <a:blip r:embed="rId2" cstate="print"/>
            <a:srcRect/>
            <a:tile tx="0" ty="0" sx="100000" sy="100000" flip="none" algn="tl"/>
          </a:blipFill>
          <a:ln w="19050">
            <a:noFill/>
            <a:miter lim="800000"/>
            <a:headEnd/>
            <a:tailEnd/>
          </a:ln>
        </p:spPr>
        <p:txBody>
          <a:bodyPr wrap="none" anchor="ctr"/>
          <a:lstStyle/>
          <a:p>
            <a:endParaRPr lang="zh-CN" altLang="en-US"/>
          </a:p>
        </p:txBody>
      </p:sp>
      <p:sp>
        <p:nvSpPr>
          <p:cNvPr id="91139" name="Line 5"/>
          <p:cNvSpPr>
            <a:spLocks noChangeShapeType="1"/>
          </p:cNvSpPr>
          <p:nvPr/>
        </p:nvSpPr>
        <p:spPr bwMode="auto">
          <a:xfrm>
            <a:off x="3429000" y="1905000"/>
            <a:ext cx="381000" cy="381000"/>
          </a:xfrm>
          <a:prstGeom prst="line">
            <a:avLst/>
          </a:prstGeom>
          <a:noFill/>
          <a:ln w="28575">
            <a:solidFill>
              <a:schemeClr val="bg2"/>
            </a:solidFill>
            <a:round/>
            <a:headEnd/>
            <a:tailEnd/>
          </a:ln>
        </p:spPr>
        <p:txBody>
          <a:bodyPr wrap="none" anchor="ctr"/>
          <a:lstStyle/>
          <a:p>
            <a:endParaRPr lang="zh-CN" altLang="en-US"/>
          </a:p>
        </p:txBody>
      </p:sp>
      <p:sp>
        <p:nvSpPr>
          <p:cNvPr id="91140" name="Line 6"/>
          <p:cNvSpPr>
            <a:spLocks noChangeShapeType="1"/>
          </p:cNvSpPr>
          <p:nvPr/>
        </p:nvSpPr>
        <p:spPr bwMode="auto">
          <a:xfrm>
            <a:off x="2743200" y="2819400"/>
            <a:ext cx="381000" cy="381000"/>
          </a:xfrm>
          <a:prstGeom prst="line">
            <a:avLst/>
          </a:prstGeom>
          <a:noFill/>
          <a:ln w="28575">
            <a:solidFill>
              <a:schemeClr val="bg2"/>
            </a:solidFill>
            <a:round/>
            <a:headEnd/>
            <a:tailEnd/>
          </a:ln>
        </p:spPr>
        <p:txBody>
          <a:bodyPr wrap="none" anchor="ctr"/>
          <a:lstStyle/>
          <a:p>
            <a:endParaRPr lang="zh-CN" altLang="en-US"/>
          </a:p>
        </p:txBody>
      </p:sp>
      <p:sp>
        <p:nvSpPr>
          <p:cNvPr id="91141" name="Line 7"/>
          <p:cNvSpPr>
            <a:spLocks noChangeShapeType="1"/>
          </p:cNvSpPr>
          <p:nvPr/>
        </p:nvSpPr>
        <p:spPr bwMode="auto">
          <a:xfrm flipH="1">
            <a:off x="1752600" y="2819400"/>
            <a:ext cx="381000" cy="381000"/>
          </a:xfrm>
          <a:prstGeom prst="line">
            <a:avLst/>
          </a:prstGeom>
          <a:noFill/>
          <a:ln w="28575">
            <a:solidFill>
              <a:schemeClr val="bg2"/>
            </a:solidFill>
            <a:round/>
            <a:headEnd/>
            <a:tailEnd/>
          </a:ln>
        </p:spPr>
        <p:txBody>
          <a:bodyPr wrap="none" anchor="ctr"/>
          <a:lstStyle/>
          <a:p>
            <a:endParaRPr lang="zh-CN" altLang="en-US"/>
          </a:p>
        </p:txBody>
      </p:sp>
      <p:sp>
        <p:nvSpPr>
          <p:cNvPr id="91142" name="Line 8"/>
          <p:cNvSpPr>
            <a:spLocks noChangeShapeType="1"/>
          </p:cNvSpPr>
          <p:nvPr/>
        </p:nvSpPr>
        <p:spPr bwMode="auto">
          <a:xfrm flipH="1">
            <a:off x="2590800" y="1905000"/>
            <a:ext cx="381000" cy="381000"/>
          </a:xfrm>
          <a:prstGeom prst="line">
            <a:avLst/>
          </a:prstGeom>
          <a:noFill/>
          <a:ln w="28575">
            <a:solidFill>
              <a:schemeClr val="bg2"/>
            </a:solidFill>
            <a:round/>
            <a:headEnd/>
            <a:tailEnd/>
          </a:ln>
        </p:spPr>
        <p:txBody>
          <a:bodyPr wrap="none" anchor="ctr"/>
          <a:lstStyle/>
          <a:p>
            <a:endParaRPr lang="zh-CN" altLang="en-US"/>
          </a:p>
        </p:txBody>
      </p:sp>
      <p:sp>
        <p:nvSpPr>
          <p:cNvPr id="91143" name="Line 9"/>
          <p:cNvSpPr>
            <a:spLocks noChangeShapeType="1"/>
          </p:cNvSpPr>
          <p:nvPr/>
        </p:nvSpPr>
        <p:spPr bwMode="auto">
          <a:xfrm>
            <a:off x="5105400" y="990600"/>
            <a:ext cx="762000" cy="381000"/>
          </a:xfrm>
          <a:prstGeom prst="line">
            <a:avLst/>
          </a:prstGeom>
          <a:noFill/>
          <a:ln w="28575">
            <a:solidFill>
              <a:schemeClr val="bg2"/>
            </a:solidFill>
            <a:round/>
            <a:headEnd/>
            <a:tailEnd/>
          </a:ln>
        </p:spPr>
        <p:txBody>
          <a:bodyPr wrap="none" anchor="ctr"/>
          <a:lstStyle/>
          <a:p>
            <a:endParaRPr lang="zh-CN" altLang="en-US"/>
          </a:p>
        </p:txBody>
      </p:sp>
      <p:sp>
        <p:nvSpPr>
          <p:cNvPr id="91144" name="Line 10"/>
          <p:cNvSpPr>
            <a:spLocks noChangeShapeType="1"/>
          </p:cNvSpPr>
          <p:nvPr/>
        </p:nvSpPr>
        <p:spPr bwMode="auto">
          <a:xfrm flipH="1">
            <a:off x="3657600" y="990600"/>
            <a:ext cx="685800" cy="381000"/>
          </a:xfrm>
          <a:prstGeom prst="line">
            <a:avLst/>
          </a:prstGeom>
          <a:noFill/>
          <a:ln w="28575">
            <a:solidFill>
              <a:schemeClr val="bg2"/>
            </a:solidFill>
            <a:round/>
            <a:headEnd/>
            <a:tailEnd/>
          </a:ln>
        </p:spPr>
        <p:txBody>
          <a:bodyPr wrap="none" anchor="ctr"/>
          <a:lstStyle/>
          <a:p>
            <a:endParaRPr lang="zh-CN" altLang="en-US"/>
          </a:p>
        </p:txBody>
      </p:sp>
      <p:sp>
        <p:nvSpPr>
          <p:cNvPr id="185355" name="Rectangle 11"/>
          <p:cNvSpPr>
            <a:spLocks noChangeArrowheads="1"/>
          </p:cNvSpPr>
          <p:nvPr/>
        </p:nvSpPr>
        <p:spPr bwMode="auto">
          <a:xfrm>
            <a:off x="1752600" y="22860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5356" name="Rectangle 12"/>
          <p:cNvSpPr>
            <a:spLocks noChangeArrowheads="1"/>
          </p:cNvSpPr>
          <p:nvPr/>
        </p:nvSpPr>
        <p:spPr bwMode="auto">
          <a:xfrm>
            <a:off x="1066800" y="3200400"/>
            <a:ext cx="1143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5357" name="Rectangle 13"/>
          <p:cNvSpPr>
            <a:spLocks noChangeArrowheads="1"/>
          </p:cNvSpPr>
          <p:nvPr/>
        </p:nvSpPr>
        <p:spPr bwMode="auto">
          <a:xfrm>
            <a:off x="2590800" y="3200400"/>
            <a:ext cx="1143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1148" name="Text Box 14"/>
          <p:cNvSpPr txBox="1">
            <a:spLocks noChangeArrowheads="1"/>
          </p:cNvSpPr>
          <p:nvPr/>
        </p:nvSpPr>
        <p:spPr bwMode="auto">
          <a:xfrm>
            <a:off x="1095375" y="32051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Fib(1)</a:t>
            </a:r>
          </a:p>
        </p:txBody>
      </p:sp>
      <p:sp>
        <p:nvSpPr>
          <p:cNvPr id="91149" name="Text Box 15"/>
          <p:cNvSpPr txBox="1">
            <a:spLocks noChangeArrowheads="1"/>
          </p:cNvSpPr>
          <p:nvPr/>
        </p:nvSpPr>
        <p:spPr bwMode="auto">
          <a:xfrm>
            <a:off x="2619375" y="32051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Fib(0)</a:t>
            </a:r>
            <a:endParaRPr lang="en-US" altLang="zh-CN" sz="2800" b="1">
              <a:solidFill>
                <a:srgbClr val="0000FF"/>
              </a:solidFill>
              <a:latin typeface="Arial Narrow" pitchFamily="34" charset="0"/>
            </a:endParaRPr>
          </a:p>
        </p:txBody>
      </p:sp>
      <p:sp>
        <p:nvSpPr>
          <p:cNvPr id="91150" name="Text Box 16"/>
          <p:cNvSpPr txBox="1">
            <a:spLocks noChangeArrowheads="1"/>
          </p:cNvSpPr>
          <p:nvPr/>
        </p:nvSpPr>
        <p:spPr bwMode="auto">
          <a:xfrm>
            <a:off x="1828800" y="22907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Fib(2)</a:t>
            </a:r>
            <a:endParaRPr lang="en-US" altLang="zh-CN" sz="2800" b="1">
              <a:solidFill>
                <a:srgbClr val="0000FF"/>
              </a:solidFill>
              <a:latin typeface="Arial Narrow" pitchFamily="34" charset="0"/>
            </a:endParaRPr>
          </a:p>
        </p:txBody>
      </p:sp>
      <p:sp>
        <p:nvSpPr>
          <p:cNvPr id="91151" name="Line 17"/>
          <p:cNvSpPr>
            <a:spLocks noChangeShapeType="1"/>
          </p:cNvSpPr>
          <p:nvPr/>
        </p:nvSpPr>
        <p:spPr bwMode="auto">
          <a:xfrm>
            <a:off x="6629400" y="1905000"/>
            <a:ext cx="457200" cy="457200"/>
          </a:xfrm>
          <a:prstGeom prst="line">
            <a:avLst/>
          </a:prstGeom>
          <a:noFill/>
          <a:ln w="28575">
            <a:solidFill>
              <a:schemeClr val="bg2"/>
            </a:solidFill>
            <a:round/>
            <a:headEnd/>
            <a:tailEnd/>
          </a:ln>
        </p:spPr>
        <p:txBody>
          <a:bodyPr wrap="none" anchor="ctr"/>
          <a:lstStyle/>
          <a:p>
            <a:endParaRPr lang="zh-CN" altLang="en-US"/>
          </a:p>
        </p:txBody>
      </p:sp>
      <p:sp>
        <p:nvSpPr>
          <p:cNvPr id="91152" name="Line 18"/>
          <p:cNvSpPr>
            <a:spLocks noChangeShapeType="1"/>
          </p:cNvSpPr>
          <p:nvPr/>
        </p:nvSpPr>
        <p:spPr bwMode="auto">
          <a:xfrm flipH="1">
            <a:off x="5715000" y="1905000"/>
            <a:ext cx="381000" cy="381000"/>
          </a:xfrm>
          <a:prstGeom prst="line">
            <a:avLst/>
          </a:prstGeom>
          <a:noFill/>
          <a:ln w="28575">
            <a:solidFill>
              <a:schemeClr val="bg2"/>
            </a:solidFill>
            <a:round/>
            <a:headEnd/>
            <a:tailEnd/>
          </a:ln>
        </p:spPr>
        <p:txBody>
          <a:bodyPr wrap="none" anchor="ctr"/>
          <a:lstStyle/>
          <a:p>
            <a:endParaRPr lang="zh-CN" altLang="en-US"/>
          </a:p>
        </p:txBody>
      </p:sp>
      <p:sp>
        <p:nvSpPr>
          <p:cNvPr id="185363" name="Rectangle 19"/>
          <p:cNvSpPr>
            <a:spLocks noChangeArrowheads="1"/>
          </p:cNvSpPr>
          <p:nvPr/>
        </p:nvSpPr>
        <p:spPr bwMode="auto">
          <a:xfrm>
            <a:off x="5715000" y="13716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5364" name="Rectangle 20"/>
          <p:cNvSpPr>
            <a:spLocks noChangeArrowheads="1"/>
          </p:cNvSpPr>
          <p:nvPr/>
        </p:nvSpPr>
        <p:spPr bwMode="auto">
          <a:xfrm>
            <a:off x="5029200" y="2286000"/>
            <a:ext cx="1143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5365" name="Rectangle 21"/>
          <p:cNvSpPr>
            <a:spLocks noChangeArrowheads="1"/>
          </p:cNvSpPr>
          <p:nvPr/>
        </p:nvSpPr>
        <p:spPr bwMode="auto">
          <a:xfrm>
            <a:off x="6553200" y="2286000"/>
            <a:ext cx="1143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1156" name="Text Box 22"/>
          <p:cNvSpPr txBox="1">
            <a:spLocks noChangeArrowheads="1"/>
          </p:cNvSpPr>
          <p:nvPr/>
        </p:nvSpPr>
        <p:spPr bwMode="auto">
          <a:xfrm>
            <a:off x="5057775" y="22907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Fib(1)</a:t>
            </a:r>
          </a:p>
        </p:txBody>
      </p:sp>
      <p:sp>
        <p:nvSpPr>
          <p:cNvPr id="91157" name="Text Box 23"/>
          <p:cNvSpPr txBox="1">
            <a:spLocks noChangeArrowheads="1"/>
          </p:cNvSpPr>
          <p:nvPr/>
        </p:nvSpPr>
        <p:spPr bwMode="auto">
          <a:xfrm>
            <a:off x="6581775" y="22907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Fib(0)</a:t>
            </a:r>
            <a:endParaRPr lang="en-US" altLang="zh-CN" sz="2800" b="1">
              <a:solidFill>
                <a:srgbClr val="0000FF"/>
              </a:solidFill>
              <a:latin typeface="Arial Narrow" pitchFamily="34" charset="0"/>
            </a:endParaRPr>
          </a:p>
        </p:txBody>
      </p:sp>
      <p:sp>
        <p:nvSpPr>
          <p:cNvPr id="91158" name="Text Box 24"/>
          <p:cNvSpPr txBox="1">
            <a:spLocks noChangeArrowheads="1"/>
          </p:cNvSpPr>
          <p:nvPr/>
        </p:nvSpPr>
        <p:spPr bwMode="auto">
          <a:xfrm>
            <a:off x="5791200" y="13763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Fib(2)</a:t>
            </a:r>
            <a:endParaRPr lang="en-US" altLang="zh-CN" sz="2800" b="1">
              <a:solidFill>
                <a:srgbClr val="0000FF"/>
              </a:solidFill>
              <a:latin typeface="Arial Narrow" pitchFamily="34" charset="0"/>
            </a:endParaRPr>
          </a:p>
        </p:txBody>
      </p:sp>
      <p:sp>
        <p:nvSpPr>
          <p:cNvPr id="185369" name="Rectangle 25"/>
          <p:cNvSpPr>
            <a:spLocks noChangeArrowheads="1"/>
          </p:cNvSpPr>
          <p:nvPr/>
        </p:nvSpPr>
        <p:spPr bwMode="auto">
          <a:xfrm>
            <a:off x="3276600" y="22860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1160" name="Text Box 26"/>
          <p:cNvSpPr txBox="1">
            <a:spLocks noChangeArrowheads="1"/>
          </p:cNvSpPr>
          <p:nvPr/>
        </p:nvSpPr>
        <p:spPr bwMode="auto">
          <a:xfrm>
            <a:off x="3352800" y="22907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Fib(1)</a:t>
            </a:r>
            <a:endParaRPr lang="en-US" altLang="zh-CN" sz="2800" b="1">
              <a:solidFill>
                <a:srgbClr val="0000FF"/>
              </a:solidFill>
              <a:latin typeface="Arial Narrow" pitchFamily="34" charset="0"/>
            </a:endParaRPr>
          </a:p>
        </p:txBody>
      </p:sp>
      <p:sp>
        <p:nvSpPr>
          <p:cNvPr id="185371" name="Rectangle 27"/>
          <p:cNvSpPr>
            <a:spLocks noChangeArrowheads="1"/>
          </p:cNvSpPr>
          <p:nvPr/>
        </p:nvSpPr>
        <p:spPr bwMode="auto">
          <a:xfrm>
            <a:off x="2590800" y="13716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1162" name="Text Box 28"/>
          <p:cNvSpPr txBox="1">
            <a:spLocks noChangeArrowheads="1"/>
          </p:cNvSpPr>
          <p:nvPr/>
        </p:nvSpPr>
        <p:spPr bwMode="auto">
          <a:xfrm>
            <a:off x="2667000" y="13763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Fib(3)</a:t>
            </a:r>
            <a:endParaRPr lang="en-US" altLang="zh-CN" sz="2800" b="1">
              <a:solidFill>
                <a:srgbClr val="0000FF"/>
              </a:solidFill>
              <a:latin typeface="Arial Narrow" pitchFamily="34" charset="0"/>
            </a:endParaRPr>
          </a:p>
        </p:txBody>
      </p:sp>
      <p:sp>
        <p:nvSpPr>
          <p:cNvPr id="185373" name="Rectangle 29"/>
          <p:cNvSpPr>
            <a:spLocks noChangeArrowheads="1"/>
          </p:cNvSpPr>
          <p:nvPr/>
        </p:nvSpPr>
        <p:spPr bwMode="auto">
          <a:xfrm>
            <a:off x="4114800" y="4572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1164" name="Text Box 30"/>
          <p:cNvSpPr txBox="1">
            <a:spLocks noChangeArrowheads="1"/>
          </p:cNvSpPr>
          <p:nvPr/>
        </p:nvSpPr>
        <p:spPr bwMode="auto">
          <a:xfrm>
            <a:off x="4191000" y="4619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Fib(4)</a:t>
            </a:r>
            <a:endParaRPr lang="en-US" altLang="zh-CN" sz="2800" b="1">
              <a:solidFill>
                <a:srgbClr val="0000FF"/>
              </a:solidFill>
              <a:latin typeface="Arial Narrow" pitchFamily="34" charset="0"/>
            </a:endParaRPr>
          </a:p>
        </p:txBody>
      </p:sp>
      <p:sp>
        <p:nvSpPr>
          <p:cNvPr id="91165" name="Text Box 31"/>
          <p:cNvSpPr txBox="1">
            <a:spLocks noChangeArrowheads="1"/>
          </p:cNvSpPr>
          <p:nvPr/>
        </p:nvSpPr>
        <p:spPr bwMode="auto">
          <a:xfrm>
            <a:off x="990600" y="278765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91166" name="Text Box 32"/>
          <p:cNvSpPr txBox="1">
            <a:spLocks noChangeArrowheads="1"/>
          </p:cNvSpPr>
          <p:nvPr/>
        </p:nvSpPr>
        <p:spPr bwMode="auto">
          <a:xfrm>
            <a:off x="3276600" y="28194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91167" name="Text Box 33"/>
          <p:cNvSpPr txBox="1">
            <a:spLocks noChangeArrowheads="1"/>
          </p:cNvSpPr>
          <p:nvPr/>
        </p:nvSpPr>
        <p:spPr bwMode="auto">
          <a:xfrm>
            <a:off x="1676400" y="19050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91168" name="Rectangle 34"/>
          <p:cNvSpPr>
            <a:spLocks noChangeArrowheads="1"/>
          </p:cNvSpPr>
          <p:nvPr/>
        </p:nvSpPr>
        <p:spPr bwMode="auto">
          <a:xfrm>
            <a:off x="4038600" y="1828800"/>
            <a:ext cx="592138" cy="641350"/>
          </a:xfrm>
          <a:prstGeom prst="rect">
            <a:avLst/>
          </a:prstGeom>
          <a:noFill/>
          <a:ln w="2857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1169" name="Rectangle 35"/>
          <p:cNvSpPr>
            <a:spLocks noChangeArrowheads="1"/>
          </p:cNvSpPr>
          <p:nvPr/>
        </p:nvSpPr>
        <p:spPr bwMode="auto">
          <a:xfrm>
            <a:off x="2514600" y="9906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1170" name="Rectangle 36"/>
          <p:cNvSpPr>
            <a:spLocks noChangeArrowheads="1"/>
          </p:cNvSpPr>
          <p:nvPr/>
        </p:nvSpPr>
        <p:spPr bwMode="auto">
          <a:xfrm>
            <a:off x="4970463" y="190500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1171" name="Rectangle 37"/>
          <p:cNvSpPr>
            <a:spLocks noChangeArrowheads="1"/>
          </p:cNvSpPr>
          <p:nvPr/>
        </p:nvSpPr>
        <p:spPr bwMode="auto">
          <a:xfrm>
            <a:off x="6400800" y="989013"/>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1172" name="Rectangle 38"/>
          <p:cNvSpPr>
            <a:spLocks noChangeArrowheads="1"/>
          </p:cNvSpPr>
          <p:nvPr/>
        </p:nvSpPr>
        <p:spPr bwMode="auto">
          <a:xfrm>
            <a:off x="7180263" y="190500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1173" name="Rectangle 39"/>
          <p:cNvSpPr>
            <a:spLocks noChangeArrowheads="1"/>
          </p:cNvSpPr>
          <p:nvPr/>
        </p:nvSpPr>
        <p:spPr bwMode="auto">
          <a:xfrm>
            <a:off x="4495800" y="762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1174" name="Line 40"/>
          <p:cNvSpPr>
            <a:spLocks noChangeShapeType="1"/>
          </p:cNvSpPr>
          <p:nvPr/>
        </p:nvSpPr>
        <p:spPr bwMode="auto">
          <a:xfrm flipH="1">
            <a:off x="3276600" y="914400"/>
            <a:ext cx="685800" cy="3810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1175" name="Line 41"/>
          <p:cNvSpPr>
            <a:spLocks noChangeShapeType="1"/>
          </p:cNvSpPr>
          <p:nvPr/>
        </p:nvSpPr>
        <p:spPr bwMode="auto">
          <a:xfrm flipH="1">
            <a:off x="2362200" y="19812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1176" name="Line 42"/>
          <p:cNvSpPr>
            <a:spLocks noChangeShapeType="1"/>
          </p:cNvSpPr>
          <p:nvPr/>
        </p:nvSpPr>
        <p:spPr bwMode="auto">
          <a:xfrm flipH="1">
            <a:off x="1524000" y="28956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1177" name="Freeform 43"/>
          <p:cNvSpPr>
            <a:spLocks/>
          </p:cNvSpPr>
          <p:nvPr/>
        </p:nvSpPr>
        <p:spPr bwMode="auto">
          <a:xfrm flipV="1">
            <a:off x="1981200" y="3048000"/>
            <a:ext cx="9144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p:spPr>
        <p:txBody>
          <a:bodyPr wrap="none" anchor="ctr"/>
          <a:lstStyle/>
          <a:p>
            <a:endParaRPr lang="zh-CN" altLang="en-US"/>
          </a:p>
        </p:txBody>
      </p:sp>
      <p:sp>
        <p:nvSpPr>
          <p:cNvPr id="91178" name="Line 44"/>
          <p:cNvSpPr>
            <a:spLocks noChangeShapeType="1"/>
          </p:cNvSpPr>
          <p:nvPr/>
        </p:nvSpPr>
        <p:spPr bwMode="auto">
          <a:xfrm flipH="1" flipV="1">
            <a:off x="3048000" y="28956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1179" name="Freeform 45"/>
          <p:cNvSpPr>
            <a:spLocks/>
          </p:cNvSpPr>
          <p:nvPr/>
        </p:nvSpPr>
        <p:spPr bwMode="auto">
          <a:xfrm flipV="1">
            <a:off x="2819400" y="2133600"/>
            <a:ext cx="8382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p:spPr>
        <p:txBody>
          <a:bodyPr wrap="none" anchor="ctr"/>
          <a:lstStyle/>
          <a:p>
            <a:endParaRPr lang="zh-CN" altLang="en-US"/>
          </a:p>
        </p:txBody>
      </p:sp>
      <p:sp>
        <p:nvSpPr>
          <p:cNvPr id="91180" name="Line 46"/>
          <p:cNvSpPr>
            <a:spLocks noChangeShapeType="1"/>
          </p:cNvSpPr>
          <p:nvPr/>
        </p:nvSpPr>
        <p:spPr bwMode="auto">
          <a:xfrm flipH="1" flipV="1">
            <a:off x="3733800" y="19812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1181" name="Freeform 47"/>
          <p:cNvSpPr>
            <a:spLocks/>
          </p:cNvSpPr>
          <p:nvPr/>
        </p:nvSpPr>
        <p:spPr bwMode="auto">
          <a:xfrm flipV="1">
            <a:off x="5943600" y="2133600"/>
            <a:ext cx="8382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p:spPr>
        <p:txBody>
          <a:bodyPr wrap="none" anchor="ctr"/>
          <a:lstStyle/>
          <a:p>
            <a:endParaRPr lang="zh-CN" altLang="en-US"/>
          </a:p>
        </p:txBody>
      </p:sp>
      <p:sp>
        <p:nvSpPr>
          <p:cNvPr id="91182" name="Line 48"/>
          <p:cNvSpPr>
            <a:spLocks noChangeShapeType="1"/>
          </p:cNvSpPr>
          <p:nvPr/>
        </p:nvSpPr>
        <p:spPr bwMode="auto">
          <a:xfrm flipH="1">
            <a:off x="5486400" y="19812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1183" name="Line 49"/>
          <p:cNvSpPr>
            <a:spLocks noChangeShapeType="1"/>
          </p:cNvSpPr>
          <p:nvPr/>
        </p:nvSpPr>
        <p:spPr bwMode="auto">
          <a:xfrm flipH="1" flipV="1">
            <a:off x="6934200" y="19812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1184" name="Line 50"/>
          <p:cNvSpPr>
            <a:spLocks noChangeShapeType="1"/>
          </p:cNvSpPr>
          <p:nvPr/>
        </p:nvSpPr>
        <p:spPr bwMode="auto">
          <a:xfrm flipH="1" flipV="1">
            <a:off x="5486400" y="914400"/>
            <a:ext cx="609600" cy="3810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1185" name="Freeform 51"/>
          <p:cNvSpPr>
            <a:spLocks/>
          </p:cNvSpPr>
          <p:nvPr/>
        </p:nvSpPr>
        <p:spPr bwMode="auto">
          <a:xfrm flipV="1">
            <a:off x="3886200" y="1219200"/>
            <a:ext cx="17526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p:spPr>
        <p:txBody>
          <a:bodyPr wrap="none" anchor="ctr"/>
          <a:lstStyle/>
          <a:p>
            <a:endParaRPr lang="zh-CN" altLang="en-US"/>
          </a:p>
        </p:txBody>
      </p:sp>
      <p:sp>
        <p:nvSpPr>
          <p:cNvPr id="185396" name="Rectangle 52" descr="羊皮纸"/>
          <p:cNvSpPr>
            <a:spLocks noChangeArrowheads="1"/>
          </p:cNvSpPr>
          <p:nvPr/>
        </p:nvSpPr>
        <p:spPr bwMode="auto">
          <a:xfrm>
            <a:off x="539750" y="4191000"/>
            <a:ext cx="1066800" cy="1447800"/>
          </a:xfrm>
          <a:prstGeom prst="rect">
            <a:avLst/>
          </a:prstGeom>
          <a:blipFill dpi="0" rotWithShape="0">
            <a:blip r:embed="rId2" cstate="print"/>
            <a:srcRect/>
            <a:tile tx="0" ty="0" sx="100000" sy="100000" flip="none" algn="tl"/>
          </a:blipFill>
          <a:ln w="19050">
            <a:noFill/>
            <a:miter lim="800000"/>
            <a:headEnd/>
            <a:tailEnd/>
          </a:ln>
        </p:spPr>
        <p:txBody>
          <a:bodyPr wrap="none" anchor="ctr"/>
          <a:lstStyle/>
          <a:p>
            <a:endParaRPr lang="zh-CN" altLang="en-US"/>
          </a:p>
        </p:txBody>
      </p:sp>
      <p:sp>
        <p:nvSpPr>
          <p:cNvPr id="185397" name="Line 53"/>
          <p:cNvSpPr>
            <a:spLocks noChangeShapeType="1"/>
          </p:cNvSpPr>
          <p:nvPr/>
        </p:nvSpPr>
        <p:spPr bwMode="auto">
          <a:xfrm>
            <a:off x="53975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398" name="Line 54"/>
          <p:cNvSpPr>
            <a:spLocks noChangeShapeType="1"/>
          </p:cNvSpPr>
          <p:nvPr/>
        </p:nvSpPr>
        <p:spPr bwMode="auto">
          <a:xfrm>
            <a:off x="533400" y="5638800"/>
            <a:ext cx="1066800" cy="0"/>
          </a:xfrm>
          <a:prstGeom prst="line">
            <a:avLst/>
          </a:prstGeom>
          <a:noFill/>
          <a:ln w="9525">
            <a:solidFill>
              <a:schemeClr val="tx1"/>
            </a:solidFill>
            <a:round/>
            <a:headEnd/>
            <a:tailEnd/>
          </a:ln>
        </p:spPr>
        <p:txBody>
          <a:bodyPr wrap="none" anchor="ctr"/>
          <a:lstStyle/>
          <a:p>
            <a:endParaRPr lang="zh-CN" altLang="en-US"/>
          </a:p>
        </p:txBody>
      </p:sp>
      <p:sp>
        <p:nvSpPr>
          <p:cNvPr id="185399" name="Line 55"/>
          <p:cNvSpPr>
            <a:spLocks noChangeShapeType="1"/>
          </p:cNvSpPr>
          <p:nvPr/>
        </p:nvSpPr>
        <p:spPr bwMode="auto">
          <a:xfrm flipV="1">
            <a:off x="160655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00" name="Line 56"/>
          <p:cNvSpPr>
            <a:spLocks noChangeShapeType="1"/>
          </p:cNvSpPr>
          <p:nvPr/>
        </p:nvSpPr>
        <p:spPr bwMode="auto">
          <a:xfrm flipV="1">
            <a:off x="107315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01" name="Line 57"/>
          <p:cNvSpPr>
            <a:spLocks noChangeShapeType="1"/>
          </p:cNvSpPr>
          <p:nvPr/>
        </p:nvSpPr>
        <p:spPr bwMode="auto">
          <a:xfrm>
            <a:off x="533400" y="5181600"/>
            <a:ext cx="1066800" cy="0"/>
          </a:xfrm>
          <a:prstGeom prst="line">
            <a:avLst/>
          </a:prstGeom>
          <a:noFill/>
          <a:ln w="9525">
            <a:solidFill>
              <a:schemeClr val="tx1"/>
            </a:solidFill>
            <a:round/>
            <a:headEnd/>
            <a:tailEnd/>
          </a:ln>
        </p:spPr>
        <p:txBody>
          <a:bodyPr wrap="none" anchor="ctr"/>
          <a:lstStyle/>
          <a:p>
            <a:endParaRPr lang="zh-CN" altLang="en-US"/>
          </a:p>
        </p:txBody>
      </p:sp>
      <p:sp>
        <p:nvSpPr>
          <p:cNvPr id="185402" name="Line 58"/>
          <p:cNvSpPr>
            <a:spLocks noChangeShapeType="1"/>
          </p:cNvSpPr>
          <p:nvPr/>
        </p:nvSpPr>
        <p:spPr bwMode="auto">
          <a:xfrm>
            <a:off x="533400" y="4267200"/>
            <a:ext cx="1066800" cy="0"/>
          </a:xfrm>
          <a:prstGeom prst="line">
            <a:avLst/>
          </a:prstGeom>
          <a:noFill/>
          <a:ln w="9525">
            <a:solidFill>
              <a:schemeClr val="tx1"/>
            </a:solidFill>
            <a:round/>
            <a:headEnd/>
            <a:tailEnd/>
          </a:ln>
        </p:spPr>
        <p:txBody>
          <a:bodyPr wrap="none" anchor="ctr"/>
          <a:lstStyle/>
          <a:p>
            <a:endParaRPr lang="zh-CN" altLang="en-US"/>
          </a:p>
        </p:txBody>
      </p:sp>
      <p:sp>
        <p:nvSpPr>
          <p:cNvPr id="185403" name="Line 59"/>
          <p:cNvSpPr>
            <a:spLocks noChangeShapeType="1"/>
          </p:cNvSpPr>
          <p:nvPr/>
        </p:nvSpPr>
        <p:spPr bwMode="auto">
          <a:xfrm>
            <a:off x="533400" y="4724400"/>
            <a:ext cx="1066800" cy="0"/>
          </a:xfrm>
          <a:prstGeom prst="line">
            <a:avLst/>
          </a:prstGeom>
          <a:noFill/>
          <a:ln w="9525">
            <a:solidFill>
              <a:schemeClr val="tx1"/>
            </a:solidFill>
            <a:round/>
            <a:headEnd/>
            <a:tailEnd/>
          </a:ln>
        </p:spPr>
        <p:txBody>
          <a:bodyPr wrap="none" anchor="ctr"/>
          <a:lstStyle/>
          <a:p>
            <a:endParaRPr lang="zh-CN" altLang="en-US"/>
          </a:p>
        </p:txBody>
      </p:sp>
      <p:sp>
        <p:nvSpPr>
          <p:cNvPr id="185404" name="Text Box 60"/>
          <p:cNvSpPr txBox="1">
            <a:spLocks noChangeArrowheads="1"/>
          </p:cNvSpPr>
          <p:nvPr/>
        </p:nvSpPr>
        <p:spPr bwMode="auto">
          <a:xfrm>
            <a:off x="654050" y="4265613"/>
            <a:ext cx="895350" cy="1373187"/>
          </a:xfrm>
          <a:prstGeom prst="rect">
            <a:avLst/>
          </a:prstGeom>
          <a:noFill/>
          <a:ln w="9525">
            <a:noFill/>
            <a:miter lim="800000"/>
            <a:headEnd/>
            <a:tailEnd/>
          </a:ln>
        </p:spPr>
        <p:txBody>
          <a:bodyPr wrap="none">
            <a:spAutoFit/>
          </a:bodyPr>
          <a:lstStyle/>
          <a:p>
            <a:r>
              <a:rPr lang="en-US" altLang="zh-CN" sz="2800"/>
              <a:t>2    </a:t>
            </a:r>
            <a:r>
              <a:rPr lang="en-US" altLang="zh-CN" sz="2800">
                <a:solidFill>
                  <a:schemeClr val="accent2"/>
                </a:solidFill>
              </a:rPr>
              <a:t>1</a:t>
            </a:r>
            <a:endParaRPr lang="en-US" altLang="zh-CN" sz="2800"/>
          </a:p>
          <a:p>
            <a:r>
              <a:rPr lang="en-US" altLang="zh-CN" sz="2800"/>
              <a:t>3    </a:t>
            </a:r>
            <a:r>
              <a:rPr lang="en-US" altLang="zh-CN" sz="2800">
                <a:solidFill>
                  <a:schemeClr val="accent2"/>
                </a:solidFill>
              </a:rPr>
              <a:t>1</a:t>
            </a:r>
            <a:endParaRPr lang="en-US" altLang="zh-CN" sz="2800"/>
          </a:p>
          <a:p>
            <a:r>
              <a:rPr lang="en-US" altLang="zh-CN" sz="2800"/>
              <a:t>4    </a:t>
            </a:r>
            <a:r>
              <a:rPr lang="en-US" altLang="zh-CN" sz="2800">
                <a:solidFill>
                  <a:schemeClr val="accent2"/>
                </a:solidFill>
              </a:rPr>
              <a:t>1</a:t>
            </a:r>
            <a:endParaRPr lang="en-US" altLang="zh-CN"/>
          </a:p>
        </p:txBody>
      </p:sp>
      <p:sp>
        <p:nvSpPr>
          <p:cNvPr id="185405" name="Text Box 61"/>
          <p:cNvSpPr txBox="1">
            <a:spLocks noChangeArrowheads="1"/>
          </p:cNvSpPr>
          <p:nvPr/>
        </p:nvSpPr>
        <p:spPr bwMode="auto">
          <a:xfrm>
            <a:off x="381000" y="5603875"/>
            <a:ext cx="1377950" cy="822325"/>
          </a:xfrm>
          <a:prstGeom prst="rect">
            <a:avLst/>
          </a:prstGeom>
          <a:noFill/>
          <a:ln w="9525">
            <a:noFill/>
            <a:miter lim="800000"/>
            <a:headEnd/>
            <a:tailEnd/>
          </a:ln>
        </p:spPr>
        <p:txBody>
          <a:bodyPr wrap="none">
            <a:spAutoFit/>
          </a:bodyPr>
          <a:lstStyle/>
          <a:p>
            <a:pPr algn="ctr"/>
            <a:r>
              <a:rPr lang="en-US" altLang="zh-CN" b="1">
                <a:solidFill>
                  <a:srgbClr val="333399"/>
                </a:solidFill>
              </a:rPr>
              <a:t>      n=1</a:t>
            </a:r>
          </a:p>
          <a:p>
            <a:pPr algn="ctr"/>
            <a:r>
              <a:rPr lang="en-US" altLang="zh-CN" b="1">
                <a:solidFill>
                  <a:srgbClr val="333399"/>
                </a:solidFill>
              </a:rPr>
              <a:t>sum=0+1</a:t>
            </a:r>
            <a:endParaRPr lang="en-US" altLang="zh-CN"/>
          </a:p>
        </p:txBody>
      </p:sp>
      <p:sp>
        <p:nvSpPr>
          <p:cNvPr id="185406" name="Line 62"/>
          <p:cNvSpPr>
            <a:spLocks noChangeShapeType="1"/>
          </p:cNvSpPr>
          <p:nvPr/>
        </p:nvSpPr>
        <p:spPr bwMode="auto">
          <a:xfrm>
            <a:off x="18288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07" name="Line 63"/>
          <p:cNvSpPr>
            <a:spLocks noChangeShapeType="1"/>
          </p:cNvSpPr>
          <p:nvPr/>
        </p:nvSpPr>
        <p:spPr bwMode="auto">
          <a:xfrm flipV="1">
            <a:off x="28956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08" name="Line 64"/>
          <p:cNvSpPr>
            <a:spLocks noChangeShapeType="1"/>
          </p:cNvSpPr>
          <p:nvPr/>
        </p:nvSpPr>
        <p:spPr bwMode="auto">
          <a:xfrm flipV="1">
            <a:off x="23749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09" name="Line 65"/>
          <p:cNvSpPr>
            <a:spLocks noChangeShapeType="1"/>
          </p:cNvSpPr>
          <p:nvPr/>
        </p:nvSpPr>
        <p:spPr bwMode="auto">
          <a:xfrm>
            <a:off x="1835150" y="4267200"/>
            <a:ext cx="1066800" cy="0"/>
          </a:xfrm>
          <a:prstGeom prst="line">
            <a:avLst/>
          </a:prstGeom>
          <a:noFill/>
          <a:ln w="9525">
            <a:solidFill>
              <a:schemeClr val="tx1"/>
            </a:solidFill>
            <a:round/>
            <a:headEnd/>
            <a:tailEnd/>
          </a:ln>
        </p:spPr>
        <p:txBody>
          <a:bodyPr wrap="none" anchor="ctr"/>
          <a:lstStyle/>
          <a:p>
            <a:endParaRPr lang="zh-CN" altLang="en-US"/>
          </a:p>
        </p:txBody>
      </p:sp>
      <p:sp>
        <p:nvSpPr>
          <p:cNvPr id="185410" name="Text Box 66"/>
          <p:cNvSpPr txBox="1">
            <a:spLocks noChangeArrowheads="1"/>
          </p:cNvSpPr>
          <p:nvPr/>
        </p:nvSpPr>
        <p:spPr bwMode="auto">
          <a:xfrm>
            <a:off x="1955800" y="4265613"/>
            <a:ext cx="895350" cy="1373187"/>
          </a:xfrm>
          <a:prstGeom prst="rect">
            <a:avLst/>
          </a:prstGeom>
          <a:noFill/>
          <a:ln w="9525">
            <a:noFill/>
            <a:miter lim="800000"/>
            <a:headEnd/>
            <a:tailEnd/>
          </a:ln>
        </p:spPr>
        <p:txBody>
          <a:bodyPr wrap="none">
            <a:spAutoFit/>
          </a:bodyPr>
          <a:lstStyle/>
          <a:p>
            <a:r>
              <a:rPr lang="en-US" altLang="zh-CN" sz="2800"/>
              <a:t>2    </a:t>
            </a:r>
            <a:r>
              <a:rPr lang="en-US" altLang="zh-CN" sz="2800">
                <a:solidFill>
                  <a:schemeClr val="tx2"/>
                </a:solidFill>
              </a:rPr>
              <a:t>2</a:t>
            </a:r>
            <a:endParaRPr lang="en-US" altLang="zh-CN" sz="2800"/>
          </a:p>
          <a:p>
            <a:r>
              <a:rPr lang="en-US" altLang="zh-CN" sz="2800"/>
              <a:t>3    </a:t>
            </a:r>
            <a:r>
              <a:rPr lang="en-US" altLang="zh-CN" sz="2800">
                <a:solidFill>
                  <a:schemeClr val="accent2"/>
                </a:solidFill>
              </a:rPr>
              <a:t>1</a:t>
            </a:r>
            <a:endParaRPr lang="en-US" altLang="zh-CN" sz="2800"/>
          </a:p>
          <a:p>
            <a:r>
              <a:rPr lang="en-US" altLang="zh-CN" sz="2800"/>
              <a:t>4    </a:t>
            </a:r>
            <a:r>
              <a:rPr lang="en-US" altLang="zh-CN" sz="2800">
                <a:solidFill>
                  <a:schemeClr val="accent2"/>
                </a:solidFill>
              </a:rPr>
              <a:t>1</a:t>
            </a:r>
            <a:endParaRPr lang="en-US" altLang="zh-CN"/>
          </a:p>
        </p:txBody>
      </p:sp>
      <p:sp>
        <p:nvSpPr>
          <p:cNvPr id="185411" name="Text Box 67"/>
          <p:cNvSpPr txBox="1">
            <a:spLocks noChangeArrowheads="1"/>
          </p:cNvSpPr>
          <p:nvPr/>
        </p:nvSpPr>
        <p:spPr bwMode="auto">
          <a:xfrm>
            <a:off x="1912938" y="5943600"/>
            <a:ext cx="933450" cy="457200"/>
          </a:xfrm>
          <a:prstGeom prst="rect">
            <a:avLst/>
          </a:prstGeom>
          <a:noFill/>
          <a:ln w="9525">
            <a:noFill/>
            <a:miter lim="800000"/>
            <a:headEnd/>
            <a:tailEnd/>
          </a:ln>
        </p:spPr>
        <p:txBody>
          <a:bodyPr wrap="none">
            <a:spAutoFit/>
          </a:bodyPr>
          <a:lstStyle/>
          <a:p>
            <a:pPr algn="ctr"/>
            <a:r>
              <a:rPr lang="en-US" altLang="zh-CN" b="1">
                <a:solidFill>
                  <a:srgbClr val="333399"/>
                </a:solidFill>
              </a:rPr>
              <a:t>n=2-2</a:t>
            </a:r>
            <a:endParaRPr lang="en-US" altLang="zh-CN"/>
          </a:p>
        </p:txBody>
      </p:sp>
      <p:sp>
        <p:nvSpPr>
          <p:cNvPr id="185412" name="Line 68"/>
          <p:cNvSpPr>
            <a:spLocks noChangeShapeType="1"/>
          </p:cNvSpPr>
          <p:nvPr/>
        </p:nvSpPr>
        <p:spPr bwMode="auto">
          <a:xfrm>
            <a:off x="1828800" y="4724400"/>
            <a:ext cx="1066800" cy="0"/>
          </a:xfrm>
          <a:prstGeom prst="line">
            <a:avLst/>
          </a:prstGeom>
          <a:noFill/>
          <a:ln w="9525">
            <a:solidFill>
              <a:schemeClr val="tx1"/>
            </a:solidFill>
            <a:round/>
            <a:headEnd/>
            <a:tailEnd/>
          </a:ln>
        </p:spPr>
        <p:txBody>
          <a:bodyPr wrap="none" anchor="ctr"/>
          <a:lstStyle/>
          <a:p>
            <a:endParaRPr lang="zh-CN" altLang="en-US"/>
          </a:p>
        </p:txBody>
      </p:sp>
      <p:sp>
        <p:nvSpPr>
          <p:cNvPr id="185413" name="Line 69"/>
          <p:cNvSpPr>
            <a:spLocks noChangeShapeType="1"/>
          </p:cNvSpPr>
          <p:nvPr/>
        </p:nvSpPr>
        <p:spPr bwMode="auto">
          <a:xfrm>
            <a:off x="1828800" y="5181600"/>
            <a:ext cx="1066800" cy="0"/>
          </a:xfrm>
          <a:prstGeom prst="line">
            <a:avLst/>
          </a:prstGeom>
          <a:noFill/>
          <a:ln w="9525">
            <a:solidFill>
              <a:schemeClr val="tx1"/>
            </a:solidFill>
            <a:round/>
            <a:headEnd/>
            <a:tailEnd/>
          </a:ln>
        </p:spPr>
        <p:txBody>
          <a:bodyPr wrap="none" anchor="ctr"/>
          <a:lstStyle/>
          <a:p>
            <a:endParaRPr lang="zh-CN" altLang="en-US"/>
          </a:p>
        </p:txBody>
      </p:sp>
      <p:sp>
        <p:nvSpPr>
          <p:cNvPr id="185414" name="Line 70"/>
          <p:cNvSpPr>
            <a:spLocks noChangeShapeType="1"/>
          </p:cNvSpPr>
          <p:nvPr/>
        </p:nvSpPr>
        <p:spPr bwMode="auto">
          <a:xfrm>
            <a:off x="1828800" y="5638800"/>
            <a:ext cx="1066800" cy="0"/>
          </a:xfrm>
          <a:prstGeom prst="line">
            <a:avLst/>
          </a:prstGeom>
          <a:noFill/>
          <a:ln w="9525">
            <a:solidFill>
              <a:schemeClr val="tx1"/>
            </a:solidFill>
            <a:round/>
            <a:headEnd/>
            <a:tailEnd/>
          </a:ln>
        </p:spPr>
        <p:txBody>
          <a:bodyPr wrap="none" anchor="ctr"/>
          <a:lstStyle/>
          <a:p>
            <a:endParaRPr lang="zh-CN" altLang="en-US"/>
          </a:p>
        </p:txBody>
      </p:sp>
      <p:sp>
        <p:nvSpPr>
          <p:cNvPr id="185415" name="Rectangle 71" descr="羊皮纸"/>
          <p:cNvSpPr>
            <a:spLocks noChangeArrowheads="1"/>
          </p:cNvSpPr>
          <p:nvPr/>
        </p:nvSpPr>
        <p:spPr bwMode="auto">
          <a:xfrm>
            <a:off x="4495800" y="4191000"/>
            <a:ext cx="1066800" cy="1447800"/>
          </a:xfrm>
          <a:prstGeom prst="rect">
            <a:avLst/>
          </a:prstGeom>
          <a:blipFill dpi="0" rotWithShape="0">
            <a:blip r:embed="rId2" cstate="print"/>
            <a:srcRect/>
            <a:tile tx="0" ty="0" sx="100000" sy="100000" flip="none" algn="tl"/>
          </a:blipFill>
          <a:ln w="19050">
            <a:noFill/>
            <a:miter lim="800000"/>
            <a:headEnd/>
            <a:tailEnd/>
          </a:ln>
        </p:spPr>
        <p:txBody>
          <a:bodyPr wrap="none" anchor="ctr"/>
          <a:lstStyle/>
          <a:p>
            <a:endParaRPr lang="zh-CN" altLang="en-US"/>
          </a:p>
        </p:txBody>
      </p:sp>
      <p:sp>
        <p:nvSpPr>
          <p:cNvPr id="185416" name="Rectangle 72" descr="羊皮纸"/>
          <p:cNvSpPr>
            <a:spLocks noChangeArrowheads="1"/>
          </p:cNvSpPr>
          <p:nvPr/>
        </p:nvSpPr>
        <p:spPr bwMode="auto">
          <a:xfrm>
            <a:off x="3200400" y="4191000"/>
            <a:ext cx="1066800" cy="1447800"/>
          </a:xfrm>
          <a:prstGeom prst="rect">
            <a:avLst/>
          </a:prstGeom>
          <a:blipFill dpi="0" rotWithShape="0">
            <a:blip r:embed="rId2" cstate="print"/>
            <a:srcRect/>
            <a:tile tx="0" ty="0" sx="100000" sy="100000" flip="none" algn="tl"/>
          </a:blipFill>
          <a:ln w="19050">
            <a:noFill/>
            <a:miter lim="800000"/>
            <a:headEnd/>
            <a:tailEnd/>
          </a:ln>
        </p:spPr>
        <p:txBody>
          <a:bodyPr wrap="none" anchor="ctr"/>
          <a:lstStyle/>
          <a:p>
            <a:endParaRPr lang="zh-CN" altLang="en-US"/>
          </a:p>
        </p:txBody>
      </p:sp>
      <p:sp>
        <p:nvSpPr>
          <p:cNvPr id="185417" name="Text Box 73"/>
          <p:cNvSpPr txBox="1">
            <a:spLocks noChangeArrowheads="1"/>
          </p:cNvSpPr>
          <p:nvPr/>
        </p:nvSpPr>
        <p:spPr bwMode="auto">
          <a:xfrm>
            <a:off x="3314700" y="4692650"/>
            <a:ext cx="895350" cy="946150"/>
          </a:xfrm>
          <a:prstGeom prst="rect">
            <a:avLst/>
          </a:prstGeom>
          <a:noFill/>
          <a:ln w="9525">
            <a:noFill/>
            <a:miter lim="800000"/>
            <a:headEnd/>
            <a:tailEnd/>
          </a:ln>
        </p:spPr>
        <p:txBody>
          <a:bodyPr wrap="none">
            <a:spAutoFit/>
          </a:bodyPr>
          <a:lstStyle/>
          <a:p>
            <a:r>
              <a:rPr lang="en-US" altLang="zh-CN" sz="2800"/>
              <a:t>3    </a:t>
            </a:r>
            <a:r>
              <a:rPr lang="en-US" altLang="zh-CN" sz="2800">
                <a:solidFill>
                  <a:schemeClr val="accent2"/>
                </a:solidFill>
              </a:rPr>
              <a:t>1</a:t>
            </a:r>
            <a:endParaRPr lang="en-US" altLang="zh-CN" sz="2800"/>
          </a:p>
          <a:p>
            <a:r>
              <a:rPr lang="en-US" altLang="zh-CN" sz="2800"/>
              <a:t>4    </a:t>
            </a:r>
            <a:r>
              <a:rPr lang="en-US" altLang="zh-CN" sz="2800">
                <a:solidFill>
                  <a:schemeClr val="accent2"/>
                </a:solidFill>
              </a:rPr>
              <a:t>1</a:t>
            </a:r>
            <a:endParaRPr lang="en-US" altLang="zh-CN"/>
          </a:p>
        </p:txBody>
      </p:sp>
      <p:sp>
        <p:nvSpPr>
          <p:cNvPr id="185418" name="Text Box 74"/>
          <p:cNvSpPr txBox="1">
            <a:spLocks noChangeArrowheads="1"/>
          </p:cNvSpPr>
          <p:nvPr/>
        </p:nvSpPr>
        <p:spPr bwMode="auto">
          <a:xfrm>
            <a:off x="3117850" y="5635625"/>
            <a:ext cx="1377950" cy="822325"/>
          </a:xfrm>
          <a:prstGeom prst="rect">
            <a:avLst/>
          </a:prstGeom>
          <a:noFill/>
          <a:ln w="9525">
            <a:noFill/>
            <a:miter lim="800000"/>
            <a:headEnd/>
            <a:tailEnd/>
          </a:ln>
        </p:spPr>
        <p:txBody>
          <a:bodyPr wrap="none">
            <a:spAutoFit/>
          </a:bodyPr>
          <a:lstStyle/>
          <a:p>
            <a:pPr algn="ctr"/>
            <a:r>
              <a:rPr lang="en-US" altLang="zh-CN" b="1">
                <a:solidFill>
                  <a:srgbClr val="333399"/>
                </a:solidFill>
              </a:rPr>
              <a:t>    n=0</a:t>
            </a:r>
          </a:p>
          <a:p>
            <a:pPr algn="ctr"/>
            <a:r>
              <a:rPr lang="en-US" altLang="zh-CN" b="1">
                <a:solidFill>
                  <a:srgbClr val="333399"/>
                </a:solidFill>
              </a:rPr>
              <a:t>sum=1+0</a:t>
            </a:r>
            <a:endParaRPr lang="en-US" altLang="zh-CN"/>
          </a:p>
        </p:txBody>
      </p:sp>
      <p:sp>
        <p:nvSpPr>
          <p:cNvPr id="185419" name="Text Box 75"/>
          <p:cNvSpPr txBox="1">
            <a:spLocks noChangeArrowheads="1"/>
          </p:cNvSpPr>
          <p:nvPr/>
        </p:nvSpPr>
        <p:spPr bwMode="auto">
          <a:xfrm>
            <a:off x="4616450" y="4692650"/>
            <a:ext cx="895350" cy="946150"/>
          </a:xfrm>
          <a:prstGeom prst="rect">
            <a:avLst/>
          </a:prstGeom>
          <a:noFill/>
          <a:ln w="9525">
            <a:noFill/>
            <a:miter lim="800000"/>
            <a:headEnd/>
            <a:tailEnd/>
          </a:ln>
        </p:spPr>
        <p:txBody>
          <a:bodyPr wrap="none">
            <a:spAutoFit/>
          </a:bodyPr>
          <a:lstStyle/>
          <a:p>
            <a:r>
              <a:rPr lang="en-US" altLang="zh-CN" sz="2800"/>
              <a:t>3   </a:t>
            </a:r>
            <a:r>
              <a:rPr lang="en-US" altLang="zh-CN" sz="2800">
                <a:solidFill>
                  <a:schemeClr val="tx2"/>
                </a:solidFill>
              </a:rPr>
              <a:t> 2</a:t>
            </a:r>
            <a:endParaRPr lang="en-US" altLang="zh-CN" sz="2800"/>
          </a:p>
          <a:p>
            <a:r>
              <a:rPr lang="en-US" altLang="zh-CN" sz="2800"/>
              <a:t>4    </a:t>
            </a:r>
            <a:r>
              <a:rPr lang="en-US" altLang="zh-CN" sz="2800">
                <a:solidFill>
                  <a:schemeClr val="accent2"/>
                </a:solidFill>
              </a:rPr>
              <a:t>1</a:t>
            </a:r>
            <a:endParaRPr lang="en-US" altLang="zh-CN"/>
          </a:p>
        </p:txBody>
      </p:sp>
      <p:sp>
        <p:nvSpPr>
          <p:cNvPr id="185420" name="Text Box 76"/>
          <p:cNvSpPr txBox="1">
            <a:spLocks noChangeArrowheads="1"/>
          </p:cNvSpPr>
          <p:nvPr/>
        </p:nvSpPr>
        <p:spPr bwMode="auto">
          <a:xfrm>
            <a:off x="4564063" y="5943600"/>
            <a:ext cx="933450" cy="457200"/>
          </a:xfrm>
          <a:prstGeom prst="rect">
            <a:avLst/>
          </a:prstGeom>
          <a:noFill/>
          <a:ln w="9525">
            <a:noFill/>
            <a:miter lim="800000"/>
            <a:headEnd/>
            <a:tailEnd/>
          </a:ln>
        </p:spPr>
        <p:txBody>
          <a:bodyPr wrap="none">
            <a:spAutoFit/>
          </a:bodyPr>
          <a:lstStyle/>
          <a:p>
            <a:pPr algn="ctr"/>
            <a:r>
              <a:rPr lang="en-US" altLang="zh-CN" b="1">
                <a:solidFill>
                  <a:srgbClr val="333399"/>
                </a:solidFill>
              </a:rPr>
              <a:t>n=3-2</a:t>
            </a:r>
            <a:endParaRPr lang="en-US" altLang="zh-CN"/>
          </a:p>
        </p:txBody>
      </p:sp>
      <p:sp>
        <p:nvSpPr>
          <p:cNvPr id="185421" name="Line 77"/>
          <p:cNvSpPr>
            <a:spLocks noChangeShapeType="1"/>
          </p:cNvSpPr>
          <p:nvPr/>
        </p:nvSpPr>
        <p:spPr bwMode="auto">
          <a:xfrm flipV="1">
            <a:off x="32004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22" name="Line 78"/>
          <p:cNvSpPr>
            <a:spLocks noChangeShapeType="1"/>
          </p:cNvSpPr>
          <p:nvPr/>
        </p:nvSpPr>
        <p:spPr bwMode="auto">
          <a:xfrm flipV="1">
            <a:off x="42672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23" name="Line 79"/>
          <p:cNvSpPr>
            <a:spLocks noChangeShapeType="1"/>
          </p:cNvSpPr>
          <p:nvPr/>
        </p:nvSpPr>
        <p:spPr bwMode="auto">
          <a:xfrm flipV="1">
            <a:off x="44958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24" name="Line 80"/>
          <p:cNvSpPr>
            <a:spLocks noChangeShapeType="1"/>
          </p:cNvSpPr>
          <p:nvPr/>
        </p:nvSpPr>
        <p:spPr bwMode="auto">
          <a:xfrm flipV="1">
            <a:off x="55626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25" name="Line 81"/>
          <p:cNvSpPr>
            <a:spLocks noChangeShapeType="1"/>
          </p:cNvSpPr>
          <p:nvPr/>
        </p:nvSpPr>
        <p:spPr bwMode="auto">
          <a:xfrm>
            <a:off x="3200400" y="4267200"/>
            <a:ext cx="1066800" cy="0"/>
          </a:xfrm>
          <a:prstGeom prst="line">
            <a:avLst/>
          </a:prstGeom>
          <a:noFill/>
          <a:ln w="9525">
            <a:solidFill>
              <a:schemeClr val="tx1"/>
            </a:solidFill>
            <a:round/>
            <a:headEnd/>
            <a:tailEnd/>
          </a:ln>
        </p:spPr>
        <p:txBody>
          <a:bodyPr wrap="none" anchor="ctr"/>
          <a:lstStyle/>
          <a:p>
            <a:endParaRPr lang="zh-CN" altLang="en-US"/>
          </a:p>
        </p:txBody>
      </p:sp>
      <p:sp>
        <p:nvSpPr>
          <p:cNvPr id="185426" name="Line 82"/>
          <p:cNvSpPr>
            <a:spLocks noChangeShapeType="1"/>
          </p:cNvSpPr>
          <p:nvPr/>
        </p:nvSpPr>
        <p:spPr bwMode="auto">
          <a:xfrm>
            <a:off x="3194050" y="4724400"/>
            <a:ext cx="1066800" cy="0"/>
          </a:xfrm>
          <a:prstGeom prst="line">
            <a:avLst/>
          </a:prstGeom>
          <a:noFill/>
          <a:ln w="9525">
            <a:solidFill>
              <a:schemeClr val="tx1"/>
            </a:solidFill>
            <a:round/>
            <a:headEnd/>
            <a:tailEnd/>
          </a:ln>
        </p:spPr>
        <p:txBody>
          <a:bodyPr wrap="none" anchor="ctr"/>
          <a:lstStyle/>
          <a:p>
            <a:endParaRPr lang="zh-CN" altLang="en-US"/>
          </a:p>
        </p:txBody>
      </p:sp>
      <p:sp>
        <p:nvSpPr>
          <p:cNvPr id="185427" name="Line 83"/>
          <p:cNvSpPr>
            <a:spLocks noChangeShapeType="1"/>
          </p:cNvSpPr>
          <p:nvPr/>
        </p:nvSpPr>
        <p:spPr bwMode="auto">
          <a:xfrm>
            <a:off x="3194050" y="5181600"/>
            <a:ext cx="1066800" cy="0"/>
          </a:xfrm>
          <a:prstGeom prst="line">
            <a:avLst/>
          </a:prstGeom>
          <a:noFill/>
          <a:ln w="9525">
            <a:solidFill>
              <a:schemeClr val="tx1"/>
            </a:solidFill>
            <a:round/>
            <a:headEnd/>
            <a:tailEnd/>
          </a:ln>
        </p:spPr>
        <p:txBody>
          <a:bodyPr wrap="none" anchor="ctr"/>
          <a:lstStyle/>
          <a:p>
            <a:endParaRPr lang="zh-CN" altLang="en-US"/>
          </a:p>
        </p:txBody>
      </p:sp>
      <p:sp>
        <p:nvSpPr>
          <p:cNvPr id="185428" name="Line 84"/>
          <p:cNvSpPr>
            <a:spLocks noChangeShapeType="1"/>
          </p:cNvSpPr>
          <p:nvPr/>
        </p:nvSpPr>
        <p:spPr bwMode="auto">
          <a:xfrm>
            <a:off x="3194050" y="5638800"/>
            <a:ext cx="1066800" cy="0"/>
          </a:xfrm>
          <a:prstGeom prst="line">
            <a:avLst/>
          </a:prstGeom>
          <a:noFill/>
          <a:ln w="9525">
            <a:solidFill>
              <a:schemeClr val="tx1"/>
            </a:solidFill>
            <a:round/>
            <a:headEnd/>
            <a:tailEnd/>
          </a:ln>
        </p:spPr>
        <p:txBody>
          <a:bodyPr wrap="none" anchor="ctr"/>
          <a:lstStyle/>
          <a:p>
            <a:endParaRPr lang="zh-CN" altLang="en-US"/>
          </a:p>
        </p:txBody>
      </p:sp>
      <p:sp>
        <p:nvSpPr>
          <p:cNvPr id="185429" name="Line 85"/>
          <p:cNvSpPr>
            <a:spLocks noChangeShapeType="1"/>
          </p:cNvSpPr>
          <p:nvPr/>
        </p:nvSpPr>
        <p:spPr bwMode="auto">
          <a:xfrm>
            <a:off x="4495800" y="4267200"/>
            <a:ext cx="1066800" cy="0"/>
          </a:xfrm>
          <a:prstGeom prst="line">
            <a:avLst/>
          </a:prstGeom>
          <a:noFill/>
          <a:ln w="9525">
            <a:solidFill>
              <a:schemeClr val="tx1"/>
            </a:solidFill>
            <a:round/>
            <a:headEnd/>
            <a:tailEnd/>
          </a:ln>
        </p:spPr>
        <p:txBody>
          <a:bodyPr wrap="none" anchor="ctr"/>
          <a:lstStyle/>
          <a:p>
            <a:endParaRPr lang="zh-CN" altLang="en-US"/>
          </a:p>
        </p:txBody>
      </p:sp>
      <p:sp>
        <p:nvSpPr>
          <p:cNvPr id="185430" name="Line 86"/>
          <p:cNvSpPr>
            <a:spLocks noChangeShapeType="1"/>
          </p:cNvSpPr>
          <p:nvPr/>
        </p:nvSpPr>
        <p:spPr bwMode="auto">
          <a:xfrm>
            <a:off x="4489450" y="4724400"/>
            <a:ext cx="1066800" cy="0"/>
          </a:xfrm>
          <a:prstGeom prst="line">
            <a:avLst/>
          </a:prstGeom>
          <a:noFill/>
          <a:ln w="9525">
            <a:solidFill>
              <a:schemeClr val="tx1"/>
            </a:solidFill>
            <a:round/>
            <a:headEnd/>
            <a:tailEnd/>
          </a:ln>
        </p:spPr>
        <p:txBody>
          <a:bodyPr wrap="none" anchor="ctr"/>
          <a:lstStyle/>
          <a:p>
            <a:endParaRPr lang="zh-CN" altLang="en-US"/>
          </a:p>
        </p:txBody>
      </p:sp>
      <p:sp>
        <p:nvSpPr>
          <p:cNvPr id="185431" name="Line 87"/>
          <p:cNvSpPr>
            <a:spLocks noChangeShapeType="1"/>
          </p:cNvSpPr>
          <p:nvPr/>
        </p:nvSpPr>
        <p:spPr bwMode="auto">
          <a:xfrm>
            <a:off x="4489450" y="5181600"/>
            <a:ext cx="1066800" cy="0"/>
          </a:xfrm>
          <a:prstGeom prst="line">
            <a:avLst/>
          </a:prstGeom>
          <a:noFill/>
          <a:ln w="9525">
            <a:solidFill>
              <a:schemeClr val="tx1"/>
            </a:solidFill>
            <a:round/>
            <a:headEnd/>
            <a:tailEnd/>
          </a:ln>
        </p:spPr>
        <p:txBody>
          <a:bodyPr wrap="none" anchor="ctr"/>
          <a:lstStyle/>
          <a:p>
            <a:endParaRPr lang="zh-CN" altLang="en-US"/>
          </a:p>
        </p:txBody>
      </p:sp>
      <p:sp>
        <p:nvSpPr>
          <p:cNvPr id="185432" name="Line 88"/>
          <p:cNvSpPr>
            <a:spLocks noChangeShapeType="1"/>
          </p:cNvSpPr>
          <p:nvPr/>
        </p:nvSpPr>
        <p:spPr bwMode="auto">
          <a:xfrm>
            <a:off x="4489450" y="5638800"/>
            <a:ext cx="1066800" cy="0"/>
          </a:xfrm>
          <a:prstGeom prst="line">
            <a:avLst/>
          </a:prstGeom>
          <a:noFill/>
          <a:ln w="9525">
            <a:solidFill>
              <a:schemeClr val="tx1"/>
            </a:solidFill>
            <a:round/>
            <a:headEnd/>
            <a:tailEnd/>
          </a:ln>
        </p:spPr>
        <p:txBody>
          <a:bodyPr wrap="none" anchor="ctr"/>
          <a:lstStyle/>
          <a:p>
            <a:endParaRPr lang="zh-CN" altLang="en-US"/>
          </a:p>
        </p:txBody>
      </p:sp>
      <p:sp>
        <p:nvSpPr>
          <p:cNvPr id="185433" name="Line 89"/>
          <p:cNvSpPr>
            <a:spLocks noChangeShapeType="1"/>
          </p:cNvSpPr>
          <p:nvPr/>
        </p:nvSpPr>
        <p:spPr bwMode="auto">
          <a:xfrm flipV="1">
            <a:off x="372745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34" name="Line 90"/>
          <p:cNvSpPr>
            <a:spLocks noChangeShapeType="1"/>
          </p:cNvSpPr>
          <p:nvPr/>
        </p:nvSpPr>
        <p:spPr bwMode="auto">
          <a:xfrm flipV="1">
            <a:off x="50292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35" name="Text Box 91"/>
          <p:cNvSpPr txBox="1">
            <a:spLocks noChangeArrowheads="1"/>
          </p:cNvSpPr>
          <p:nvPr/>
        </p:nvSpPr>
        <p:spPr bwMode="auto">
          <a:xfrm>
            <a:off x="474663" y="553085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185436" name="Text Box 92"/>
          <p:cNvSpPr txBox="1">
            <a:spLocks noChangeArrowheads="1"/>
          </p:cNvSpPr>
          <p:nvPr/>
        </p:nvSpPr>
        <p:spPr bwMode="auto">
          <a:xfrm>
            <a:off x="1752600" y="553085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185437" name="Text Box 93"/>
          <p:cNvSpPr txBox="1">
            <a:spLocks noChangeArrowheads="1"/>
          </p:cNvSpPr>
          <p:nvPr/>
        </p:nvSpPr>
        <p:spPr bwMode="auto">
          <a:xfrm>
            <a:off x="3065463" y="553085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185438" name="Rectangle 94"/>
          <p:cNvSpPr>
            <a:spLocks noChangeArrowheads="1"/>
          </p:cNvSpPr>
          <p:nvPr/>
        </p:nvSpPr>
        <p:spPr bwMode="auto">
          <a:xfrm>
            <a:off x="4437063" y="5530850"/>
            <a:ext cx="592137" cy="641350"/>
          </a:xfrm>
          <a:prstGeom prst="rect">
            <a:avLst/>
          </a:prstGeom>
          <a:noFill/>
          <a:ln w="2857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5439" name="Rectangle 95" descr="羊皮纸"/>
          <p:cNvSpPr>
            <a:spLocks noChangeArrowheads="1"/>
          </p:cNvSpPr>
          <p:nvPr/>
        </p:nvSpPr>
        <p:spPr bwMode="auto">
          <a:xfrm>
            <a:off x="7169150" y="4191000"/>
            <a:ext cx="1066800" cy="1447800"/>
          </a:xfrm>
          <a:prstGeom prst="rect">
            <a:avLst/>
          </a:prstGeom>
          <a:blipFill dpi="0" rotWithShape="0">
            <a:blip r:embed="rId2" cstate="print"/>
            <a:srcRect/>
            <a:tile tx="0" ty="0" sx="100000" sy="100000" flip="none" algn="tl"/>
          </a:blipFill>
          <a:ln w="19050">
            <a:noFill/>
            <a:miter lim="800000"/>
            <a:headEnd/>
            <a:tailEnd/>
          </a:ln>
        </p:spPr>
        <p:txBody>
          <a:bodyPr wrap="none" anchor="ctr"/>
          <a:lstStyle/>
          <a:p>
            <a:endParaRPr lang="zh-CN" altLang="en-US"/>
          </a:p>
        </p:txBody>
      </p:sp>
      <p:sp>
        <p:nvSpPr>
          <p:cNvPr id="185440" name="Rectangle 96" descr="羊皮纸"/>
          <p:cNvSpPr>
            <a:spLocks noChangeArrowheads="1"/>
          </p:cNvSpPr>
          <p:nvPr/>
        </p:nvSpPr>
        <p:spPr bwMode="auto">
          <a:xfrm>
            <a:off x="5873750" y="4191000"/>
            <a:ext cx="1066800" cy="1447800"/>
          </a:xfrm>
          <a:prstGeom prst="rect">
            <a:avLst/>
          </a:prstGeom>
          <a:blipFill dpi="0" rotWithShape="0">
            <a:blip r:embed="rId2" cstate="print"/>
            <a:srcRect/>
            <a:tile tx="0" ty="0" sx="100000" sy="100000" flip="none" algn="tl"/>
          </a:blipFill>
          <a:ln w="19050">
            <a:noFill/>
            <a:miter lim="800000"/>
            <a:headEnd/>
            <a:tailEnd/>
          </a:ln>
        </p:spPr>
        <p:txBody>
          <a:bodyPr wrap="none" anchor="ctr"/>
          <a:lstStyle/>
          <a:p>
            <a:endParaRPr lang="zh-CN" altLang="en-US"/>
          </a:p>
        </p:txBody>
      </p:sp>
      <p:sp>
        <p:nvSpPr>
          <p:cNvPr id="185441" name="Text Box 97"/>
          <p:cNvSpPr txBox="1">
            <a:spLocks noChangeArrowheads="1"/>
          </p:cNvSpPr>
          <p:nvPr/>
        </p:nvSpPr>
        <p:spPr bwMode="auto">
          <a:xfrm>
            <a:off x="5988050" y="5119688"/>
            <a:ext cx="895350" cy="519112"/>
          </a:xfrm>
          <a:prstGeom prst="rect">
            <a:avLst/>
          </a:prstGeom>
          <a:noFill/>
          <a:ln w="9525">
            <a:noFill/>
            <a:miter lim="800000"/>
            <a:headEnd/>
            <a:tailEnd/>
          </a:ln>
        </p:spPr>
        <p:txBody>
          <a:bodyPr wrap="none">
            <a:spAutoFit/>
          </a:bodyPr>
          <a:lstStyle/>
          <a:p>
            <a:r>
              <a:rPr lang="en-US" altLang="zh-CN" sz="2800"/>
              <a:t>4    </a:t>
            </a:r>
            <a:r>
              <a:rPr lang="en-US" altLang="zh-CN" sz="2800">
                <a:solidFill>
                  <a:schemeClr val="accent2"/>
                </a:solidFill>
              </a:rPr>
              <a:t>1</a:t>
            </a:r>
            <a:endParaRPr lang="en-US" altLang="zh-CN"/>
          </a:p>
        </p:txBody>
      </p:sp>
      <p:sp>
        <p:nvSpPr>
          <p:cNvPr id="185442" name="Text Box 98"/>
          <p:cNvSpPr txBox="1">
            <a:spLocks noChangeArrowheads="1"/>
          </p:cNvSpPr>
          <p:nvPr/>
        </p:nvSpPr>
        <p:spPr bwMode="auto">
          <a:xfrm>
            <a:off x="5715000" y="5603875"/>
            <a:ext cx="1377950" cy="822325"/>
          </a:xfrm>
          <a:prstGeom prst="rect">
            <a:avLst/>
          </a:prstGeom>
          <a:noFill/>
          <a:ln w="9525">
            <a:noFill/>
            <a:miter lim="800000"/>
            <a:headEnd/>
            <a:tailEnd/>
          </a:ln>
        </p:spPr>
        <p:txBody>
          <a:bodyPr wrap="none">
            <a:spAutoFit/>
          </a:bodyPr>
          <a:lstStyle/>
          <a:p>
            <a:pPr algn="ctr"/>
            <a:r>
              <a:rPr lang="en-US" altLang="zh-CN" b="1">
                <a:solidFill>
                  <a:srgbClr val="333399"/>
                </a:solidFill>
              </a:rPr>
              <a:t>    n=1</a:t>
            </a:r>
          </a:p>
          <a:p>
            <a:pPr algn="ctr"/>
            <a:r>
              <a:rPr lang="en-US" altLang="zh-CN" b="1">
                <a:solidFill>
                  <a:srgbClr val="333399"/>
                </a:solidFill>
              </a:rPr>
              <a:t>sum=1+1</a:t>
            </a:r>
            <a:endParaRPr lang="en-US" altLang="zh-CN"/>
          </a:p>
        </p:txBody>
      </p:sp>
      <p:sp>
        <p:nvSpPr>
          <p:cNvPr id="185443" name="Text Box 99"/>
          <p:cNvSpPr txBox="1">
            <a:spLocks noChangeArrowheads="1"/>
          </p:cNvSpPr>
          <p:nvPr/>
        </p:nvSpPr>
        <p:spPr bwMode="auto">
          <a:xfrm>
            <a:off x="7289800" y="5105400"/>
            <a:ext cx="895350" cy="519113"/>
          </a:xfrm>
          <a:prstGeom prst="rect">
            <a:avLst/>
          </a:prstGeom>
          <a:noFill/>
          <a:ln w="9525">
            <a:noFill/>
            <a:miter lim="800000"/>
            <a:headEnd/>
            <a:tailEnd/>
          </a:ln>
        </p:spPr>
        <p:txBody>
          <a:bodyPr wrap="none">
            <a:spAutoFit/>
          </a:bodyPr>
          <a:lstStyle/>
          <a:p>
            <a:r>
              <a:rPr lang="en-US" altLang="zh-CN" sz="2800"/>
              <a:t>4    </a:t>
            </a:r>
            <a:r>
              <a:rPr lang="en-US" altLang="zh-CN" sz="2800">
                <a:solidFill>
                  <a:schemeClr val="tx2"/>
                </a:solidFill>
              </a:rPr>
              <a:t>2</a:t>
            </a:r>
            <a:endParaRPr lang="en-US" altLang="zh-CN"/>
          </a:p>
        </p:txBody>
      </p:sp>
      <p:sp>
        <p:nvSpPr>
          <p:cNvPr id="185444" name="Line 100"/>
          <p:cNvSpPr>
            <a:spLocks noChangeShapeType="1"/>
          </p:cNvSpPr>
          <p:nvPr/>
        </p:nvSpPr>
        <p:spPr bwMode="auto">
          <a:xfrm flipV="1">
            <a:off x="587375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45" name="Line 101"/>
          <p:cNvSpPr>
            <a:spLocks noChangeShapeType="1"/>
          </p:cNvSpPr>
          <p:nvPr/>
        </p:nvSpPr>
        <p:spPr bwMode="auto">
          <a:xfrm flipV="1">
            <a:off x="694055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46" name="Line 102"/>
          <p:cNvSpPr>
            <a:spLocks noChangeShapeType="1"/>
          </p:cNvSpPr>
          <p:nvPr/>
        </p:nvSpPr>
        <p:spPr bwMode="auto">
          <a:xfrm flipV="1">
            <a:off x="716915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47" name="Line 103"/>
          <p:cNvSpPr>
            <a:spLocks noChangeShapeType="1"/>
          </p:cNvSpPr>
          <p:nvPr/>
        </p:nvSpPr>
        <p:spPr bwMode="auto">
          <a:xfrm flipV="1">
            <a:off x="823595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48" name="Line 104"/>
          <p:cNvSpPr>
            <a:spLocks noChangeShapeType="1"/>
          </p:cNvSpPr>
          <p:nvPr/>
        </p:nvSpPr>
        <p:spPr bwMode="auto">
          <a:xfrm>
            <a:off x="5873750" y="4267200"/>
            <a:ext cx="1066800" cy="0"/>
          </a:xfrm>
          <a:prstGeom prst="line">
            <a:avLst/>
          </a:prstGeom>
          <a:noFill/>
          <a:ln w="9525">
            <a:solidFill>
              <a:schemeClr val="tx1"/>
            </a:solidFill>
            <a:round/>
            <a:headEnd/>
            <a:tailEnd/>
          </a:ln>
        </p:spPr>
        <p:txBody>
          <a:bodyPr wrap="none" anchor="ctr"/>
          <a:lstStyle/>
          <a:p>
            <a:endParaRPr lang="zh-CN" altLang="en-US"/>
          </a:p>
        </p:txBody>
      </p:sp>
      <p:sp>
        <p:nvSpPr>
          <p:cNvPr id="185449" name="Line 105"/>
          <p:cNvSpPr>
            <a:spLocks noChangeShapeType="1"/>
          </p:cNvSpPr>
          <p:nvPr/>
        </p:nvSpPr>
        <p:spPr bwMode="auto">
          <a:xfrm>
            <a:off x="5867400" y="4724400"/>
            <a:ext cx="1066800" cy="0"/>
          </a:xfrm>
          <a:prstGeom prst="line">
            <a:avLst/>
          </a:prstGeom>
          <a:noFill/>
          <a:ln w="9525">
            <a:solidFill>
              <a:schemeClr val="tx1"/>
            </a:solidFill>
            <a:round/>
            <a:headEnd/>
            <a:tailEnd/>
          </a:ln>
        </p:spPr>
        <p:txBody>
          <a:bodyPr wrap="none" anchor="ctr"/>
          <a:lstStyle/>
          <a:p>
            <a:endParaRPr lang="zh-CN" altLang="en-US"/>
          </a:p>
        </p:txBody>
      </p:sp>
      <p:sp>
        <p:nvSpPr>
          <p:cNvPr id="185450" name="Line 106"/>
          <p:cNvSpPr>
            <a:spLocks noChangeShapeType="1"/>
          </p:cNvSpPr>
          <p:nvPr/>
        </p:nvSpPr>
        <p:spPr bwMode="auto">
          <a:xfrm>
            <a:off x="5867400" y="5181600"/>
            <a:ext cx="1066800" cy="0"/>
          </a:xfrm>
          <a:prstGeom prst="line">
            <a:avLst/>
          </a:prstGeom>
          <a:noFill/>
          <a:ln w="9525">
            <a:solidFill>
              <a:schemeClr val="tx1"/>
            </a:solidFill>
            <a:round/>
            <a:headEnd/>
            <a:tailEnd/>
          </a:ln>
        </p:spPr>
        <p:txBody>
          <a:bodyPr wrap="none" anchor="ctr"/>
          <a:lstStyle/>
          <a:p>
            <a:endParaRPr lang="zh-CN" altLang="en-US"/>
          </a:p>
        </p:txBody>
      </p:sp>
      <p:sp>
        <p:nvSpPr>
          <p:cNvPr id="185451" name="Line 107"/>
          <p:cNvSpPr>
            <a:spLocks noChangeShapeType="1"/>
          </p:cNvSpPr>
          <p:nvPr/>
        </p:nvSpPr>
        <p:spPr bwMode="auto">
          <a:xfrm>
            <a:off x="7169150" y="4267200"/>
            <a:ext cx="1066800" cy="0"/>
          </a:xfrm>
          <a:prstGeom prst="line">
            <a:avLst/>
          </a:prstGeom>
          <a:noFill/>
          <a:ln w="9525">
            <a:solidFill>
              <a:schemeClr val="tx1"/>
            </a:solidFill>
            <a:round/>
            <a:headEnd/>
            <a:tailEnd/>
          </a:ln>
        </p:spPr>
        <p:txBody>
          <a:bodyPr wrap="none" anchor="ctr"/>
          <a:lstStyle/>
          <a:p>
            <a:endParaRPr lang="zh-CN" altLang="en-US"/>
          </a:p>
        </p:txBody>
      </p:sp>
      <p:sp>
        <p:nvSpPr>
          <p:cNvPr id="185452" name="Line 108"/>
          <p:cNvSpPr>
            <a:spLocks noChangeShapeType="1"/>
          </p:cNvSpPr>
          <p:nvPr/>
        </p:nvSpPr>
        <p:spPr bwMode="auto">
          <a:xfrm>
            <a:off x="7162800" y="4724400"/>
            <a:ext cx="1066800" cy="0"/>
          </a:xfrm>
          <a:prstGeom prst="line">
            <a:avLst/>
          </a:prstGeom>
          <a:noFill/>
          <a:ln w="9525">
            <a:solidFill>
              <a:schemeClr val="tx1"/>
            </a:solidFill>
            <a:round/>
            <a:headEnd/>
            <a:tailEnd/>
          </a:ln>
        </p:spPr>
        <p:txBody>
          <a:bodyPr wrap="none" anchor="ctr"/>
          <a:lstStyle/>
          <a:p>
            <a:endParaRPr lang="zh-CN" altLang="en-US"/>
          </a:p>
        </p:txBody>
      </p:sp>
      <p:sp>
        <p:nvSpPr>
          <p:cNvPr id="185453" name="Line 109"/>
          <p:cNvSpPr>
            <a:spLocks noChangeShapeType="1"/>
          </p:cNvSpPr>
          <p:nvPr/>
        </p:nvSpPr>
        <p:spPr bwMode="auto">
          <a:xfrm>
            <a:off x="7162800" y="5181600"/>
            <a:ext cx="1066800" cy="0"/>
          </a:xfrm>
          <a:prstGeom prst="line">
            <a:avLst/>
          </a:prstGeom>
          <a:noFill/>
          <a:ln w="9525">
            <a:solidFill>
              <a:schemeClr val="tx1"/>
            </a:solidFill>
            <a:round/>
            <a:headEnd/>
            <a:tailEnd/>
          </a:ln>
        </p:spPr>
        <p:txBody>
          <a:bodyPr wrap="none" anchor="ctr"/>
          <a:lstStyle/>
          <a:p>
            <a:endParaRPr lang="zh-CN" altLang="en-US"/>
          </a:p>
        </p:txBody>
      </p:sp>
      <p:sp>
        <p:nvSpPr>
          <p:cNvPr id="185454" name="Line 110"/>
          <p:cNvSpPr>
            <a:spLocks noChangeShapeType="1"/>
          </p:cNvSpPr>
          <p:nvPr/>
        </p:nvSpPr>
        <p:spPr bwMode="auto">
          <a:xfrm flipV="1">
            <a:off x="64008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55" name="Line 111"/>
          <p:cNvSpPr>
            <a:spLocks noChangeShapeType="1"/>
          </p:cNvSpPr>
          <p:nvPr/>
        </p:nvSpPr>
        <p:spPr bwMode="auto">
          <a:xfrm flipV="1">
            <a:off x="770255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5456" name="Line 112"/>
          <p:cNvSpPr>
            <a:spLocks noChangeShapeType="1"/>
          </p:cNvSpPr>
          <p:nvPr/>
        </p:nvSpPr>
        <p:spPr bwMode="auto">
          <a:xfrm>
            <a:off x="5867400" y="5638800"/>
            <a:ext cx="1066800" cy="0"/>
          </a:xfrm>
          <a:prstGeom prst="line">
            <a:avLst/>
          </a:prstGeom>
          <a:noFill/>
          <a:ln w="9525">
            <a:solidFill>
              <a:schemeClr val="tx1"/>
            </a:solidFill>
            <a:round/>
            <a:headEnd/>
            <a:tailEnd/>
          </a:ln>
        </p:spPr>
        <p:txBody>
          <a:bodyPr wrap="none" anchor="ctr"/>
          <a:lstStyle/>
          <a:p>
            <a:endParaRPr lang="zh-CN" altLang="en-US"/>
          </a:p>
        </p:txBody>
      </p:sp>
      <p:sp>
        <p:nvSpPr>
          <p:cNvPr id="185457" name="Line 113"/>
          <p:cNvSpPr>
            <a:spLocks noChangeShapeType="1"/>
          </p:cNvSpPr>
          <p:nvPr/>
        </p:nvSpPr>
        <p:spPr bwMode="auto">
          <a:xfrm>
            <a:off x="7162800" y="5638800"/>
            <a:ext cx="1066800" cy="0"/>
          </a:xfrm>
          <a:prstGeom prst="line">
            <a:avLst/>
          </a:prstGeom>
          <a:noFill/>
          <a:ln w="9525">
            <a:solidFill>
              <a:schemeClr val="tx1"/>
            </a:solidFill>
            <a:round/>
            <a:headEnd/>
            <a:tailEnd/>
          </a:ln>
        </p:spPr>
        <p:txBody>
          <a:bodyPr wrap="none" anchor="ctr"/>
          <a:lstStyle/>
          <a:p>
            <a:endParaRPr lang="zh-CN" altLang="en-US"/>
          </a:p>
        </p:txBody>
      </p:sp>
      <p:sp>
        <p:nvSpPr>
          <p:cNvPr id="185458" name="Rectangle 114"/>
          <p:cNvSpPr>
            <a:spLocks noChangeArrowheads="1"/>
          </p:cNvSpPr>
          <p:nvPr/>
        </p:nvSpPr>
        <p:spPr bwMode="auto">
          <a:xfrm>
            <a:off x="5808663" y="5530850"/>
            <a:ext cx="592137" cy="641350"/>
          </a:xfrm>
          <a:prstGeom prst="rect">
            <a:avLst/>
          </a:prstGeom>
          <a:noFill/>
          <a:ln w="2857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5459" name="Text Box 115"/>
          <p:cNvSpPr txBox="1">
            <a:spLocks noChangeArrowheads="1"/>
          </p:cNvSpPr>
          <p:nvPr/>
        </p:nvSpPr>
        <p:spPr bwMode="auto">
          <a:xfrm>
            <a:off x="7296150" y="5943600"/>
            <a:ext cx="933450" cy="457200"/>
          </a:xfrm>
          <a:prstGeom prst="rect">
            <a:avLst/>
          </a:prstGeom>
          <a:noFill/>
          <a:ln w="9525">
            <a:noFill/>
            <a:miter lim="800000"/>
            <a:headEnd/>
            <a:tailEnd/>
          </a:ln>
        </p:spPr>
        <p:txBody>
          <a:bodyPr wrap="none">
            <a:spAutoFit/>
          </a:bodyPr>
          <a:lstStyle/>
          <a:p>
            <a:pPr algn="ctr"/>
            <a:r>
              <a:rPr lang="en-US" altLang="zh-CN" b="1">
                <a:solidFill>
                  <a:srgbClr val="333399"/>
                </a:solidFill>
              </a:rPr>
              <a:t>n=4-2</a:t>
            </a:r>
            <a:endParaRPr lang="en-US" altLang="zh-CN"/>
          </a:p>
        </p:txBody>
      </p:sp>
      <p:sp>
        <p:nvSpPr>
          <p:cNvPr id="185460" name="Rectangle 116"/>
          <p:cNvSpPr>
            <a:spLocks noChangeArrowheads="1"/>
          </p:cNvSpPr>
          <p:nvPr/>
        </p:nvSpPr>
        <p:spPr bwMode="auto">
          <a:xfrm>
            <a:off x="7104063" y="553085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5461" name="Rectangle 117"/>
          <p:cNvSpPr>
            <a:spLocks noChangeArrowheads="1"/>
          </p:cNvSpPr>
          <p:nvPr/>
        </p:nvSpPr>
        <p:spPr bwMode="auto">
          <a:xfrm>
            <a:off x="246063" y="513715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5462" name="Rectangle 118"/>
          <p:cNvSpPr>
            <a:spLocks noChangeArrowheads="1"/>
          </p:cNvSpPr>
          <p:nvPr/>
        </p:nvSpPr>
        <p:spPr bwMode="auto">
          <a:xfrm>
            <a:off x="246063" y="464820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5463" name="Text Box 119"/>
          <p:cNvSpPr txBox="1">
            <a:spLocks noChangeArrowheads="1"/>
          </p:cNvSpPr>
          <p:nvPr/>
        </p:nvSpPr>
        <p:spPr bwMode="auto">
          <a:xfrm>
            <a:off x="246063" y="419100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185464" name="Rectangle 120"/>
          <p:cNvSpPr>
            <a:spLocks noChangeArrowheads="1"/>
          </p:cNvSpPr>
          <p:nvPr/>
        </p:nvSpPr>
        <p:spPr bwMode="auto">
          <a:xfrm>
            <a:off x="1524000" y="513715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5465" name="Rectangle 121"/>
          <p:cNvSpPr>
            <a:spLocks noChangeArrowheads="1"/>
          </p:cNvSpPr>
          <p:nvPr/>
        </p:nvSpPr>
        <p:spPr bwMode="auto">
          <a:xfrm>
            <a:off x="1524000" y="46482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5466" name="Text Box 122"/>
          <p:cNvSpPr txBox="1">
            <a:spLocks noChangeArrowheads="1"/>
          </p:cNvSpPr>
          <p:nvPr/>
        </p:nvSpPr>
        <p:spPr bwMode="auto">
          <a:xfrm>
            <a:off x="1524000" y="41910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185467" name="Rectangle 123"/>
          <p:cNvSpPr>
            <a:spLocks noChangeArrowheads="1"/>
          </p:cNvSpPr>
          <p:nvPr/>
        </p:nvSpPr>
        <p:spPr bwMode="auto">
          <a:xfrm>
            <a:off x="2913063" y="513715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5468" name="Rectangle 124"/>
          <p:cNvSpPr>
            <a:spLocks noChangeArrowheads="1"/>
          </p:cNvSpPr>
          <p:nvPr/>
        </p:nvSpPr>
        <p:spPr bwMode="auto">
          <a:xfrm>
            <a:off x="2913063" y="464820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5469" name="Rectangle 125"/>
          <p:cNvSpPr>
            <a:spLocks noChangeArrowheads="1"/>
          </p:cNvSpPr>
          <p:nvPr/>
        </p:nvSpPr>
        <p:spPr bwMode="auto">
          <a:xfrm>
            <a:off x="4208463" y="513715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5470" name="Rectangle 126"/>
          <p:cNvSpPr>
            <a:spLocks noChangeArrowheads="1"/>
          </p:cNvSpPr>
          <p:nvPr/>
        </p:nvSpPr>
        <p:spPr bwMode="auto">
          <a:xfrm>
            <a:off x="4208463" y="464820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5471" name="Rectangle 127"/>
          <p:cNvSpPr>
            <a:spLocks noChangeArrowheads="1"/>
          </p:cNvSpPr>
          <p:nvPr/>
        </p:nvSpPr>
        <p:spPr bwMode="auto">
          <a:xfrm>
            <a:off x="5562600" y="51054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5472" name="Rectangle 128"/>
          <p:cNvSpPr>
            <a:spLocks noChangeArrowheads="1"/>
          </p:cNvSpPr>
          <p:nvPr/>
        </p:nvSpPr>
        <p:spPr bwMode="auto">
          <a:xfrm>
            <a:off x="6858000" y="51054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27" name="灯片编号占位符 126"/>
          <p:cNvSpPr>
            <a:spLocks noGrp="1"/>
          </p:cNvSpPr>
          <p:nvPr>
            <p:ph type="sldNum" sz="quarter" idx="12"/>
          </p:nvPr>
        </p:nvSpPr>
        <p:spPr/>
        <p:txBody>
          <a:bodyPr/>
          <a:lstStyle/>
          <a:p>
            <a:pPr>
              <a:defRPr/>
            </a:pPr>
            <a:fld id="{2ACD63A2-D538-4F3E-8819-685F5BF9F291}" type="slidenum">
              <a:rPr lang="en-US" altLang="zh-CN" smtClean="0"/>
              <a:pPr>
                <a:defRPr/>
              </a:pPr>
              <a:t>43</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96"/>
                                        </p:tgtEl>
                                        <p:attrNameLst>
                                          <p:attrName>style.visibility</p:attrName>
                                        </p:attrNameLst>
                                      </p:cBhvr>
                                      <p:to>
                                        <p:strVal val="visible"/>
                                      </p:to>
                                    </p:set>
                                    <p:anim calcmode="lin" valueType="num">
                                      <p:cBhvr additive="base">
                                        <p:cTn id="7" dur="500" fill="hold"/>
                                        <p:tgtEl>
                                          <p:spTgt spid="185396"/>
                                        </p:tgtEl>
                                        <p:attrNameLst>
                                          <p:attrName>ppt_x</p:attrName>
                                        </p:attrNameLst>
                                      </p:cBhvr>
                                      <p:tavLst>
                                        <p:tav tm="0">
                                          <p:val>
                                            <p:strVal val="#ppt_x"/>
                                          </p:val>
                                        </p:tav>
                                        <p:tav tm="100000">
                                          <p:val>
                                            <p:strVal val="#ppt_x"/>
                                          </p:val>
                                        </p:tav>
                                      </p:tavLst>
                                    </p:anim>
                                    <p:anim calcmode="lin" valueType="num">
                                      <p:cBhvr additive="base">
                                        <p:cTn id="8" dur="500" fill="hold"/>
                                        <p:tgtEl>
                                          <p:spTgt spid="18539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5397"/>
                                        </p:tgtEl>
                                        <p:attrNameLst>
                                          <p:attrName>style.visibility</p:attrName>
                                        </p:attrNameLst>
                                      </p:cBhvr>
                                      <p:to>
                                        <p:strVal val="visible"/>
                                      </p:to>
                                    </p:set>
                                    <p:anim calcmode="lin" valueType="num">
                                      <p:cBhvr additive="base">
                                        <p:cTn id="11" dur="500" fill="hold"/>
                                        <p:tgtEl>
                                          <p:spTgt spid="185397"/>
                                        </p:tgtEl>
                                        <p:attrNameLst>
                                          <p:attrName>ppt_x</p:attrName>
                                        </p:attrNameLst>
                                      </p:cBhvr>
                                      <p:tavLst>
                                        <p:tav tm="0">
                                          <p:val>
                                            <p:strVal val="#ppt_x"/>
                                          </p:val>
                                        </p:tav>
                                        <p:tav tm="100000">
                                          <p:val>
                                            <p:strVal val="#ppt_x"/>
                                          </p:val>
                                        </p:tav>
                                      </p:tavLst>
                                    </p:anim>
                                    <p:anim calcmode="lin" valueType="num">
                                      <p:cBhvr additive="base">
                                        <p:cTn id="12" dur="500" fill="hold"/>
                                        <p:tgtEl>
                                          <p:spTgt spid="18539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5398"/>
                                        </p:tgtEl>
                                        <p:attrNameLst>
                                          <p:attrName>style.visibility</p:attrName>
                                        </p:attrNameLst>
                                      </p:cBhvr>
                                      <p:to>
                                        <p:strVal val="visible"/>
                                      </p:to>
                                    </p:set>
                                    <p:anim calcmode="lin" valueType="num">
                                      <p:cBhvr additive="base">
                                        <p:cTn id="15" dur="500" fill="hold"/>
                                        <p:tgtEl>
                                          <p:spTgt spid="185398"/>
                                        </p:tgtEl>
                                        <p:attrNameLst>
                                          <p:attrName>ppt_x</p:attrName>
                                        </p:attrNameLst>
                                      </p:cBhvr>
                                      <p:tavLst>
                                        <p:tav tm="0">
                                          <p:val>
                                            <p:strVal val="#ppt_x"/>
                                          </p:val>
                                        </p:tav>
                                        <p:tav tm="100000">
                                          <p:val>
                                            <p:strVal val="#ppt_x"/>
                                          </p:val>
                                        </p:tav>
                                      </p:tavLst>
                                    </p:anim>
                                    <p:anim calcmode="lin" valueType="num">
                                      <p:cBhvr additive="base">
                                        <p:cTn id="16" dur="500" fill="hold"/>
                                        <p:tgtEl>
                                          <p:spTgt spid="18539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5399"/>
                                        </p:tgtEl>
                                        <p:attrNameLst>
                                          <p:attrName>style.visibility</p:attrName>
                                        </p:attrNameLst>
                                      </p:cBhvr>
                                      <p:to>
                                        <p:strVal val="visible"/>
                                      </p:to>
                                    </p:set>
                                    <p:anim calcmode="lin" valueType="num">
                                      <p:cBhvr additive="base">
                                        <p:cTn id="19" dur="500" fill="hold"/>
                                        <p:tgtEl>
                                          <p:spTgt spid="185399"/>
                                        </p:tgtEl>
                                        <p:attrNameLst>
                                          <p:attrName>ppt_x</p:attrName>
                                        </p:attrNameLst>
                                      </p:cBhvr>
                                      <p:tavLst>
                                        <p:tav tm="0">
                                          <p:val>
                                            <p:strVal val="#ppt_x"/>
                                          </p:val>
                                        </p:tav>
                                        <p:tav tm="100000">
                                          <p:val>
                                            <p:strVal val="#ppt_x"/>
                                          </p:val>
                                        </p:tav>
                                      </p:tavLst>
                                    </p:anim>
                                    <p:anim calcmode="lin" valueType="num">
                                      <p:cBhvr additive="base">
                                        <p:cTn id="20" dur="500" fill="hold"/>
                                        <p:tgtEl>
                                          <p:spTgt spid="18539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5400"/>
                                        </p:tgtEl>
                                        <p:attrNameLst>
                                          <p:attrName>style.visibility</p:attrName>
                                        </p:attrNameLst>
                                      </p:cBhvr>
                                      <p:to>
                                        <p:strVal val="visible"/>
                                      </p:to>
                                    </p:set>
                                    <p:anim calcmode="lin" valueType="num">
                                      <p:cBhvr additive="base">
                                        <p:cTn id="23" dur="500" fill="hold"/>
                                        <p:tgtEl>
                                          <p:spTgt spid="185400"/>
                                        </p:tgtEl>
                                        <p:attrNameLst>
                                          <p:attrName>ppt_x</p:attrName>
                                        </p:attrNameLst>
                                      </p:cBhvr>
                                      <p:tavLst>
                                        <p:tav tm="0">
                                          <p:val>
                                            <p:strVal val="#ppt_x"/>
                                          </p:val>
                                        </p:tav>
                                        <p:tav tm="100000">
                                          <p:val>
                                            <p:strVal val="#ppt_x"/>
                                          </p:val>
                                        </p:tav>
                                      </p:tavLst>
                                    </p:anim>
                                    <p:anim calcmode="lin" valueType="num">
                                      <p:cBhvr additive="base">
                                        <p:cTn id="24" dur="500" fill="hold"/>
                                        <p:tgtEl>
                                          <p:spTgt spid="18540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5401"/>
                                        </p:tgtEl>
                                        <p:attrNameLst>
                                          <p:attrName>style.visibility</p:attrName>
                                        </p:attrNameLst>
                                      </p:cBhvr>
                                      <p:to>
                                        <p:strVal val="visible"/>
                                      </p:to>
                                    </p:set>
                                    <p:anim calcmode="lin" valueType="num">
                                      <p:cBhvr additive="base">
                                        <p:cTn id="27" dur="500" fill="hold"/>
                                        <p:tgtEl>
                                          <p:spTgt spid="185401"/>
                                        </p:tgtEl>
                                        <p:attrNameLst>
                                          <p:attrName>ppt_x</p:attrName>
                                        </p:attrNameLst>
                                      </p:cBhvr>
                                      <p:tavLst>
                                        <p:tav tm="0">
                                          <p:val>
                                            <p:strVal val="#ppt_x"/>
                                          </p:val>
                                        </p:tav>
                                        <p:tav tm="100000">
                                          <p:val>
                                            <p:strVal val="#ppt_x"/>
                                          </p:val>
                                        </p:tav>
                                      </p:tavLst>
                                    </p:anim>
                                    <p:anim calcmode="lin" valueType="num">
                                      <p:cBhvr additive="base">
                                        <p:cTn id="28" dur="500" fill="hold"/>
                                        <p:tgtEl>
                                          <p:spTgt spid="18540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5402"/>
                                        </p:tgtEl>
                                        <p:attrNameLst>
                                          <p:attrName>style.visibility</p:attrName>
                                        </p:attrNameLst>
                                      </p:cBhvr>
                                      <p:to>
                                        <p:strVal val="visible"/>
                                      </p:to>
                                    </p:set>
                                    <p:anim calcmode="lin" valueType="num">
                                      <p:cBhvr additive="base">
                                        <p:cTn id="31" dur="500" fill="hold"/>
                                        <p:tgtEl>
                                          <p:spTgt spid="185402"/>
                                        </p:tgtEl>
                                        <p:attrNameLst>
                                          <p:attrName>ppt_x</p:attrName>
                                        </p:attrNameLst>
                                      </p:cBhvr>
                                      <p:tavLst>
                                        <p:tav tm="0">
                                          <p:val>
                                            <p:strVal val="#ppt_x"/>
                                          </p:val>
                                        </p:tav>
                                        <p:tav tm="100000">
                                          <p:val>
                                            <p:strVal val="#ppt_x"/>
                                          </p:val>
                                        </p:tav>
                                      </p:tavLst>
                                    </p:anim>
                                    <p:anim calcmode="lin" valueType="num">
                                      <p:cBhvr additive="base">
                                        <p:cTn id="32" dur="500" fill="hold"/>
                                        <p:tgtEl>
                                          <p:spTgt spid="18540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5403"/>
                                        </p:tgtEl>
                                        <p:attrNameLst>
                                          <p:attrName>style.visibility</p:attrName>
                                        </p:attrNameLst>
                                      </p:cBhvr>
                                      <p:to>
                                        <p:strVal val="visible"/>
                                      </p:to>
                                    </p:set>
                                    <p:anim calcmode="lin" valueType="num">
                                      <p:cBhvr additive="base">
                                        <p:cTn id="35" dur="500" fill="hold"/>
                                        <p:tgtEl>
                                          <p:spTgt spid="185403"/>
                                        </p:tgtEl>
                                        <p:attrNameLst>
                                          <p:attrName>ppt_x</p:attrName>
                                        </p:attrNameLst>
                                      </p:cBhvr>
                                      <p:tavLst>
                                        <p:tav tm="0">
                                          <p:val>
                                            <p:strVal val="#ppt_x"/>
                                          </p:val>
                                        </p:tav>
                                        <p:tav tm="100000">
                                          <p:val>
                                            <p:strVal val="#ppt_x"/>
                                          </p:val>
                                        </p:tav>
                                      </p:tavLst>
                                    </p:anim>
                                    <p:anim calcmode="lin" valueType="num">
                                      <p:cBhvr additive="base">
                                        <p:cTn id="36" dur="500" fill="hold"/>
                                        <p:tgtEl>
                                          <p:spTgt spid="18540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5404"/>
                                        </p:tgtEl>
                                        <p:attrNameLst>
                                          <p:attrName>style.visibility</p:attrName>
                                        </p:attrNameLst>
                                      </p:cBhvr>
                                      <p:to>
                                        <p:strVal val="visible"/>
                                      </p:to>
                                    </p:set>
                                    <p:anim calcmode="lin" valueType="num">
                                      <p:cBhvr additive="base">
                                        <p:cTn id="39" dur="500" fill="hold"/>
                                        <p:tgtEl>
                                          <p:spTgt spid="185404"/>
                                        </p:tgtEl>
                                        <p:attrNameLst>
                                          <p:attrName>ppt_x</p:attrName>
                                        </p:attrNameLst>
                                      </p:cBhvr>
                                      <p:tavLst>
                                        <p:tav tm="0">
                                          <p:val>
                                            <p:strVal val="#ppt_x"/>
                                          </p:val>
                                        </p:tav>
                                        <p:tav tm="100000">
                                          <p:val>
                                            <p:strVal val="#ppt_x"/>
                                          </p:val>
                                        </p:tav>
                                      </p:tavLst>
                                    </p:anim>
                                    <p:anim calcmode="lin" valueType="num">
                                      <p:cBhvr additive="base">
                                        <p:cTn id="40" dur="500" fill="hold"/>
                                        <p:tgtEl>
                                          <p:spTgt spid="18540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5405"/>
                                        </p:tgtEl>
                                        <p:attrNameLst>
                                          <p:attrName>style.visibility</p:attrName>
                                        </p:attrNameLst>
                                      </p:cBhvr>
                                      <p:to>
                                        <p:strVal val="visible"/>
                                      </p:to>
                                    </p:set>
                                    <p:anim calcmode="lin" valueType="num">
                                      <p:cBhvr additive="base">
                                        <p:cTn id="43" dur="500" fill="hold"/>
                                        <p:tgtEl>
                                          <p:spTgt spid="185405"/>
                                        </p:tgtEl>
                                        <p:attrNameLst>
                                          <p:attrName>ppt_x</p:attrName>
                                        </p:attrNameLst>
                                      </p:cBhvr>
                                      <p:tavLst>
                                        <p:tav tm="0">
                                          <p:val>
                                            <p:strVal val="#ppt_x"/>
                                          </p:val>
                                        </p:tav>
                                        <p:tav tm="100000">
                                          <p:val>
                                            <p:strVal val="#ppt_x"/>
                                          </p:val>
                                        </p:tav>
                                      </p:tavLst>
                                    </p:anim>
                                    <p:anim calcmode="lin" valueType="num">
                                      <p:cBhvr additive="base">
                                        <p:cTn id="44" dur="500" fill="hold"/>
                                        <p:tgtEl>
                                          <p:spTgt spid="18540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5435"/>
                                        </p:tgtEl>
                                        <p:attrNameLst>
                                          <p:attrName>style.visibility</p:attrName>
                                        </p:attrNameLst>
                                      </p:cBhvr>
                                      <p:to>
                                        <p:strVal val="visible"/>
                                      </p:to>
                                    </p:set>
                                    <p:anim calcmode="lin" valueType="num">
                                      <p:cBhvr additive="base">
                                        <p:cTn id="47" dur="500" fill="hold"/>
                                        <p:tgtEl>
                                          <p:spTgt spid="185435"/>
                                        </p:tgtEl>
                                        <p:attrNameLst>
                                          <p:attrName>ppt_x</p:attrName>
                                        </p:attrNameLst>
                                      </p:cBhvr>
                                      <p:tavLst>
                                        <p:tav tm="0">
                                          <p:val>
                                            <p:strVal val="#ppt_x"/>
                                          </p:val>
                                        </p:tav>
                                        <p:tav tm="100000">
                                          <p:val>
                                            <p:strVal val="#ppt_x"/>
                                          </p:val>
                                        </p:tav>
                                      </p:tavLst>
                                    </p:anim>
                                    <p:anim calcmode="lin" valueType="num">
                                      <p:cBhvr additive="base">
                                        <p:cTn id="48" dur="500" fill="hold"/>
                                        <p:tgtEl>
                                          <p:spTgt spid="18543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5461"/>
                                        </p:tgtEl>
                                        <p:attrNameLst>
                                          <p:attrName>style.visibility</p:attrName>
                                        </p:attrNameLst>
                                      </p:cBhvr>
                                      <p:to>
                                        <p:strVal val="visible"/>
                                      </p:to>
                                    </p:set>
                                    <p:anim calcmode="lin" valueType="num">
                                      <p:cBhvr additive="base">
                                        <p:cTn id="51" dur="500" fill="hold"/>
                                        <p:tgtEl>
                                          <p:spTgt spid="185461"/>
                                        </p:tgtEl>
                                        <p:attrNameLst>
                                          <p:attrName>ppt_x</p:attrName>
                                        </p:attrNameLst>
                                      </p:cBhvr>
                                      <p:tavLst>
                                        <p:tav tm="0">
                                          <p:val>
                                            <p:strVal val="#ppt_x"/>
                                          </p:val>
                                        </p:tav>
                                        <p:tav tm="100000">
                                          <p:val>
                                            <p:strVal val="#ppt_x"/>
                                          </p:val>
                                        </p:tav>
                                      </p:tavLst>
                                    </p:anim>
                                    <p:anim calcmode="lin" valueType="num">
                                      <p:cBhvr additive="base">
                                        <p:cTn id="52" dur="500" fill="hold"/>
                                        <p:tgtEl>
                                          <p:spTgt spid="18546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5462"/>
                                        </p:tgtEl>
                                        <p:attrNameLst>
                                          <p:attrName>style.visibility</p:attrName>
                                        </p:attrNameLst>
                                      </p:cBhvr>
                                      <p:to>
                                        <p:strVal val="visible"/>
                                      </p:to>
                                    </p:set>
                                    <p:anim calcmode="lin" valueType="num">
                                      <p:cBhvr additive="base">
                                        <p:cTn id="55" dur="500" fill="hold"/>
                                        <p:tgtEl>
                                          <p:spTgt spid="185462"/>
                                        </p:tgtEl>
                                        <p:attrNameLst>
                                          <p:attrName>ppt_x</p:attrName>
                                        </p:attrNameLst>
                                      </p:cBhvr>
                                      <p:tavLst>
                                        <p:tav tm="0">
                                          <p:val>
                                            <p:strVal val="#ppt_x"/>
                                          </p:val>
                                        </p:tav>
                                        <p:tav tm="100000">
                                          <p:val>
                                            <p:strVal val="#ppt_x"/>
                                          </p:val>
                                        </p:tav>
                                      </p:tavLst>
                                    </p:anim>
                                    <p:anim calcmode="lin" valueType="num">
                                      <p:cBhvr additive="base">
                                        <p:cTn id="56" dur="500" fill="hold"/>
                                        <p:tgtEl>
                                          <p:spTgt spid="18546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5463"/>
                                        </p:tgtEl>
                                        <p:attrNameLst>
                                          <p:attrName>style.visibility</p:attrName>
                                        </p:attrNameLst>
                                      </p:cBhvr>
                                      <p:to>
                                        <p:strVal val="visible"/>
                                      </p:to>
                                    </p:set>
                                    <p:anim calcmode="lin" valueType="num">
                                      <p:cBhvr additive="base">
                                        <p:cTn id="59" dur="500" fill="hold"/>
                                        <p:tgtEl>
                                          <p:spTgt spid="185463"/>
                                        </p:tgtEl>
                                        <p:attrNameLst>
                                          <p:attrName>ppt_x</p:attrName>
                                        </p:attrNameLst>
                                      </p:cBhvr>
                                      <p:tavLst>
                                        <p:tav tm="0">
                                          <p:val>
                                            <p:strVal val="#ppt_x"/>
                                          </p:val>
                                        </p:tav>
                                        <p:tav tm="100000">
                                          <p:val>
                                            <p:strVal val="#ppt_x"/>
                                          </p:val>
                                        </p:tav>
                                      </p:tavLst>
                                    </p:anim>
                                    <p:anim calcmode="lin" valueType="num">
                                      <p:cBhvr additive="base">
                                        <p:cTn id="60" dur="500" fill="hold"/>
                                        <p:tgtEl>
                                          <p:spTgt spid="18546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85348"/>
                                        </p:tgtEl>
                                        <p:attrNameLst>
                                          <p:attrName>style.visibility</p:attrName>
                                        </p:attrNameLst>
                                      </p:cBhvr>
                                      <p:to>
                                        <p:strVal val="visible"/>
                                      </p:to>
                                    </p:set>
                                    <p:anim calcmode="lin" valueType="num">
                                      <p:cBhvr additive="base">
                                        <p:cTn id="65" dur="500" fill="hold"/>
                                        <p:tgtEl>
                                          <p:spTgt spid="185348"/>
                                        </p:tgtEl>
                                        <p:attrNameLst>
                                          <p:attrName>ppt_x</p:attrName>
                                        </p:attrNameLst>
                                      </p:cBhvr>
                                      <p:tavLst>
                                        <p:tav tm="0">
                                          <p:val>
                                            <p:strVal val="#ppt_x"/>
                                          </p:val>
                                        </p:tav>
                                        <p:tav tm="100000">
                                          <p:val>
                                            <p:strVal val="#ppt_x"/>
                                          </p:val>
                                        </p:tav>
                                      </p:tavLst>
                                    </p:anim>
                                    <p:anim calcmode="lin" valueType="num">
                                      <p:cBhvr additive="base">
                                        <p:cTn id="66" dur="500" fill="hold"/>
                                        <p:tgtEl>
                                          <p:spTgt spid="18534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85406"/>
                                        </p:tgtEl>
                                        <p:attrNameLst>
                                          <p:attrName>style.visibility</p:attrName>
                                        </p:attrNameLst>
                                      </p:cBhvr>
                                      <p:to>
                                        <p:strVal val="visible"/>
                                      </p:to>
                                    </p:set>
                                    <p:anim calcmode="lin" valueType="num">
                                      <p:cBhvr additive="base">
                                        <p:cTn id="69" dur="500" fill="hold"/>
                                        <p:tgtEl>
                                          <p:spTgt spid="185406"/>
                                        </p:tgtEl>
                                        <p:attrNameLst>
                                          <p:attrName>ppt_x</p:attrName>
                                        </p:attrNameLst>
                                      </p:cBhvr>
                                      <p:tavLst>
                                        <p:tav tm="0">
                                          <p:val>
                                            <p:strVal val="#ppt_x"/>
                                          </p:val>
                                        </p:tav>
                                        <p:tav tm="100000">
                                          <p:val>
                                            <p:strVal val="#ppt_x"/>
                                          </p:val>
                                        </p:tav>
                                      </p:tavLst>
                                    </p:anim>
                                    <p:anim calcmode="lin" valueType="num">
                                      <p:cBhvr additive="base">
                                        <p:cTn id="70" dur="500" fill="hold"/>
                                        <p:tgtEl>
                                          <p:spTgt spid="1854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85407"/>
                                        </p:tgtEl>
                                        <p:attrNameLst>
                                          <p:attrName>style.visibility</p:attrName>
                                        </p:attrNameLst>
                                      </p:cBhvr>
                                      <p:to>
                                        <p:strVal val="visible"/>
                                      </p:to>
                                    </p:set>
                                    <p:anim calcmode="lin" valueType="num">
                                      <p:cBhvr additive="base">
                                        <p:cTn id="73" dur="500" fill="hold"/>
                                        <p:tgtEl>
                                          <p:spTgt spid="185407"/>
                                        </p:tgtEl>
                                        <p:attrNameLst>
                                          <p:attrName>ppt_x</p:attrName>
                                        </p:attrNameLst>
                                      </p:cBhvr>
                                      <p:tavLst>
                                        <p:tav tm="0">
                                          <p:val>
                                            <p:strVal val="#ppt_x"/>
                                          </p:val>
                                        </p:tav>
                                        <p:tav tm="100000">
                                          <p:val>
                                            <p:strVal val="#ppt_x"/>
                                          </p:val>
                                        </p:tav>
                                      </p:tavLst>
                                    </p:anim>
                                    <p:anim calcmode="lin" valueType="num">
                                      <p:cBhvr additive="base">
                                        <p:cTn id="74" dur="500" fill="hold"/>
                                        <p:tgtEl>
                                          <p:spTgt spid="18540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85408"/>
                                        </p:tgtEl>
                                        <p:attrNameLst>
                                          <p:attrName>style.visibility</p:attrName>
                                        </p:attrNameLst>
                                      </p:cBhvr>
                                      <p:to>
                                        <p:strVal val="visible"/>
                                      </p:to>
                                    </p:set>
                                    <p:anim calcmode="lin" valueType="num">
                                      <p:cBhvr additive="base">
                                        <p:cTn id="77" dur="500" fill="hold"/>
                                        <p:tgtEl>
                                          <p:spTgt spid="185408"/>
                                        </p:tgtEl>
                                        <p:attrNameLst>
                                          <p:attrName>ppt_x</p:attrName>
                                        </p:attrNameLst>
                                      </p:cBhvr>
                                      <p:tavLst>
                                        <p:tav tm="0">
                                          <p:val>
                                            <p:strVal val="#ppt_x"/>
                                          </p:val>
                                        </p:tav>
                                        <p:tav tm="100000">
                                          <p:val>
                                            <p:strVal val="#ppt_x"/>
                                          </p:val>
                                        </p:tav>
                                      </p:tavLst>
                                    </p:anim>
                                    <p:anim calcmode="lin" valueType="num">
                                      <p:cBhvr additive="base">
                                        <p:cTn id="78" dur="500" fill="hold"/>
                                        <p:tgtEl>
                                          <p:spTgt spid="18540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85409"/>
                                        </p:tgtEl>
                                        <p:attrNameLst>
                                          <p:attrName>style.visibility</p:attrName>
                                        </p:attrNameLst>
                                      </p:cBhvr>
                                      <p:to>
                                        <p:strVal val="visible"/>
                                      </p:to>
                                    </p:set>
                                    <p:anim calcmode="lin" valueType="num">
                                      <p:cBhvr additive="base">
                                        <p:cTn id="81" dur="500" fill="hold"/>
                                        <p:tgtEl>
                                          <p:spTgt spid="185409"/>
                                        </p:tgtEl>
                                        <p:attrNameLst>
                                          <p:attrName>ppt_x</p:attrName>
                                        </p:attrNameLst>
                                      </p:cBhvr>
                                      <p:tavLst>
                                        <p:tav tm="0">
                                          <p:val>
                                            <p:strVal val="#ppt_x"/>
                                          </p:val>
                                        </p:tav>
                                        <p:tav tm="100000">
                                          <p:val>
                                            <p:strVal val="#ppt_x"/>
                                          </p:val>
                                        </p:tav>
                                      </p:tavLst>
                                    </p:anim>
                                    <p:anim calcmode="lin" valueType="num">
                                      <p:cBhvr additive="base">
                                        <p:cTn id="82" dur="500" fill="hold"/>
                                        <p:tgtEl>
                                          <p:spTgt spid="18540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85410"/>
                                        </p:tgtEl>
                                        <p:attrNameLst>
                                          <p:attrName>style.visibility</p:attrName>
                                        </p:attrNameLst>
                                      </p:cBhvr>
                                      <p:to>
                                        <p:strVal val="visible"/>
                                      </p:to>
                                    </p:set>
                                    <p:anim calcmode="lin" valueType="num">
                                      <p:cBhvr additive="base">
                                        <p:cTn id="85" dur="500" fill="hold"/>
                                        <p:tgtEl>
                                          <p:spTgt spid="185410"/>
                                        </p:tgtEl>
                                        <p:attrNameLst>
                                          <p:attrName>ppt_x</p:attrName>
                                        </p:attrNameLst>
                                      </p:cBhvr>
                                      <p:tavLst>
                                        <p:tav tm="0">
                                          <p:val>
                                            <p:strVal val="#ppt_x"/>
                                          </p:val>
                                        </p:tav>
                                        <p:tav tm="100000">
                                          <p:val>
                                            <p:strVal val="#ppt_x"/>
                                          </p:val>
                                        </p:tav>
                                      </p:tavLst>
                                    </p:anim>
                                    <p:anim calcmode="lin" valueType="num">
                                      <p:cBhvr additive="base">
                                        <p:cTn id="86" dur="500" fill="hold"/>
                                        <p:tgtEl>
                                          <p:spTgt spid="185410"/>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5411"/>
                                        </p:tgtEl>
                                        <p:attrNameLst>
                                          <p:attrName>style.visibility</p:attrName>
                                        </p:attrNameLst>
                                      </p:cBhvr>
                                      <p:to>
                                        <p:strVal val="visible"/>
                                      </p:to>
                                    </p:set>
                                    <p:anim calcmode="lin" valueType="num">
                                      <p:cBhvr additive="base">
                                        <p:cTn id="89" dur="500" fill="hold"/>
                                        <p:tgtEl>
                                          <p:spTgt spid="185411"/>
                                        </p:tgtEl>
                                        <p:attrNameLst>
                                          <p:attrName>ppt_x</p:attrName>
                                        </p:attrNameLst>
                                      </p:cBhvr>
                                      <p:tavLst>
                                        <p:tav tm="0">
                                          <p:val>
                                            <p:strVal val="#ppt_x"/>
                                          </p:val>
                                        </p:tav>
                                        <p:tav tm="100000">
                                          <p:val>
                                            <p:strVal val="#ppt_x"/>
                                          </p:val>
                                        </p:tav>
                                      </p:tavLst>
                                    </p:anim>
                                    <p:anim calcmode="lin" valueType="num">
                                      <p:cBhvr additive="base">
                                        <p:cTn id="90" dur="500" fill="hold"/>
                                        <p:tgtEl>
                                          <p:spTgt spid="185411"/>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85412"/>
                                        </p:tgtEl>
                                        <p:attrNameLst>
                                          <p:attrName>style.visibility</p:attrName>
                                        </p:attrNameLst>
                                      </p:cBhvr>
                                      <p:to>
                                        <p:strVal val="visible"/>
                                      </p:to>
                                    </p:set>
                                    <p:anim calcmode="lin" valueType="num">
                                      <p:cBhvr additive="base">
                                        <p:cTn id="93" dur="500" fill="hold"/>
                                        <p:tgtEl>
                                          <p:spTgt spid="185412"/>
                                        </p:tgtEl>
                                        <p:attrNameLst>
                                          <p:attrName>ppt_x</p:attrName>
                                        </p:attrNameLst>
                                      </p:cBhvr>
                                      <p:tavLst>
                                        <p:tav tm="0">
                                          <p:val>
                                            <p:strVal val="#ppt_x"/>
                                          </p:val>
                                        </p:tav>
                                        <p:tav tm="100000">
                                          <p:val>
                                            <p:strVal val="#ppt_x"/>
                                          </p:val>
                                        </p:tav>
                                      </p:tavLst>
                                    </p:anim>
                                    <p:anim calcmode="lin" valueType="num">
                                      <p:cBhvr additive="base">
                                        <p:cTn id="94" dur="500" fill="hold"/>
                                        <p:tgtEl>
                                          <p:spTgt spid="185412"/>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85413"/>
                                        </p:tgtEl>
                                        <p:attrNameLst>
                                          <p:attrName>style.visibility</p:attrName>
                                        </p:attrNameLst>
                                      </p:cBhvr>
                                      <p:to>
                                        <p:strVal val="visible"/>
                                      </p:to>
                                    </p:set>
                                    <p:anim calcmode="lin" valueType="num">
                                      <p:cBhvr additive="base">
                                        <p:cTn id="97" dur="500" fill="hold"/>
                                        <p:tgtEl>
                                          <p:spTgt spid="185413"/>
                                        </p:tgtEl>
                                        <p:attrNameLst>
                                          <p:attrName>ppt_x</p:attrName>
                                        </p:attrNameLst>
                                      </p:cBhvr>
                                      <p:tavLst>
                                        <p:tav tm="0">
                                          <p:val>
                                            <p:strVal val="#ppt_x"/>
                                          </p:val>
                                        </p:tav>
                                        <p:tav tm="100000">
                                          <p:val>
                                            <p:strVal val="#ppt_x"/>
                                          </p:val>
                                        </p:tav>
                                      </p:tavLst>
                                    </p:anim>
                                    <p:anim calcmode="lin" valueType="num">
                                      <p:cBhvr additive="base">
                                        <p:cTn id="98" dur="500" fill="hold"/>
                                        <p:tgtEl>
                                          <p:spTgt spid="185413"/>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85414"/>
                                        </p:tgtEl>
                                        <p:attrNameLst>
                                          <p:attrName>style.visibility</p:attrName>
                                        </p:attrNameLst>
                                      </p:cBhvr>
                                      <p:to>
                                        <p:strVal val="visible"/>
                                      </p:to>
                                    </p:set>
                                    <p:anim calcmode="lin" valueType="num">
                                      <p:cBhvr additive="base">
                                        <p:cTn id="101" dur="500" fill="hold"/>
                                        <p:tgtEl>
                                          <p:spTgt spid="185414"/>
                                        </p:tgtEl>
                                        <p:attrNameLst>
                                          <p:attrName>ppt_x</p:attrName>
                                        </p:attrNameLst>
                                      </p:cBhvr>
                                      <p:tavLst>
                                        <p:tav tm="0">
                                          <p:val>
                                            <p:strVal val="#ppt_x"/>
                                          </p:val>
                                        </p:tav>
                                        <p:tav tm="100000">
                                          <p:val>
                                            <p:strVal val="#ppt_x"/>
                                          </p:val>
                                        </p:tav>
                                      </p:tavLst>
                                    </p:anim>
                                    <p:anim calcmode="lin" valueType="num">
                                      <p:cBhvr additive="base">
                                        <p:cTn id="102" dur="500" fill="hold"/>
                                        <p:tgtEl>
                                          <p:spTgt spid="185414"/>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85436"/>
                                        </p:tgtEl>
                                        <p:attrNameLst>
                                          <p:attrName>style.visibility</p:attrName>
                                        </p:attrNameLst>
                                      </p:cBhvr>
                                      <p:to>
                                        <p:strVal val="visible"/>
                                      </p:to>
                                    </p:set>
                                    <p:anim calcmode="lin" valueType="num">
                                      <p:cBhvr additive="base">
                                        <p:cTn id="105" dur="500" fill="hold"/>
                                        <p:tgtEl>
                                          <p:spTgt spid="185436"/>
                                        </p:tgtEl>
                                        <p:attrNameLst>
                                          <p:attrName>ppt_x</p:attrName>
                                        </p:attrNameLst>
                                      </p:cBhvr>
                                      <p:tavLst>
                                        <p:tav tm="0">
                                          <p:val>
                                            <p:strVal val="#ppt_x"/>
                                          </p:val>
                                        </p:tav>
                                        <p:tav tm="100000">
                                          <p:val>
                                            <p:strVal val="#ppt_x"/>
                                          </p:val>
                                        </p:tav>
                                      </p:tavLst>
                                    </p:anim>
                                    <p:anim calcmode="lin" valueType="num">
                                      <p:cBhvr additive="base">
                                        <p:cTn id="106" dur="500" fill="hold"/>
                                        <p:tgtEl>
                                          <p:spTgt spid="18543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85464"/>
                                        </p:tgtEl>
                                        <p:attrNameLst>
                                          <p:attrName>style.visibility</p:attrName>
                                        </p:attrNameLst>
                                      </p:cBhvr>
                                      <p:to>
                                        <p:strVal val="visible"/>
                                      </p:to>
                                    </p:set>
                                    <p:anim calcmode="lin" valueType="num">
                                      <p:cBhvr additive="base">
                                        <p:cTn id="109" dur="500" fill="hold"/>
                                        <p:tgtEl>
                                          <p:spTgt spid="185464"/>
                                        </p:tgtEl>
                                        <p:attrNameLst>
                                          <p:attrName>ppt_x</p:attrName>
                                        </p:attrNameLst>
                                      </p:cBhvr>
                                      <p:tavLst>
                                        <p:tav tm="0">
                                          <p:val>
                                            <p:strVal val="#ppt_x"/>
                                          </p:val>
                                        </p:tav>
                                        <p:tav tm="100000">
                                          <p:val>
                                            <p:strVal val="#ppt_x"/>
                                          </p:val>
                                        </p:tav>
                                      </p:tavLst>
                                    </p:anim>
                                    <p:anim calcmode="lin" valueType="num">
                                      <p:cBhvr additive="base">
                                        <p:cTn id="110" dur="500" fill="hold"/>
                                        <p:tgtEl>
                                          <p:spTgt spid="18546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85465"/>
                                        </p:tgtEl>
                                        <p:attrNameLst>
                                          <p:attrName>style.visibility</p:attrName>
                                        </p:attrNameLst>
                                      </p:cBhvr>
                                      <p:to>
                                        <p:strVal val="visible"/>
                                      </p:to>
                                    </p:set>
                                    <p:anim calcmode="lin" valueType="num">
                                      <p:cBhvr additive="base">
                                        <p:cTn id="113" dur="500" fill="hold"/>
                                        <p:tgtEl>
                                          <p:spTgt spid="185465"/>
                                        </p:tgtEl>
                                        <p:attrNameLst>
                                          <p:attrName>ppt_x</p:attrName>
                                        </p:attrNameLst>
                                      </p:cBhvr>
                                      <p:tavLst>
                                        <p:tav tm="0">
                                          <p:val>
                                            <p:strVal val="#ppt_x"/>
                                          </p:val>
                                        </p:tav>
                                        <p:tav tm="100000">
                                          <p:val>
                                            <p:strVal val="#ppt_x"/>
                                          </p:val>
                                        </p:tav>
                                      </p:tavLst>
                                    </p:anim>
                                    <p:anim calcmode="lin" valueType="num">
                                      <p:cBhvr additive="base">
                                        <p:cTn id="114" dur="500" fill="hold"/>
                                        <p:tgtEl>
                                          <p:spTgt spid="185465"/>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85466"/>
                                        </p:tgtEl>
                                        <p:attrNameLst>
                                          <p:attrName>style.visibility</p:attrName>
                                        </p:attrNameLst>
                                      </p:cBhvr>
                                      <p:to>
                                        <p:strVal val="visible"/>
                                      </p:to>
                                    </p:set>
                                    <p:anim calcmode="lin" valueType="num">
                                      <p:cBhvr additive="base">
                                        <p:cTn id="117" dur="500" fill="hold"/>
                                        <p:tgtEl>
                                          <p:spTgt spid="185466"/>
                                        </p:tgtEl>
                                        <p:attrNameLst>
                                          <p:attrName>ppt_x</p:attrName>
                                        </p:attrNameLst>
                                      </p:cBhvr>
                                      <p:tavLst>
                                        <p:tav tm="0">
                                          <p:val>
                                            <p:strVal val="#ppt_x"/>
                                          </p:val>
                                        </p:tav>
                                        <p:tav tm="100000">
                                          <p:val>
                                            <p:strVal val="#ppt_x"/>
                                          </p:val>
                                        </p:tav>
                                      </p:tavLst>
                                    </p:anim>
                                    <p:anim calcmode="lin" valueType="num">
                                      <p:cBhvr additive="base">
                                        <p:cTn id="118" dur="500" fill="hold"/>
                                        <p:tgtEl>
                                          <p:spTgt spid="185466"/>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185416"/>
                                        </p:tgtEl>
                                        <p:attrNameLst>
                                          <p:attrName>style.visibility</p:attrName>
                                        </p:attrNameLst>
                                      </p:cBhvr>
                                      <p:to>
                                        <p:strVal val="visible"/>
                                      </p:to>
                                    </p:set>
                                    <p:anim calcmode="lin" valueType="num">
                                      <p:cBhvr additive="base">
                                        <p:cTn id="123" dur="500" fill="hold"/>
                                        <p:tgtEl>
                                          <p:spTgt spid="185416"/>
                                        </p:tgtEl>
                                        <p:attrNameLst>
                                          <p:attrName>ppt_x</p:attrName>
                                        </p:attrNameLst>
                                      </p:cBhvr>
                                      <p:tavLst>
                                        <p:tav tm="0">
                                          <p:val>
                                            <p:strVal val="#ppt_x"/>
                                          </p:val>
                                        </p:tav>
                                        <p:tav tm="100000">
                                          <p:val>
                                            <p:strVal val="#ppt_x"/>
                                          </p:val>
                                        </p:tav>
                                      </p:tavLst>
                                    </p:anim>
                                    <p:anim calcmode="lin" valueType="num">
                                      <p:cBhvr additive="base">
                                        <p:cTn id="124" dur="500" fill="hold"/>
                                        <p:tgtEl>
                                          <p:spTgt spid="18541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85417"/>
                                        </p:tgtEl>
                                        <p:attrNameLst>
                                          <p:attrName>style.visibility</p:attrName>
                                        </p:attrNameLst>
                                      </p:cBhvr>
                                      <p:to>
                                        <p:strVal val="visible"/>
                                      </p:to>
                                    </p:set>
                                    <p:anim calcmode="lin" valueType="num">
                                      <p:cBhvr additive="base">
                                        <p:cTn id="127" dur="500" fill="hold"/>
                                        <p:tgtEl>
                                          <p:spTgt spid="185417"/>
                                        </p:tgtEl>
                                        <p:attrNameLst>
                                          <p:attrName>ppt_x</p:attrName>
                                        </p:attrNameLst>
                                      </p:cBhvr>
                                      <p:tavLst>
                                        <p:tav tm="0">
                                          <p:val>
                                            <p:strVal val="#ppt_x"/>
                                          </p:val>
                                        </p:tav>
                                        <p:tav tm="100000">
                                          <p:val>
                                            <p:strVal val="#ppt_x"/>
                                          </p:val>
                                        </p:tav>
                                      </p:tavLst>
                                    </p:anim>
                                    <p:anim calcmode="lin" valueType="num">
                                      <p:cBhvr additive="base">
                                        <p:cTn id="128" dur="500" fill="hold"/>
                                        <p:tgtEl>
                                          <p:spTgt spid="185417"/>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85418"/>
                                        </p:tgtEl>
                                        <p:attrNameLst>
                                          <p:attrName>style.visibility</p:attrName>
                                        </p:attrNameLst>
                                      </p:cBhvr>
                                      <p:to>
                                        <p:strVal val="visible"/>
                                      </p:to>
                                    </p:set>
                                    <p:anim calcmode="lin" valueType="num">
                                      <p:cBhvr additive="base">
                                        <p:cTn id="131" dur="500" fill="hold"/>
                                        <p:tgtEl>
                                          <p:spTgt spid="185418"/>
                                        </p:tgtEl>
                                        <p:attrNameLst>
                                          <p:attrName>ppt_x</p:attrName>
                                        </p:attrNameLst>
                                      </p:cBhvr>
                                      <p:tavLst>
                                        <p:tav tm="0">
                                          <p:val>
                                            <p:strVal val="#ppt_x"/>
                                          </p:val>
                                        </p:tav>
                                        <p:tav tm="100000">
                                          <p:val>
                                            <p:strVal val="#ppt_x"/>
                                          </p:val>
                                        </p:tav>
                                      </p:tavLst>
                                    </p:anim>
                                    <p:anim calcmode="lin" valueType="num">
                                      <p:cBhvr additive="base">
                                        <p:cTn id="132" dur="500" fill="hold"/>
                                        <p:tgtEl>
                                          <p:spTgt spid="18541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85421"/>
                                        </p:tgtEl>
                                        <p:attrNameLst>
                                          <p:attrName>style.visibility</p:attrName>
                                        </p:attrNameLst>
                                      </p:cBhvr>
                                      <p:to>
                                        <p:strVal val="visible"/>
                                      </p:to>
                                    </p:set>
                                    <p:anim calcmode="lin" valueType="num">
                                      <p:cBhvr additive="base">
                                        <p:cTn id="135" dur="500" fill="hold"/>
                                        <p:tgtEl>
                                          <p:spTgt spid="185421"/>
                                        </p:tgtEl>
                                        <p:attrNameLst>
                                          <p:attrName>ppt_x</p:attrName>
                                        </p:attrNameLst>
                                      </p:cBhvr>
                                      <p:tavLst>
                                        <p:tav tm="0">
                                          <p:val>
                                            <p:strVal val="#ppt_x"/>
                                          </p:val>
                                        </p:tav>
                                        <p:tav tm="100000">
                                          <p:val>
                                            <p:strVal val="#ppt_x"/>
                                          </p:val>
                                        </p:tav>
                                      </p:tavLst>
                                    </p:anim>
                                    <p:anim calcmode="lin" valueType="num">
                                      <p:cBhvr additive="base">
                                        <p:cTn id="136" dur="500" fill="hold"/>
                                        <p:tgtEl>
                                          <p:spTgt spid="18542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85422"/>
                                        </p:tgtEl>
                                        <p:attrNameLst>
                                          <p:attrName>style.visibility</p:attrName>
                                        </p:attrNameLst>
                                      </p:cBhvr>
                                      <p:to>
                                        <p:strVal val="visible"/>
                                      </p:to>
                                    </p:set>
                                    <p:anim calcmode="lin" valueType="num">
                                      <p:cBhvr additive="base">
                                        <p:cTn id="139" dur="500" fill="hold"/>
                                        <p:tgtEl>
                                          <p:spTgt spid="185422"/>
                                        </p:tgtEl>
                                        <p:attrNameLst>
                                          <p:attrName>ppt_x</p:attrName>
                                        </p:attrNameLst>
                                      </p:cBhvr>
                                      <p:tavLst>
                                        <p:tav tm="0">
                                          <p:val>
                                            <p:strVal val="#ppt_x"/>
                                          </p:val>
                                        </p:tav>
                                        <p:tav tm="100000">
                                          <p:val>
                                            <p:strVal val="#ppt_x"/>
                                          </p:val>
                                        </p:tav>
                                      </p:tavLst>
                                    </p:anim>
                                    <p:anim calcmode="lin" valueType="num">
                                      <p:cBhvr additive="base">
                                        <p:cTn id="140" dur="500" fill="hold"/>
                                        <p:tgtEl>
                                          <p:spTgt spid="18542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85425"/>
                                        </p:tgtEl>
                                        <p:attrNameLst>
                                          <p:attrName>style.visibility</p:attrName>
                                        </p:attrNameLst>
                                      </p:cBhvr>
                                      <p:to>
                                        <p:strVal val="visible"/>
                                      </p:to>
                                    </p:set>
                                    <p:anim calcmode="lin" valueType="num">
                                      <p:cBhvr additive="base">
                                        <p:cTn id="143" dur="500" fill="hold"/>
                                        <p:tgtEl>
                                          <p:spTgt spid="185425"/>
                                        </p:tgtEl>
                                        <p:attrNameLst>
                                          <p:attrName>ppt_x</p:attrName>
                                        </p:attrNameLst>
                                      </p:cBhvr>
                                      <p:tavLst>
                                        <p:tav tm="0">
                                          <p:val>
                                            <p:strVal val="#ppt_x"/>
                                          </p:val>
                                        </p:tav>
                                        <p:tav tm="100000">
                                          <p:val>
                                            <p:strVal val="#ppt_x"/>
                                          </p:val>
                                        </p:tav>
                                      </p:tavLst>
                                    </p:anim>
                                    <p:anim calcmode="lin" valueType="num">
                                      <p:cBhvr additive="base">
                                        <p:cTn id="144" dur="500" fill="hold"/>
                                        <p:tgtEl>
                                          <p:spTgt spid="185425"/>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85426"/>
                                        </p:tgtEl>
                                        <p:attrNameLst>
                                          <p:attrName>style.visibility</p:attrName>
                                        </p:attrNameLst>
                                      </p:cBhvr>
                                      <p:to>
                                        <p:strVal val="visible"/>
                                      </p:to>
                                    </p:set>
                                    <p:anim calcmode="lin" valueType="num">
                                      <p:cBhvr additive="base">
                                        <p:cTn id="147" dur="500" fill="hold"/>
                                        <p:tgtEl>
                                          <p:spTgt spid="185426"/>
                                        </p:tgtEl>
                                        <p:attrNameLst>
                                          <p:attrName>ppt_x</p:attrName>
                                        </p:attrNameLst>
                                      </p:cBhvr>
                                      <p:tavLst>
                                        <p:tav tm="0">
                                          <p:val>
                                            <p:strVal val="#ppt_x"/>
                                          </p:val>
                                        </p:tav>
                                        <p:tav tm="100000">
                                          <p:val>
                                            <p:strVal val="#ppt_x"/>
                                          </p:val>
                                        </p:tav>
                                      </p:tavLst>
                                    </p:anim>
                                    <p:anim calcmode="lin" valueType="num">
                                      <p:cBhvr additive="base">
                                        <p:cTn id="148" dur="500" fill="hold"/>
                                        <p:tgtEl>
                                          <p:spTgt spid="185426"/>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85427"/>
                                        </p:tgtEl>
                                        <p:attrNameLst>
                                          <p:attrName>style.visibility</p:attrName>
                                        </p:attrNameLst>
                                      </p:cBhvr>
                                      <p:to>
                                        <p:strVal val="visible"/>
                                      </p:to>
                                    </p:set>
                                    <p:anim calcmode="lin" valueType="num">
                                      <p:cBhvr additive="base">
                                        <p:cTn id="151" dur="500" fill="hold"/>
                                        <p:tgtEl>
                                          <p:spTgt spid="185427"/>
                                        </p:tgtEl>
                                        <p:attrNameLst>
                                          <p:attrName>ppt_x</p:attrName>
                                        </p:attrNameLst>
                                      </p:cBhvr>
                                      <p:tavLst>
                                        <p:tav tm="0">
                                          <p:val>
                                            <p:strVal val="#ppt_x"/>
                                          </p:val>
                                        </p:tav>
                                        <p:tav tm="100000">
                                          <p:val>
                                            <p:strVal val="#ppt_x"/>
                                          </p:val>
                                        </p:tav>
                                      </p:tavLst>
                                    </p:anim>
                                    <p:anim calcmode="lin" valueType="num">
                                      <p:cBhvr additive="base">
                                        <p:cTn id="152" dur="500" fill="hold"/>
                                        <p:tgtEl>
                                          <p:spTgt spid="185427"/>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85428"/>
                                        </p:tgtEl>
                                        <p:attrNameLst>
                                          <p:attrName>style.visibility</p:attrName>
                                        </p:attrNameLst>
                                      </p:cBhvr>
                                      <p:to>
                                        <p:strVal val="visible"/>
                                      </p:to>
                                    </p:set>
                                    <p:anim calcmode="lin" valueType="num">
                                      <p:cBhvr additive="base">
                                        <p:cTn id="155" dur="500" fill="hold"/>
                                        <p:tgtEl>
                                          <p:spTgt spid="185428"/>
                                        </p:tgtEl>
                                        <p:attrNameLst>
                                          <p:attrName>ppt_x</p:attrName>
                                        </p:attrNameLst>
                                      </p:cBhvr>
                                      <p:tavLst>
                                        <p:tav tm="0">
                                          <p:val>
                                            <p:strVal val="#ppt_x"/>
                                          </p:val>
                                        </p:tav>
                                        <p:tav tm="100000">
                                          <p:val>
                                            <p:strVal val="#ppt_x"/>
                                          </p:val>
                                        </p:tav>
                                      </p:tavLst>
                                    </p:anim>
                                    <p:anim calcmode="lin" valueType="num">
                                      <p:cBhvr additive="base">
                                        <p:cTn id="156" dur="500" fill="hold"/>
                                        <p:tgtEl>
                                          <p:spTgt spid="185428"/>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85433"/>
                                        </p:tgtEl>
                                        <p:attrNameLst>
                                          <p:attrName>style.visibility</p:attrName>
                                        </p:attrNameLst>
                                      </p:cBhvr>
                                      <p:to>
                                        <p:strVal val="visible"/>
                                      </p:to>
                                    </p:set>
                                    <p:anim calcmode="lin" valueType="num">
                                      <p:cBhvr additive="base">
                                        <p:cTn id="159" dur="500" fill="hold"/>
                                        <p:tgtEl>
                                          <p:spTgt spid="185433"/>
                                        </p:tgtEl>
                                        <p:attrNameLst>
                                          <p:attrName>ppt_x</p:attrName>
                                        </p:attrNameLst>
                                      </p:cBhvr>
                                      <p:tavLst>
                                        <p:tav tm="0">
                                          <p:val>
                                            <p:strVal val="#ppt_x"/>
                                          </p:val>
                                        </p:tav>
                                        <p:tav tm="100000">
                                          <p:val>
                                            <p:strVal val="#ppt_x"/>
                                          </p:val>
                                        </p:tav>
                                      </p:tavLst>
                                    </p:anim>
                                    <p:anim calcmode="lin" valueType="num">
                                      <p:cBhvr additive="base">
                                        <p:cTn id="160" dur="500" fill="hold"/>
                                        <p:tgtEl>
                                          <p:spTgt spid="185433"/>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85437"/>
                                        </p:tgtEl>
                                        <p:attrNameLst>
                                          <p:attrName>style.visibility</p:attrName>
                                        </p:attrNameLst>
                                      </p:cBhvr>
                                      <p:to>
                                        <p:strVal val="visible"/>
                                      </p:to>
                                    </p:set>
                                    <p:anim calcmode="lin" valueType="num">
                                      <p:cBhvr additive="base">
                                        <p:cTn id="163" dur="500" fill="hold"/>
                                        <p:tgtEl>
                                          <p:spTgt spid="185437"/>
                                        </p:tgtEl>
                                        <p:attrNameLst>
                                          <p:attrName>ppt_x</p:attrName>
                                        </p:attrNameLst>
                                      </p:cBhvr>
                                      <p:tavLst>
                                        <p:tav tm="0">
                                          <p:val>
                                            <p:strVal val="#ppt_x"/>
                                          </p:val>
                                        </p:tav>
                                        <p:tav tm="100000">
                                          <p:val>
                                            <p:strVal val="#ppt_x"/>
                                          </p:val>
                                        </p:tav>
                                      </p:tavLst>
                                    </p:anim>
                                    <p:anim calcmode="lin" valueType="num">
                                      <p:cBhvr additive="base">
                                        <p:cTn id="164" dur="500" fill="hold"/>
                                        <p:tgtEl>
                                          <p:spTgt spid="185437"/>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85467"/>
                                        </p:tgtEl>
                                        <p:attrNameLst>
                                          <p:attrName>style.visibility</p:attrName>
                                        </p:attrNameLst>
                                      </p:cBhvr>
                                      <p:to>
                                        <p:strVal val="visible"/>
                                      </p:to>
                                    </p:set>
                                    <p:anim calcmode="lin" valueType="num">
                                      <p:cBhvr additive="base">
                                        <p:cTn id="167" dur="500" fill="hold"/>
                                        <p:tgtEl>
                                          <p:spTgt spid="185467"/>
                                        </p:tgtEl>
                                        <p:attrNameLst>
                                          <p:attrName>ppt_x</p:attrName>
                                        </p:attrNameLst>
                                      </p:cBhvr>
                                      <p:tavLst>
                                        <p:tav tm="0">
                                          <p:val>
                                            <p:strVal val="#ppt_x"/>
                                          </p:val>
                                        </p:tav>
                                        <p:tav tm="100000">
                                          <p:val>
                                            <p:strVal val="#ppt_x"/>
                                          </p:val>
                                        </p:tav>
                                      </p:tavLst>
                                    </p:anim>
                                    <p:anim calcmode="lin" valueType="num">
                                      <p:cBhvr additive="base">
                                        <p:cTn id="168" dur="500" fill="hold"/>
                                        <p:tgtEl>
                                          <p:spTgt spid="185467"/>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85468"/>
                                        </p:tgtEl>
                                        <p:attrNameLst>
                                          <p:attrName>style.visibility</p:attrName>
                                        </p:attrNameLst>
                                      </p:cBhvr>
                                      <p:to>
                                        <p:strVal val="visible"/>
                                      </p:to>
                                    </p:set>
                                    <p:anim calcmode="lin" valueType="num">
                                      <p:cBhvr additive="base">
                                        <p:cTn id="171" dur="500" fill="hold"/>
                                        <p:tgtEl>
                                          <p:spTgt spid="185468"/>
                                        </p:tgtEl>
                                        <p:attrNameLst>
                                          <p:attrName>ppt_x</p:attrName>
                                        </p:attrNameLst>
                                      </p:cBhvr>
                                      <p:tavLst>
                                        <p:tav tm="0">
                                          <p:val>
                                            <p:strVal val="#ppt_x"/>
                                          </p:val>
                                        </p:tav>
                                        <p:tav tm="100000">
                                          <p:val>
                                            <p:strVal val="#ppt_x"/>
                                          </p:val>
                                        </p:tav>
                                      </p:tavLst>
                                    </p:anim>
                                    <p:anim calcmode="lin" valueType="num">
                                      <p:cBhvr additive="base">
                                        <p:cTn id="172" dur="500" fill="hold"/>
                                        <p:tgtEl>
                                          <p:spTgt spid="185468"/>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185415"/>
                                        </p:tgtEl>
                                        <p:attrNameLst>
                                          <p:attrName>style.visibility</p:attrName>
                                        </p:attrNameLst>
                                      </p:cBhvr>
                                      <p:to>
                                        <p:strVal val="visible"/>
                                      </p:to>
                                    </p:set>
                                    <p:anim calcmode="lin" valueType="num">
                                      <p:cBhvr additive="base">
                                        <p:cTn id="177" dur="500" fill="hold"/>
                                        <p:tgtEl>
                                          <p:spTgt spid="185415"/>
                                        </p:tgtEl>
                                        <p:attrNameLst>
                                          <p:attrName>ppt_x</p:attrName>
                                        </p:attrNameLst>
                                      </p:cBhvr>
                                      <p:tavLst>
                                        <p:tav tm="0">
                                          <p:val>
                                            <p:strVal val="#ppt_x"/>
                                          </p:val>
                                        </p:tav>
                                        <p:tav tm="100000">
                                          <p:val>
                                            <p:strVal val="#ppt_x"/>
                                          </p:val>
                                        </p:tav>
                                      </p:tavLst>
                                    </p:anim>
                                    <p:anim calcmode="lin" valueType="num">
                                      <p:cBhvr additive="base">
                                        <p:cTn id="178" dur="500" fill="hold"/>
                                        <p:tgtEl>
                                          <p:spTgt spid="185415"/>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85419"/>
                                        </p:tgtEl>
                                        <p:attrNameLst>
                                          <p:attrName>style.visibility</p:attrName>
                                        </p:attrNameLst>
                                      </p:cBhvr>
                                      <p:to>
                                        <p:strVal val="visible"/>
                                      </p:to>
                                    </p:set>
                                    <p:anim calcmode="lin" valueType="num">
                                      <p:cBhvr additive="base">
                                        <p:cTn id="181" dur="500" fill="hold"/>
                                        <p:tgtEl>
                                          <p:spTgt spid="185419"/>
                                        </p:tgtEl>
                                        <p:attrNameLst>
                                          <p:attrName>ppt_x</p:attrName>
                                        </p:attrNameLst>
                                      </p:cBhvr>
                                      <p:tavLst>
                                        <p:tav tm="0">
                                          <p:val>
                                            <p:strVal val="#ppt_x"/>
                                          </p:val>
                                        </p:tav>
                                        <p:tav tm="100000">
                                          <p:val>
                                            <p:strVal val="#ppt_x"/>
                                          </p:val>
                                        </p:tav>
                                      </p:tavLst>
                                    </p:anim>
                                    <p:anim calcmode="lin" valueType="num">
                                      <p:cBhvr additive="base">
                                        <p:cTn id="182" dur="500" fill="hold"/>
                                        <p:tgtEl>
                                          <p:spTgt spid="185419"/>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85420"/>
                                        </p:tgtEl>
                                        <p:attrNameLst>
                                          <p:attrName>style.visibility</p:attrName>
                                        </p:attrNameLst>
                                      </p:cBhvr>
                                      <p:to>
                                        <p:strVal val="visible"/>
                                      </p:to>
                                    </p:set>
                                    <p:anim calcmode="lin" valueType="num">
                                      <p:cBhvr additive="base">
                                        <p:cTn id="185" dur="500" fill="hold"/>
                                        <p:tgtEl>
                                          <p:spTgt spid="185420"/>
                                        </p:tgtEl>
                                        <p:attrNameLst>
                                          <p:attrName>ppt_x</p:attrName>
                                        </p:attrNameLst>
                                      </p:cBhvr>
                                      <p:tavLst>
                                        <p:tav tm="0">
                                          <p:val>
                                            <p:strVal val="#ppt_x"/>
                                          </p:val>
                                        </p:tav>
                                        <p:tav tm="100000">
                                          <p:val>
                                            <p:strVal val="#ppt_x"/>
                                          </p:val>
                                        </p:tav>
                                      </p:tavLst>
                                    </p:anim>
                                    <p:anim calcmode="lin" valueType="num">
                                      <p:cBhvr additive="base">
                                        <p:cTn id="186" dur="500" fill="hold"/>
                                        <p:tgtEl>
                                          <p:spTgt spid="185420"/>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85423"/>
                                        </p:tgtEl>
                                        <p:attrNameLst>
                                          <p:attrName>style.visibility</p:attrName>
                                        </p:attrNameLst>
                                      </p:cBhvr>
                                      <p:to>
                                        <p:strVal val="visible"/>
                                      </p:to>
                                    </p:set>
                                    <p:anim calcmode="lin" valueType="num">
                                      <p:cBhvr additive="base">
                                        <p:cTn id="189" dur="500" fill="hold"/>
                                        <p:tgtEl>
                                          <p:spTgt spid="185423"/>
                                        </p:tgtEl>
                                        <p:attrNameLst>
                                          <p:attrName>ppt_x</p:attrName>
                                        </p:attrNameLst>
                                      </p:cBhvr>
                                      <p:tavLst>
                                        <p:tav tm="0">
                                          <p:val>
                                            <p:strVal val="#ppt_x"/>
                                          </p:val>
                                        </p:tav>
                                        <p:tav tm="100000">
                                          <p:val>
                                            <p:strVal val="#ppt_x"/>
                                          </p:val>
                                        </p:tav>
                                      </p:tavLst>
                                    </p:anim>
                                    <p:anim calcmode="lin" valueType="num">
                                      <p:cBhvr additive="base">
                                        <p:cTn id="190" dur="500" fill="hold"/>
                                        <p:tgtEl>
                                          <p:spTgt spid="185423"/>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185424"/>
                                        </p:tgtEl>
                                        <p:attrNameLst>
                                          <p:attrName>style.visibility</p:attrName>
                                        </p:attrNameLst>
                                      </p:cBhvr>
                                      <p:to>
                                        <p:strVal val="visible"/>
                                      </p:to>
                                    </p:set>
                                    <p:anim calcmode="lin" valueType="num">
                                      <p:cBhvr additive="base">
                                        <p:cTn id="193" dur="500" fill="hold"/>
                                        <p:tgtEl>
                                          <p:spTgt spid="185424"/>
                                        </p:tgtEl>
                                        <p:attrNameLst>
                                          <p:attrName>ppt_x</p:attrName>
                                        </p:attrNameLst>
                                      </p:cBhvr>
                                      <p:tavLst>
                                        <p:tav tm="0">
                                          <p:val>
                                            <p:strVal val="#ppt_x"/>
                                          </p:val>
                                        </p:tav>
                                        <p:tav tm="100000">
                                          <p:val>
                                            <p:strVal val="#ppt_x"/>
                                          </p:val>
                                        </p:tav>
                                      </p:tavLst>
                                    </p:anim>
                                    <p:anim calcmode="lin" valueType="num">
                                      <p:cBhvr additive="base">
                                        <p:cTn id="194" dur="500" fill="hold"/>
                                        <p:tgtEl>
                                          <p:spTgt spid="185424"/>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185429"/>
                                        </p:tgtEl>
                                        <p:attrNameLst>
                                          <p:attrName>style.visibility</p:attrName>
                                        </p:attrNameLst>
                                      </p:cBhvr>
                                      <p:to>
                                        <p:strVal val="visible"/>
                                      </p:to>
                                    </p:set>
                                    <p:anim calcmode="lin" valueType="num">
                                      <p:cBhvr additive="base">
                                        <p:cTn id="197" dur="500" fill="hold"/>
                                        <p:tgtEl>
                                          <p:spTgt spid="185429"/>
                                        </p:tgtEl>
                                        <p:attrNameLst>
                                          <p:attrName>ppt_x</p:attrName>
                                        </p:attrNameLst>
                                      </p:cBhvr>
                                      <p:tavLst>
                                        <p:tav tm="0">
                                          <p:val>
                                            <p:strVal val="#ppt_x"/>
                                          </p:val>
                                        </p:tav>
                                        <p:tav tm="100000">
                                          <p:val>
                                            <p:strVal val="#ppt_x"/>
                                          </p:val>
                                        </p:tav>
                                      </p:tavLst>
                                    </p:anim>
                                    <p:anim calcmode="lin" valueType="num">
                                      <p:cBhvr additive="base">
                                        <p:cTn id="198" dur="500" fill="hold"/>
                                        <p:tgtEl>
                                          <p:spTgt spid="185429"/>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185430"/>
                                        </p:tgtEl>
                                        <p:attrNameLst>
                                          <p:attrName>style.visibility</p:attrName>
                                        </p:attrNameLst>
                                      </p:cBhvr>
                                      <p:to>
                                        <p:strVal val="visible"/>
                                      </p:to>
                                    </p:set>
                                    <p:anim calcmode="lin" valueType="num">
                                      <p:cBhvr additive="base">
                                        <p:cTn id="201" dur="500" fill="hold"/>
                                        <p:tgtEl>
                                          <p:spTgt spid="185430"/>
                                        </p:tgtEl>
                                        <p:attrNameLst>
                                          <p:attrName>ppt_x</p:attrName>
                                        </p:attrNameLst>
                                      </p:cBhvr>
                                      <p:tavLst>
                                        <p:tav tm="0">
                                          <p:val>
                                            <p:strVal val="#ppt_x"/>
                                          </p:val>
                                        </p:tav>
                                        <p:tav tm="100000">
                                          <p:val>
                                            <p:strVal val="#ppt_x"/>
                                          </p:val>
                                        </p:tav>
                                      </p:tavLst>
                                    </p:anim>
                                    <p:anim calcmode="lin" valueType="num">
                                      <p:cBhvr additive="base">
                                        <p:cTn id="202" dur="500" fill="hold"/>
                                        <p:tgtEl>
                                          <p:spTgt spid="185430"/>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185431"/>
                                        </p:tgtEl>
                                        <p:attrNameLst>
                                          <p:attrName>style.visibility</p:attrName>
                                        </p:attrNameLst>
                                      </p:cBhvr>
                                      <p:to>
                                        <p:strVal val="visible"/>
                                      </p:to>
                                    </p:set>
                                    <p:anim calcmode="lin" valueType="num">
                                      <p:cBhvr additive="base">
                                        <p:cTn id="205" dur="500" fill="hold"/>
                                        <p:tgtEl>
                                          <p:spTgt spid="185431"/>
                                        </p:tgtEl>
                                        <p:attrNameLst>
                                          <p:attrName>ppt_x</p:attrName>
                                        </p:attrNameLst>
                                      </p:cBhvr>
                                      <p:tavLst>
                                        <p:tav tm="0">
                                          <p:val>
                                            <p:strVal val="#ppt_x"/>
                                          </p:val>
                                        </p:tav>
                                        <p:tav tm="100000">
                                          <p:val>
                                            <p:strVal val="#ppt_x"/>
                                          </p:val>
                                        </p:tav>
                                      </p:tavLst>
                                    </p:anim>
                                    <p:anim calcmode="lin" valueType="num">
                                      <p:cBhvr additive="base">
                                        <p:cTn id="206" dur="500" fill="hold"/>
                                        <p:tgtEl>
                                          <p:spTgt spid="185431"/>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185432"/>
                                        </p:tgtEl>
                                        <p:attrNameLst>
                                          <p:attrName>style.visibility</p:attrName>
                                        </p:attrNameLst>
                                      </p:cBhvr>
                                      <p:to>
                                        <p:strVal val="visible"/>
                                      </p:to>
                                    </p:set>
                                    <p:anim calcmode="lin" valueType="num">
                                      <p:cBhvr additive="base">
                                        <p:cTn id="209" dur="500" fill="hold"/>
                                        <p:tgtEl>
                                          <p:spTgt spid="185432"/>
                                        </p:tgtEl>
                                        <p:attrNameLst>
                                          <p:attrName>ppt_x</p:attrName>
                                        </p:attrNameLst>
                                      </p:cBhvr>
                                      <p:tavLst>
                                        <p:tav tm="0">
                                          <p:val>
                                            <p:strVal val="#ppt_x"/>
                                          </p:val>
                                        </p:tav>
                                        <p:tav tm="100000">
                                          <p:val>
                                            <p:strVal val="#ppt_x"/>
                                          </p:val>
                                        </p:tav>
                                      </p:tavLst>
                                    </p:anim>
                                    <p:anim calcmode="lin" valueType="num">
                                      <p:cBhvr additive="base">
                                        <p:cTn id="210" dur="500" fill="hold"/>
                                        <p:tgtEl>
                                          <p:spTgt spid="185432"/>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185434"/>
                                        </p:tgtEl>
                                        <p:attrNameLst>
                                          <p:attrName>style.visibility</p:attrName>
                                        </p:attrNameLst>
                                      </p:cBhvr>
                                      <p:to>
                                        <p:strVal val="visible"/>
                                      </p:to>
                                    </p:set>
                                    <p:anim calcmode="lin" valueType="num">
                                      <p:cBhvr additive="base">
                                        <p:cTn id="213" dur="500" fill="hold"/>
                                        <p:tgtEl>
                                          <p:spTgt spid="185434"/>
                                        </p:tgtEl>
                                        <p:attrNameLst>
                                          <p:attrName>ppt_x</p:attrName>
                                        </p:attrNameLst>
                                      </p:cBhvr>
                                      <p:tavLst>
                                        <p:tav tm="0">
                                          <p:val>
                                            <p:strVal val="#ppt_x"/>
                                          </p:val>
                                        </p:tav>
                                        <p:tav tm="100000">
                                          <p:val>
                                            <p:strVal val="#ppt_x"/>
                                          </p:val>
                                        </p:tav>
                                      </p:tavLst>
                                    </p:anim>
                                    <p:anim calcmode="lin" valueType="num">
                                      <p:cBhvr additive="base">
                                        <p:cTn id="214" dur="500" fill="hold"/>
                                        <p:tgtEl>
                                          <p:spTgt spid="185434"/>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85438"/>
                                        </p:tgtEl>
                                        <p:attrNameLst>
                                          <p:attrName>style.visibility</p:attrName>
                                        </p:attrNameLst>
                                      </p:cBhvr>
                                      <p:to>
                                        <p:strVal val="visible"/>
                                      </p:to>
                                    </p:set>
                                    <p:anim calcmode="lin" valueType="num">
                                      <p:cBhvr additive="base">
                                        <p:cTn id="217" dur="500" fill="hold"/>
                                        <p:tgtEl>
                                          <p:spTgt spid="185438"/>
                                        </p:tgtEl>
                                        <p:attrNameLst>
                                          <p:attrName>ppt_x</p:attrName>
                                        </p:attrNameLst>
                                      </p:cBhvr>
                                      <p:tavLst>
                                        <p:tav tm="0">
                                          <p:val>
                                            <p:strVal val="#ppt_x"/>
                                          </p:val>
                                        </p:tav>
                                        <p:tav tm="100000">
                                          <p:val>
                                            <p:strVal val="#ppt_x"/>
                                          </p:val>
                                        </p:tav>
                                      </p:tavLst>
                                    </p:anim>
                                    <p:anim calcmode="lin" valueType="num">
                                      <p:cBhvr additive="base">
                                        <p:cTn id="218" dur="500" fill="hold"/>
                                        <p:tgtEl>
                                          <p:spTgt spid="185438"/>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85469"/>
                                        </p:tgtEl>
                                        <p:attrNameLst>
                                          <p:attrName>style.visibility</p:attrName>
                                        </p:attrNameLst>
                                      </p:cBhvr>
                                      <p:to>
                                        <p:strVal val="visible"/>
                                      </p:to>
                                    </p:set>
                                    <p:anim calcmode="lin" valueType="num">
                                      <p:cBhvr additive="base">
                                        <p:cTn id="221" dur="500" fill="hold"/>
                                        <p:tgtEl>
                                          <p:spTgt spid="185469"/>
                                        </p:tgtEl>
                                        <p:attrNameLst>
                                          <p:attrName>ppt_x</p:attrName>
                                        </p:attrNameLst>
                                      </p:cBhvr>
                                      <p:tavLst>
                                        <p:tav tm="0">
                                          <p:val>
                                            <p:strVal val="#ppt_x"/>
                                          </p:val>
                                        </p:tav>
                                        <p:tav tm="100000">
                                          <p:val>
                                            <p:strVal val="#ppt_x"/>
                                          </p:val>
                                        </p:tav>
                                      </p:tavLst>
                                    </p:anim>
                                    <p:anim calcmode="lin" valueType="num">
                                      <p:cBhvr additive="base">
                                        <p:cTn id="222" dur="500" fill="hold"/>
                                        <p:tgtEl>
                                          <p:spTgt spid="185469"/>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185470"/>
                                        </p:tgtEl>
                                        <p:attrNameLst>
                                          <p:attrName>style.visibility</p:attrName>
                                        </p:attrNameLst>
                                      </p:cBhvr>
                                      <p:to>
                                        <p:strVal val="visible"/>
                                      </p:to>
                                    </p:set>
                                    <p:anim calcmode="lin" valueType="num">
                                      <p:cBhvr additive="base">
                                        <p:cTn id="225" dur="500" fill="hold"/>
                                        <p:tgtEl>
                                          <p:spTgt spid="185470"/>
                                        </p:tgtEl>
                                        <p:attrNameLst>
                                          <p:attrName>ppt_x</p:attrName>
                                        </p:attrNameLst>
                                      </p:cBhvr>
                                      <p:tavLst>
                                        <p:tav tm="0">
                                          <p:val>
                                            <p:strVal val="#ppt_x"/>
                                          </p:val>
                                        </p:tav>
                                        <p:tav tm="100000">
                                          <p:val>
                                            <p:strVal val="#ppt_x"/>
                                          </p:val>
                                        </p:tav>
                                      </p:tavLst>
                                    </p:anim>
                                    <p:anim calcmode="lin" valueType="num">
                                      <p:cBhvr additive="base">
                                        <p:cTn id="226" dur="500" fill="hold"/>
                                        <p:tgtEl>
                                          <p:spTgt spid="185470"/>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4" fill="hold" grpId="0" nodeType="clickEffect">
                                  <p:stCondLst>
                                    <p:cond delay="0"/>
                                  </p:stCondLst>
                                  <p:childTnLst>
                                    <p:set>
                                      <p:cBhvr>
                                        <p:cTn id="230" dur="1" fill="hold">
                                          <p:stCondLst>
                                            <p:cond delay="0"/>
                                          </p:stCondLst>
                                        </p:cTn>
                                        <p:tgtEl>
                                          <p:spTgt spid="185440"/>
                                        </p:tgtEl>
                                        <p:attrNameLst>
                                          <p:attrName>style.visibility</p:attrName>
                                        </p:attrNameLst>
                                      </p:cBhvr>
                                      <p:to>
                                        <p:strVal val="visible"/>
                                      </p:to>
                                    </p:set>
                                    <p:anim calcmode="lin" valueType="num">
                                      <p:cBhvr additive="base">
                                        <p:cTn id="231" dur="500" fill="hold"/>
                                        <p:tgtEl>
                                          <p:spTgt spid="185440"/>
                                        </p:tgtEl>
                                        <p:attrNameLst>
                                          <p:attrName>ppt_x</p:attrName>
                                        </p:attrNameLst>
                                      </p:cBhvr>
                                      <p:tavLst>
                                        <p:tav tm="0">
                                          <p:val>
                                            <p:strVal val="#ppt_x"/>
                                          </p:val>
                                        </p:tav>
                                        <p:tav tm="100000">
                                          <p:val>
                                            <p:strVal val="#ppt_x"/>
                                          </p:val>
                                        </p:tav>
                                      </p:tavLst>
                                    </p:anim>
                                    <p:anim calcmode="lin" valueType="num">
                                      <p:cBhvr additive="base">
                                        <p:cTn id="232" dur="500" fill="hold"/>
                                        <p:tgtEl>
                                          <p:spTgt spid="185440"/>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185441"/>
                                        </p:tgtEl>
                                        <p:attrNameLst>
                                          <p:attrName>style.visibility</p:attrName>
                                        </p:attrNameLst>
                                      </p:cBhvr>
                                      <p:to>
                                        <p:strVal val="visible"/>
                                      </p:to>
                                    </p:set>
                                    <p:anim calcmode="lin" valueType="num">
                                      <p:cBhvr additive="base">
                                        <p:cTn id="235" dur="500" fill="hold"/>
                                        <p:tgtEl>
                                          <p:spTgt spid="185441"/>
                                        </p:tgtEl>
                                        <p:attrNameLst>
                                          <p:attrName>ppt_x</p:attrName>
                                        </p:attrNameLst>
                                      </p:cBhvr>
                                      <p:tavLst>
                                        <p:tav tm="0">
                                          <p:val>
                                            <p:strVal val="#ppt_x"/>
                                          </p:val>
                                        </p:tav>
                                        <p:tav tm="100000">
                                          <p:val>
                                            <p:strVal val="#ppt_x"/>
                                          </p:val>
                                        </p:tav>
                                      </p:tavLst>
                                    </p:anim>
                                    <p:anim calcmode="lin" valueType="num">
                                      <p:cBhvr additive="base">
                                        <p:cTn id="236" dur="500" fill="hold"/>
                                        <p:tgtEl>
                                          <p:spTgt spid="185441"/>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185442"/>
                                        </p:tgtEl>
                                        <p:attrNameLst>
                                          <p:attrName>style.visibility</p:attrName>
                                        </p:attrNameLst>
                                      </p:cBhvr>
                                      <p:to>
                                        <p:strVal val="visible"/>
                                      </p:to>
                                    </p:set>
                                    <p:anim calcmode="lin" valueType="num">
                                      <p:cBhvr additive="base">
                                        <p:cTn id="239" dur="500" fill="hold"/>
                                        <p:tgtEl>
                                          <p:spTgt spid="185442"/>
                                        </p:tgtEl>
                                        <p:attrNameLst>
                                          <p:attrName>ppt_x</p:attrName>
                                        </p:attrNameLst>
                                      </p:cBhvr>
                                      <p:tavLst>
                                        <p:tav tm="0">
                                          <p:val>
                                            <p:strVal val="#ppt_x"/>
                                          </p:val>
                                        </p:tav>
                                        <p:tav tm="100000">
                                          <p:val>
                                            <p:strVal val="#ppt_x"/>
                                          </p:val>
                                        </p:tav>
                                      </p:tavLst>
                                    </p:anim>
                                    <p:anim calcmode="lin" valueType="num">
                                      <p:cBhvr additive="base">
                                        <p:cTn id="240" dur="500" fill="hold"/>
                                        <p:tgtEl>
                                          <p:spTgt spid="185442"/>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185444"/>
                                        </p:tgtEl>
                                        <p:attrNameLst>
                                          <p:attrName>style.visibility</p:attrName>
                                        </p:attrNameLst>
                                      </p:cBhvr>
                                      <p:to>
                                        <p:strVal val="visible"/>
                                      </p:to>
                                    </p:set>
                                    <p:anim calcmode="lin" valueType="num">
                                      <p:cBhvr additive="base">
                                        <p:cTn id="243" dur="500" fill="hold"/>
                                        <p:tgtEl>
                                          <p:spTgt spid="185444"/>
                                        </p:tgtEl>
                                        <p:attrNameLst>
                                          <p:attrName>ppt_x</p:attrName>
                                        </p:attrNameLst>
                                      </p:cBhvr>
                                      <p:tavLst>
                                        <p:tav tm="0">
                                          <p:val>
                                            <p:strVal val="#ppt_x"/>
                                          </p:val>
                                        </p:tav>
                                        <p:tav tm="100000">
                                          <p:val>
                                            <p:strVal val="#ppt_x"/>
                                          </p:val>
                                        </p:tav>
                                      </p:tavLst>
                                    </p:anim>
                                    <p:anim calcmode="lin" valueType="num">
                                      <p:cBhvr additive="base">
                                        <p:cTn id="244" dur="500" fill="hold"/>
                                        <p:tgtEl>
                                          <p:spTgt spid="185444"/>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185445"/>
                                        </p:tgtEl>
                                        <p:attrNameLst>
                                          <p:attrName>style.visibility</p:attrName>
                                        </p:attrNameLst>
                                      </p:cBhvr>
                                      <p:to>
                                        <p:strVal val="visible"/>
                                      </p:to>
                                    </p:set>
                                    <p:anim calcmode="lin" valueType="num">
                                      <p:cBhvr additive="base">
                                        <p:cTn id="247" dur="500" fill="hold"/>
                                        <p:tgtEl>
                                          <p:spTgt spid="185445"/>
                                        </p:tgtEl>
                                        <p:attrNameLst>
                                          <p:attrName>ppt_x</p:attrName>
                                        </p:attrNameLst>
                                      </p:cBhvr>
                                      <p:tavLst>
                                        <p:tav tm="0">
                                          <p:val>
                                            <p:strVal val="#ppt_x"/>
                                          </p:val>
                                        </p:tav>
                                        <p:tav tm="100000">
                                          <p:val>
                                            <p:strVal val="#ppt_x"/>
                                          </p:val>
                                        </p:tav>
                                      </p:tavLst>
                                    </p:anim>
                                    <p:anim calcmode="lin" valueType="num">
                                      <p:cBhvr additive="base">
                                        <p:cTn id="248" dur="500" fill="hold"/>
                                        <p:tgtEl>
                                          <p:spTgt spid="185445"/>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185448"/>
                                        </p:tgtEl>
                                        <p:attrNameLst>
                                          <p:attrName>style.visibility</p:attrName>
                                        </p:attrNameLst>
                                      </p:cBhvr>
                                      <p:to>
                                        <p:strVal val="visible"/>
                                      </p:to>
                                    </p:set>
                                    <p:anim calcmode="lin" valueType="num">
                                      <p:cBhvr additive="base">
                                        <p:cTn id="251" dur="500" fill="hold"/>
                                        <p:tgtEl>
                                          <p:spTgt spid="185448"/>
                                        </p:tgtEl>
                                        <p:attrNameLst>
                                          <p:attrName>ppt_x</p:attrName>
                                        </p:attrNameLst>
                                      </p:cBhvr>
                                      <p:tavLst>
                                        <p:tav tm="0">
                                          <p:val>
                                            <p:strVal val="#ppt_x"/>
                                          </p:val>
                                        </p:tav>
                                        <p:tav tm="100000">
                                          <p:val>
                                            <p:strVal val="#ppt_x"/>
                                          </p:val>
                                        </p:tav>
                                      </p:tavLst>
                                    </p:anim>
                                    <p:anim calcmode="lin" valueType="num">
                                      <p:cBhvr additive="base">
                                        <p:cTn id="252" dur="500" fill="hold"/>
                                        <p:tgtEl>
                                          <p:spTgt spid="185448"/>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185449"/>
                                        </p:tgtEl>
                                        <p:attrNameLst>
                                          <p:attrName>style.visibility</p:attrName>
                                        </p:attrNameLst>
                                      </p:cBhvr>
                                      <p:to>
                                        <p:strVal val="visible"/>
                                      </p:to>
                                    </p:set>
                                    <p:anim calcmode="lin" valueType="num">
                                      <p:cBhvr additive="base">
                                        <p:cTn id="255" dur="500" fill="hold"/>
                                        <p:tgtEl>
                                          <p:spTgt spid="185449"/>
                                        </p:tgtEl>
                                        <p:attrNameLst>
                                          <p:attrName>ppt_x</p:attrName>
                                        </p:attrNameLst>
                                      </p:cBhvr>
                                      <p:tavLst>
                                        <p:tav tm="0">
                                          <p:val>
                                            <p:strVal val="#ppt_x"/>
                                          </p:val>
                                        </p:tav>
                                        <p:tav tm="100000">
                                          <p:val>
                                            <p:strVal val="#ppt_x"/>
                                          </p:val>
                                        </p:tav>
                                      </p:tavLst>
                                    </p:anim>
                                    <p:anim calcmode="lin" valueType="num">
                                      <p:cBhvr additive="base">
                                        <p:cTn id="256" dur="500" fill="hold"/>
                                        <p:tgtEl>
                                          <p:spTgt spid="185449"/>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185450"/>
                                        </p:tgtEl>
                                        <p:attrNameLst>
                                          <p:attrName>style.visibility</p:attrName>
                                        </p:attrNameLst>
                                      </p:cBhvr>
                                      <p:to>
                                        <p:strVal val="visible"/>
                                      </p:to>
                                    </p:set>
                                    <p:anim calcmode="lin" valueType="num">
                                      <p:cBhvr additive="base">
                                        <p:cTn id="259" dur="500" fill="hold"/>
                                        <p:tgtEl>
                                          <p:spTgt spid="185450"/>
                                        </p:tgtEl>
                                        <p:attrNameLst>
                                          <p:attrName>ppt_x</p:attrName>
                                        </p:attrNameLst>
                                      </p:cBhvr>
                                      <p:tavLst>
                                        <p:tav tm="0">
                                          <p:val>
                                            <p:strVal val="#ppt_x"/>
                                          </p:val>
                                        </p:tav>
                                        <p:tav tm="100000">
                                          <p:val>
                                            <p:strVal val="#ppt_x"/>
                                          </p:val>
                                        </p:tav>
                                      </p:tavLst>
                                    </p:anim>
                                    <p:anim calcmode="lin" valueType="num">
                                      <p:cBhvr additive="base">
                                        <p:cTn id="260" dur="500" fill="hold"/>
                                        <p:tgtEl>
                                          <p:spTgt spid="185450"/>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185454"/>
                                        </p:tgtEl>
                                        <p:attrNameLst>
                                          <p:attrName>style.visibility</p:attrName>
                                        </p:attrNameLst>
                                      </p:cBhvr>
                                      <p:to>
                                        <p:strVal val="visible"/>
                                      </p:to>
                                    </p:set>
                                    <p:anim calcmode="lin" valueType="num">
                                      <p:cBhvr additive="base">
                                        <p:cTn id="263" dur="500" fill="hold"/>
                                        <p:tgtEl>
                                          <p:spTgt spid="185454"/>
                                        </p:tgtEl>
                                        <p:attrNameLst>
                                          <p:attrName>ppt_x</p:attrName>
                                        </p:attrNameLst>
                                      </p:cBhvr>
                                      <p:tavLst>
                                        <p:tav tm="0">
                                          <p:val>
                                            <p:strVal val="#ppt_x"/>
                                          </p:val>
                                        </p:tav>
                                        <p:tav tm="100000">
                                          <p:val>
                                            <p:strVal val="#ppt_x"/>
                                          </p:val>
                                        </p:tav>
                                      </p:tavLst>
                                    </p:anim>
                                    <p:anim calcmode="lin" valueType="num">
                                      <p:cBhvr additive="base">
                                        <p:cTn id="264" dur="500" fill="hold"/>
                                        <p:tgtEl>
                                          <p:spTgt spid="185454"/>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185456"/>
                                        </p:tgtEl>
                                        <p:attrNameLst>
                                          <p:attrName>style.visibility</p:attrName>
                                        </p:attrNameLst>
                                      </p:cBhvr>
                                      <p:to>
                                        <p:strVal val="visible"/>
                                      </p:to>
                                    </p:set>
                                    <p:anim calcmode="lin" valueType="num">
                                      <p:cBhvr additive="base">
                                        <p:cTn id="267" dur="500" fill="hold"/>
                                        <p:tgtEl>
                                          <p:spTgt spid="185456"/>
                                        </p:tgtEl>
                                        <p:attrNameLst>
                                          <p:attrName>ppt_x</p:attrName>
                                        </p:attrNameLst>
                                      </p:cBhvr>
                                      <p:tavLst>
                                        <p:tav tm="0">
                                          <p:val>
                                            <p:strVal val="#ppt_x"/>
                                          </p:val>
                                        </p:tav>
                                        <p:tav tm="100000">
                                          <p:val>
                                            <p:strVal val="#ppt_x"/>
                                          </p:val>
                                        </p:tav>
                                      </p:tavLst>
                                    </p:anim>
                                    <p:anim calcmode="lin" valueType="num">
                                      <p:cBhvr additive="base">
                                        <p:cTn id="268" dur="500" fill="hold"/>
                                        <p:tgtEl>
                                          <p:spTgt spid="185456"/>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185458"/>
                                        </p:tgtEl>
                                        <p:attrNameLst>
                                          <p:attrName>style.visibility</p:attrName>
                                        </p:attrNameLst>
                                      </p:cBhvr>
                                      <p:to>
                                        <p:strVal val="visible"/>
                                      </p:to>
                                    </p:set>
                                    <p:anim calcmode="lin" valueType="num">
                                      <p:cBhvr additive="base">
                                        <p:cTn id="271" dur="500" fill="hold"/>
                                        <p:tgtEl>
                                          <p:spTgt spid="185458"/>
                                        </p:tgtEl>
                                        <p:attrNameLst>
                                          <p:attrName>ppt_x</p:attrName>
                                        </p:attrNameLst>
                                      </p:cBhvr>
                                      <p:tavLst>
                                        <p:tav tm="0">
                                          <p:val>
                                            <p:strVal val="#ppt_x"/>
                                          </p:val>
                                        </p:tav>
                                        <p:tav tm="100000">
                                          <p:val>
                                            <p:strVal val="#ppt_x"/>
                                          </p:val>
                                        </p:tav>
                                      </p:tavLst>
                                    </p:anim>
                                    <p:anim calcmode="lin" valueType="num">
                                      <p:cBhvr additive="base">
                                        <p:cTn id="272" dur="500" fill="hold"/>
                                        <p:tgtEl>
                                          <p:spTgt spid="18545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185471"/>
                                        </p:tgtEl>
                                        <p:attrNameLst>
                                          <p:attrName>style.visibility</p:attrName>
                                        </p:attrNameLst>
                                      </p:cBhvr>
                                      <p:to>
                                        <p:strVal val="visible"/>
                                      </p:to>
                                    </p:set>
                                    <p:anim calcmode="lin" valueType="num">
                                      <p:cBhvr additive="base">
                                        <p:cTn id="275" dur="500" fill="hold"/>
                                        <p:tgtEl>
                                          <p:spTgt spid="185471"/>
                                        </p:tgtEl>
                                        <p:attrNameLst>
                                          <p:attrName>ppt_x</p:attrName>
                                        </p:attrNameLst>
                                      </p:cBhvr>
                                      <p:tavLst>
                                        <p:tav tm="0">
                                          <p:val>
                                            <p:strVal val="#ppt_x"/>
                                          </p:val>
                                        </p:tav>
                                        <p:tav tm="100000">
                                          <p:val>
                                            <p:strVal val="#ppt_x"/>
                                          </p:val>
                                        </p:tav>
                                      </p:tavLst>
                                    </p:anim>
                                    <p:anim calcmode="lin" valueType="num">
                                      <p:cBhvr additive="base">
                                        <p:cTn id="276" dur="500" fill="hold"/>
                                        <p:tgtEl>
                                          <p:spTgt spid="185471"/>
                                        </p:tgtEl>
                                        <p:attrNameLst>
                                          <p:attrName>ppt_y</p:attrName>
                                        </p:attrNameLst>
                                      </p:cBhvr>
                                      <p:tavLst>
                                        <p:tav tm="0">
                                          <p:val>
                                            <p:strVal val="1+#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2" presetClass="entr" presetSubtype="4" fill="hold" grpId="0" nodeType="clickEffect">
                                  <p:stCondLst>
                                    <p:cond delay="0"/>
                                  </p:stCondLst>
                                  <p:childTnLst>
                                    <p:set>
                                      <p:cBhvr>
                                        <p:cTn id="280" dur="1" fill="hold">
                                          <p:stCondLst>
                                            <p:cond delay="0"/>
                                          </p:stCondLst>
                                        </p:cTn>
                                        <p:tgtEl>
                                          <p:spTgt spid="185439"/>
                                        </p:tgtEl>
                                        <p:attrNameLst>
                                          <p:attrName>style.visibility</p:attrName>
                                        </p:attrNameLst>
                                      </p:cBhvr>
                                      <p:to>
                                        <p:strVal val="visible"/>
                                      </p:to>
                                    </p:set>
                                    <p:anim calcmode="lin" valueType="num">
                                      <p:cBhvr additive="base">
                                        <p:cTn id="281" dur="500" fill="hold"/>
                                        <p:tgtEl>
                                          <p:spTgt spid="185439"/>
                                        </p:tgtEl>
                                        <p:attrNameLst>
                                          <p:attrName>ppt_x</p:attrName>
                                        </p:attrNameLst>
                                      </p:cBhvr>
                                      <p:tavLst>
                                        <p:tav tm="0">
                                          <p:val>
                                            <p:strVal val="#ppt_x"/>
                                          </p:val>
                                        </p:tav>
                                        <p:tav tm="100000">
                                          <p:val>
                                            <p:strVal val="#ppt_x"/>
                                          </p:val>
                                        </p:tav>
                                      </p:tavLst>
                                    </p:anim>
                                    <p:anim calcmode="lin" valueType="num">
                                      <p:cBhvr additive="base">
                                        <p:cTn id="282" dur="500" fill="hold"/>
                                        <p:tgtEl>
                                          <p:spTgt spid="185439"/>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185443"/>
                                        </p:tgtEl>
                                        <p:attrNameLst>
                                          <p:attrName>style.visibility</p:attrName>
                                        </p:attrNameLst>
                                      </p:cBhvr>
                                      <p:to>
                                        <p:strVal val="visible"/>
                                      </p:to>
                                    </p:set>
                                    <p:anim calcmode="lin" valueType="num">
                                      <p:cBhvr additive="base">
                                        <p:cTn id="285" dur="500" fill="hold"/>
                                        <p:tgtEl>
                                          <p:spTgt spid="185443"/>
                                        </p:tgtEl>
                                        <p:attrNameLst>
                                          <p:attrName>ppt_x</p:attrName>
                                        </p:attrNameLst>
                                      </p:cBhvr>
                                      <p:tavLst>
                                        <p:tav tm="0">
                                          <p:val>
                                            <p:strVal val="#ppt_x"/>
                                          </p:val>
                                        </p:tav>
                                        <p:tav tm="100000">
                                          <p:val>
                                            <p:strVal val="#ppt_x"/>
                                          </p:val>
                                        </p:tav>
                                      </p:tavLst>
                                    </p:anim>
                                    <p:anim calcmode="lin" valueType="num">
                                      <p:cBhvr additive="base">
                                        <p:cTn id="286" dur="500" fill="hold"/>
                                        <p:tgtEl>
                                          <p:spTgt spid="185443"/>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185446"/>
                                        </p:tgtEl>
                                        <p:attrNameLst>
                                          <p:attrName>style.visibility</p:attrName>
                                        </p:attrNameLst>
                                      </p:cBhvr>
                                      <p:to>
                                        <p:strVal val="visible"/>
                                      </p:to>
                                    </p:set>
                                    <p:anim calcmode="lin" valueType="num">
                                      <p:cBhvr additive="base">
                                        <p:cTn id="289" dur="500" fill="hold"/>
                                        <p:tgtEl>
                                          <p:spTgt spid="185446"/>
                                        </p:tgtEl>
                                        <p:attrNameLst>
                                          <p:attrName>ppt_x</p:attrName>
                                        </p:attrNameLst>
                                      </p:cBhvr>
                                      <p:tavLst>
                                        <p:tav tm="0">
                                          <p:val>
                                            <p:strVal val="#ppt_x"/>
                                          </p:val>
                                        </p:tav>
                                        <p:tav tm="100000">
                                          <p:val>
                                            <p:strVal val="#ppt_x"/>
                                          </p:val>
                                        </p:tav>
                                      </p:tavLst>
                                    </p:anim>
                                    <p:anim calcmode="lin" valueType="num">
                                      <p:cBhvr additive="base">
                                        <p:cTn id="290" dur="500" fill="hold"/>
                                        <p:tgtEl>
                                          <p:spTgt spid="185446"/>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185447"/>
                                        </p:tgtEl>
                                        <p:attrNameLst>
                                          <p:attrName>style.visibility</p:attrName>
                                        </p:attrNameLst>
                                      </p:cBhvr>
                                      <p:to>
                                        <p:strVal val="visible"/>
                                      </p:to>
                                    </p:set>
                                    <p:anim calcmode="lin" valueType="num">
                                      <p:cBhvr additive="base">
                                        <p:cTn id="293" dur="500" fill="hold"/>
                                        <p:tgtEl>
                                          <p:spTgt spid="185447"/>
                                        </p:tgtEl>
                                        <p:attrNameLst>
                                          <p:attrName>ppt_x</p:attrName>
                                        </p:attrNameLst>
                                      </p:cBhvr>
                                      <p:tavLst>
                                        <p:tav tm="0">
                                          <p:val>
                                            <p:strVal val="#ppt_x"/>
                                          </p:val>
                                        </p:tav>
                                        <p:tav tm="100000">
                                          <p:val>
                                            <p:strVal val="#ppt_x"/>
                                          </p:val>
                                        </p:tav>
                                      </p:tavLst>
                                    </p:anim>
                                    <p:anim calcmode="lin" valueType="num">
                                      <p:cBhvr additive="base">
                                        <p:cTn id="294" dur="500" fill="hold"/>
                                        <p:tgtEl>
                                          <p:spTgt spid="185447"/>
                                        </p:tgtEl>
                                        <p:attrNameLst>
                                          <p:attrName>ppt_y</p:attrName>
                                        </p:attrNameLst>
                                      </p:cBhvr>
                                      <p:tavLst>
                                        <p:tav tm="0">
                                          <p:val>
                                            <p:strVal val="1+#ppt_h/2"/>
                                          </p:val>
                                        </p:tav>
                                        <p:tav tm="100000">
                                          <p:val>
                                            <p:strVal val="#ppt_y"/>
                                          </p:val>
                                        </p:tav>
                                      </p:tavLst>
                                    </p:anim>
                                  </p:childTnLst>
                                </p:cTn>
                              </p:par>
                              <p:par>
                                <p:cTn id="295" presetID="2" presetClass="entr" presetSubtype="4" fill="hold" grpId="0" nodeType="withEffect">
                                  <p:stCondLst>
                                    <p:cond delay="0"/>
                                  </p:stCondLst>
                                  <p:childTnLst>
                                    <p:set>
                                      <p:cBhvr>
                                        <p:cTn id="296" dur="1" fill="hold">
                                          <p:stCondLst>
                                            <p:cond delay="0"/>
                                          </p:stCondLst>
                                        </p:cTn>
                                        <p:tgtEl>
                                          <p:spTgt spid="185451"/>
                                        </p:tgtEl>
                                        <p:attrNameLst>
                                          <p:attrName>style.visibility</p:attrName>
                                        </p:attrNameLst>
                                      </p:cBhvr>
                                      <p:to>
                                        <p:strVal val="visible"/>
                                      </p:to>
                                    </p:set>
                                    <p:anim calcmode="lin" valueType="num">
                                      <p:cBhvr additive="base">
                                        <p:cTn id="297" dur="500" fill="hold"/>
                                        <p:tgtEl>
                                          <p:spTgt spid="185451"/>
                                        </p:tgtEl>
                                        <p:attrNameLst>
                                          <p:attrName>ppt_x</p:attrName>
                                        </p:attrNameLst>
                                      </p:cBhvr>
                                      <p:tavLst>
                                        <p:tav tm="0">
                                          <p:val>
                                            <p:strVal val="#ppt_x"/>
                                          </p:val>
                                        </p:tav>
                                        <p:tav tm="100000">
                                          <p:val>
                                            <p:strVal val="#ppt_x"/>
                                          </p:val>
                                        </p:tav>
                                      </p:tavLst>
                                    </p:anim>
                                    <p:anim calcmode="lin" valueType="num">
                                      <p:cBhvr additive="base">
                                        <p:cTn id="298" dur="500" fill="hold"/>
                                        <p:tgtEl>
                                          <p:spTgt spid="185451"/>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185452"/>
                                        </p:tgtEl>
                                        <p:attrNameLst>
                                          <p:attrName>style.visibility</p:attrName>
                                        </p:attrNameLst>
                                      </p:cBhvr>
                                      <p:to>
                                        <p:strVal val="visible"/>
                                      </p:to>
                                    </p:set>
                                    <p:anim calcmode="lin" valueType="num">
                                      <p:cBhvr additive="base">
                                        <p:cTn id="301" dur="500" fill="hold"/>
                                        <p:tgtEl>
                                          <p:spTgt spid="185452"/>
                                        </p:tgtEl>
                                        <p:attrNameLst>
                                          <p:attrName>ppt_x</p:attrName>
                                        </p:attrNameLst>
                                      </p:cBhvr>
                                      <p:tavLst>
                                        <p:tav tm="0">
                                          <p:val>
                                            <p:strVal val="#ppt_x"/>
                                          </p:val>
                                        </p:tav>
                                        <p:tav tm="100000">
                                          <p:val>
                                            <p:strVal val="#ppt_x"/>
                                          </p:val>
                                        </p:tav>
                                      </p:tavLst>
                                    </p:anim>
                                    <p:anim calcmode="lin" valueType="num">
                                      <p:cBhvr additive="base">
                                        <p:cTn id="302" dur="500" fill="hold"/>
                                        <p:tgtEl>
                                          <p:spTgt spid="185452"/>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185453"/>
                                        </p:tgtEl>
                                        <p:attrNameLst>
                                          <p:attrName>style.visibility</p:attrName>
                                        </p:attrNameLst>
                                      </p:cBhvr>
                                      <p:to>
                                        <p:strVal val="visible"/>
                                      </p:to>
                                    </p:set>
                                    <p:anim calcmode="lin" valueType="num">
                                      <p:cBhvr additive="base">
                                        <p:cTn id="305" dur="500" fill="hold"/>
                                        <p:tgtEl>
                                          <p:spTgt spid="185453"/>
                                        </p:tgtEl>
                                        <p:attrNameLst>
                                          <p:attrName>ppt_x</p:attrName>
                                        </p:attrNameLst>
                                      </p:cBhvr>
                                      <p:tavLst>
                                        <p:tav tm="0">
                                          <p:val>
                                            <p:strVal val="#ppt_x"/>
                                          </p:val>
                                        </p:tav>
                                        <p:tav tm="100000">
                                          <p:val>
                                            <p:strVal val="#ppt_x"/>
                                          </p:val>
                                        </p:tav>
                                      </p:tavLst>
                                    </p:anim>
                                    <p:anim calcmode="lin" valueType="num">
                                      <p:cBhvr additive="base">
                                        <p:cTn id="306" dur="500" fill="hold"/>
                                        <p:tgtEl>
                                          <p:spTgt spid="185453"/>
                                        </p:tgtEl>
                                        <p:attrNameLst>
                                          <p:attrName>ppt_y</p:attrName>
                                        </p:attrNameLst>
                                      </p:cBhvr>
                                      <p:tavLst>
                                        <p:tav tm="0">
                                          <p:val>
                                            <p:strVal val="1+#ppt_h/2"/>
                                          </p:val>
                                        </p:tav>
                                        <p:tav tm="100000">
                                          <p:val>
                                            <p:strVal val="#ppt_y"/>
                                          </p:val>
                                        </p:tav>
                                      </p:tavLst>
                                    </p:anim>
                                  </p:childTnLst>
                                </p:cTn>
                              </p:par>
                              <p:par>
                                <p:cTn id="307" presetID="2" presetClass="entr" presetSubtype="4" fill="hold" grpId="0" nodeType="withEffect">
                                  <p:stCondLst>
                                    <p:cond delay="0"/>
                                  </p:stCondLst>
                                  <p:childTnLst>
                                    <p:set>
                                      <p:cBhvr>
                                        <p:cTn id="308" dur="1" fill="hold">
                                          <p:stCondLst>
                                            <p:cond delay="0"/>
                                          </p:stCondLst>
                                        </p:cTn>
                                        <p:tgtEl>
                                          <p:spTgt spid="185455"/>
                                        </p:tgtEl>
                                        <p:attrNameLst>
                                          <p:attrName>style.visibility</p:attrName>
                                        </p:attrNameLst>
                                      </p:cBhvr>
                                      <p:to>
                                        <p:strVal val="visible"/>
                                      </p:to>
                                    </p:set>
                                    <p:anim calcmode="lin" valueType="num">
                                      <p:cBhvr additive="base">
                                        <p:cTn id="309" dur="500" fill="hold"/>
                                        <p:tgtEl>
                                          <p:spTgt spid="185455"/>
                                        </p:tgtEl>
                                        <p:attrNameLst>
                                          <p:attrName>ppt_x</p:attrName>
                                        </p:attrNameLst>
                                      </p:cBhvr>
                                      <p:tavLst>
                                        <p:tav tm="0">
                                          <p:val>
                                            <p:strVal val="#ppt_x"/>
                                          </p:val>
                                        </p:tav>
                                        <p:tav tm="100000">
                                          <p:val>
                                            <p:strVal val="#ppt_x"/>
                                          </p:val>
                                        </p:tav>
                                      </p:tavLst>
                                    </p:anim>
                                    <p:anim calcmode="lin" valueType="num">
                                      <p:cBhvr additive="base">
                                        <p:cTn id="310" dur="500" fill="hold"/>
                                        <p:tgtEl>
                                          <p:spTgt spid="185455"/>
                                        </p:tgtEl>
                                        <p:attrNameLst>
                                          <p:attrName>ppt_y</p:attrName>
                                        </p:attrNameLst>
                                      </p:cBhvr>
                                      <p:tavLst>
                                        <p:tav tm="0">
                                          <p:val>
                                            <p:strVal val="1+#ppt_h/2"/>
                                          </p:val>
                                        </p:tav>
                                        <p:tav tm="100000">
                                          <p:val>
                                            <p:strVal val="#ppt_y"/>
                                          </p:val>
                                        </p:tav>
                                      </p:tavLst>
                                    </p:anim>
                                  </p:childTnLst>
                                </p:cTn>
                              </p:par>
                              <p:par>
                                <p:cTn id="311" presetID="2" presetClass="entr" presetSubtype="4" fill="hold" grpId="0" nodeType="withEffect">
                                  <p:stCondLst>
                                    <p:cond delay="0"/>
                                  </p:stCondLst>
                                  <p:childTnLst>
                                    <p:set>
                                      <p:cBhvr>
                                        <p:cTn id="312" dur="1" fill="hold">
                                          <p:stCondLst>
                                            <p:cond delay="0"/>
                                          </p:stCondLst>
                                        </p:cTn>
                                        <p:tgtEl>
                                          <p:spTgt spid="185457"/>
                                        </p:tgtEl>
                                        <p:attrNameLst>
                                          <p:attrName>style.visibility</p:attrName>
                                        </p:attrNameLst>
                                      </p:cBhvr>
                                      <p:to>
                                        <p:strVal val="visible"/>
                                      </p:to>
                                    </p:set>
                                    <p:anim calcmode="lin" valueType="num">
                                      <p:cBhvr additive="base">
                                        <p:cTn id="313" dur="500" fill="hold"/>
                                        <p:tgtEl>
                                          <p:spTgt spid="185457"/>
                                        </p:tgtEl>
                                        <p:attrNameLst>
                                          <p:attrName>ppt_x</p:attrName>
                                        </p:attrNameLst>
                                      </p:cBhvr>
                                      <p:tavLst>
                                        <p:tav tm="0">
                                          <p:val>
                                            <p:strVal val="#ppt_x"/>
                                          </p:val>
                                        </p:tav>
                                        <p:tav tm="100000">
                                          <p:val>
                                            <p:strVal val="#ppt_x"/>
                                          </p:val>
                                        </p:tav>
                                      </p:tavLst>
                                    </p:anim>
                                    <p:anim calcmode="lin" valueType="num">
                                      <p:cBhvr additive="base">
                                        <p:cTn id="314" dur="500" fill="hold"/>
                                        <p:tgtEl>
                                          <p:spTgt spid="185457"/>
                                        </p:tgtEl>
                                        <p:attrNameLst>
                                          <p:attrName>ppt_y</p:attrName>
                                        </p:attrNameLst>
                                      </p:cBhvr>
                                      <p:tavLst>
                                        <p:tav tm="0">
                                          <p:val>
                                            <p:strVal val="1+#ppt_h/2"/>
                                          </p:val>
                                        </p:tav>
                                        <p:tav tm="100000">
                                          <p:val>
                                            <p:strVal val="#ppt_y"/>
                                          </p:val>
                                        </p:tav>
                                      </p:tavLst>
                                    </p:anim>
                                  </p:childTnLst>
                                </p:cTn>
                              </p:par>
                              <p:par>
                                <p:cTn id="315" presetID="2" presetClass="entr" presetSubtype="4" fill="hold" grpId="0" nodeType="withEffect">
                                  <p:stCondLst>
                                    <p:cond delay="0"/>
                                  </p:stCondLst>
                                  <p:childTnLst>
                                    <p:set>
                                      <p:cBhvr>
                                        <p:cTn id="316" dur="1" fill="hold">
                                          <p:stCondLst>
                                            <p:cond delay="0"/>
                                          </p:stCondLst>
                                        </p:cTn>
                                        <p:tgtEl>
                                          <p:spTgt spid="185459"/>
                                        </p:tgtEl>
                                        <p:attrNameLst>
                                          <p:attrName>style.visibility</p:attrName>
                                        </p:attrNameLst>
                                      </p:cBhvr>
                                      <p:to>
                                        <p:strVal val="visible"/>
                                      </p:to>
                                    </p:set>
                                    <p:anim calcmode="lin" valueType="num">
                                      <p:cBhvr additive="base">
                                        <p:cTn id="317" dur="500" fill="hold"/>
                                        <p:tgtEl>
                                          <p:spTgt spid="185459"/>
                                        </p:tgtEl>
                                        <p:attrNameLst>
                                          <p:attrName>ppt_x</p:attrName>
                                        </p:attrNameLst>
                                      </p:cBhvr>
                                      <p:tavLst>
                                        <p:tav tm="0">
                                          <p:val>
                                            <p:strVal val="#ppt_x"/>
                                          </p:val>
                                        </p:tav>
                                        <p:tav tm="100000">
                                          <p:val>
                                            <p:strVal val="#ppt_x"/>
                                          </p:val>
                                        </p:tav>
                                      </p:tavLst>
                                    </p:anim>
                                    <p:anim calcmode="lin" valueType="num">
                                      <p:cBhvr additive="base">
                                        <p:cTn id="318" dur="500" fill="hold"/>
                                        <p:tgtEl>
                                          <p:spTgt spid="185459"/>
                                        </p:tgtEl>
                                        <p:attrNameLst>
                                          <p:attrName>ppt_y</p:attrName>
                                        </p:attrNameLst>
                                      </p:cBhvr>
                                      <p:tavLst>
                                        <p:tav tm="0">
                                          <p:val>
                                            <p:strVal val="1+#ppt_h/2"/>
                                          </p:val>
                                        </p:tav>
                                        <p:tav tm="100000">
                                          <p:val>
                                            <p:strVal val="#ppt_y"/>
                                          </p:val>
                                        </p:tav>
                                      </p:tavLst>
                                    </p:anim>
                                  </p:childTnLst>
                                </p:cTn>
                              </p:par>
                              <p:par>
                                <p:cTn id="319" presetID="2" presetClass="entr" presetSubtype="4" fill="hold" grpId="0" nodeType="withEffect">
                                  <p:stCondLst>
                                    <p:cond delay="0"/>
                                  </p:stCondLst>
                                  <p:childTnLst>
                                    <p:set>
                                      <p:cBhvr>
                                        <p:cTn id="320" dur="1" fill="hold">
                                          <p:stCondLst>
                                            <p:cond delay="0"/>
                                          </p:stCondLst>
                                        </p:cTn>
                                        <p:tgtEl>
                                          <p:spTgt spid="185460"/>
                                        </p:tgtEl>
                                        <p:attrNameLst>
                                          <p:attrName>style.visibility</p:attrName>
                                        </p:attrNameLst>
                                      </p:cBhvr>
                                      <p:to>
                                        <p:strVal val="visible"/>
                                      </p:to>
                                    </p:set>
                                    <p:anim calcmode="lin" valueType="num">
                                      <p:cBhvr additive="base">
                                        <p:cTn id="321" dur="500" fill="hold"/>
                                        <p:tgtEl>
                                          <p:spTgt spid="185460"/>
                                        </p:tgtEl>
                                        <p:attrNameLst>
                                          <p:attrName>ppt_x</p:attrName>
                                        </p:attrNameLst>
                                      </p:cBhvr>
                                      <p:tavLst>
                                        <p:tav tm="0">
                                          <p:val>
                                            <p:strVal val="#ppt_x"/>
                                          </p:val>
                                        </p:tav>
                                        <p:tav tm="100000">
                                          <p:val>
                                            <p:strVal val="#ppt_x"/>
                                          </p:val>
                                        </p:tav>
                                      </p:tavLst>
                                    </p:anim>
                                    <p:anim calcmode="lin" valueType="num">
                                      <p:cBhvr additive="base">
                                        <p:cTn id="322" dur="500" fill="hold"/>
                                        <p:tgtEl>
                                          <p:spTgt spid="185460"/>
                                        </p:tgtEl>
                                        <p:attrNameLst>
                                          <p:attrName>ppt_y</p:attrName>
                                        </p:attrNameLst>
                                      </p:cBhvr>
                                      <p:tavLst>
                                        <p:tav tm="0">
                                          <p:val>
                                            <p:strVal val="1+#ppt_h/2"/>
                                          </p:val>
                                        </p:tav>
                                        <p:tav tm="100000">
                                          <p:val>
                                            <p:strVal val="#ppt_y"/>
                                          </p:val>
                                        </p:tav>
                                      </p:tavLst>
                                    </p:anim>
                                  </p:childTnLst>
                                </p:cTn>
                              </p:par>
                              <p:par>
                                <p:cTn id="323" presetID="2" presetClass="entr" presetSubtype="4" fill="hold" grpId="0" nodeType="withEffect">
                                  <p:stCondLst>
                                    <p:cond delay="0"/>
                                  </p:stCondLst>
                                  <p:childTnLst>
                                    <p:set>
                                      <p:cBhvr>
                                        <p:cTn id="324" dur="1" fill="hold">
                                          <p:stCondLst>
                                            <p:cond delay="0"/>
                                          </p:stCondLst>
                                        </p:cTn>
                                        <p:tgtEl>
                                          <p:spTgt spid="185472"/>
                                        </p:tgtEl>
                                        <p:attrNameLst>
                                          <p:attrName>style.visibility</p:attrName>
                                        </p:attrNameLst>
                                      </p:cBhvr>
                                      <p:to>
                                        <p:strVal val="visible"/>
                                      </p:to>
                                    </p:set>
                                    <p:anim calcmode="lin" valueType="num">
                                      <p:cBhvr additive="base">
                                        <p:cTn id="325" dur="500" fill="hold"/>
                                        <p:tgtEl>
                                          <p:spTgt spid="185472"/>
                                        </p:tgtEl>
                                        <p:attrNameLst>
                                          <p:attrName>ppt_x</p:attrName>
                                        </p:attrNameLst>
                                      </p:cBhvr>
                                      <p:tavLst>
                                        <p:tav tm="0">
                                          <p:val>
                                            <p:strVal val="#ppt_x"/>
                                          </p:val>
                                        </p:tav>
                                        <p:tav tm="100000">
                                          <p:val>
                                            <p:strVal val="#ppt_x"/>
                                          </p:val>
                                        </p:tav>
                                      </p:tavLst>
                                    </p:anim>
                                    <p:anim calcmode="lin" valueType="num">
                                      <p:cBhvr additive="base">
                                        <p:cTn id="326" dur="500" fill="hold"/>
                                        <p:tgtEl>
                                          <p:spTgt spid="185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animBg="1"/>
      <p:bldP spid="185396" grpId="0" animBg="1"/>
      <p:bldP spid="185397" grpId="0" animBg="1"/>
      <p:bldP spid="185398" grpId="0" animBg="1"/>
      <p:bldP spid="185399" grpId="0" animBg="1"/>
      <p:bldP spid="185400" grpId="0" animBg="1"/>
      <p:bldP spid="185401" grpId="0" animBg="1"/>
      <p:bldP spid="185402" grpId="0" animBg="1"/>
      <p:bldP spid="185403" grpId="0" animBg="1"/>
      <p:bldP spid="185404" grpId="0"/>
      <p:bldP spid="185405" grpId="0"/>
      <p:bldP spid="185406" grpId="0" animBg="1"/>
      <p:bldP spid="185407" grpId="0" animBg="1"/>
      <p:bldP spid="185408" grpId="0" animBg="1"/>
      <p:bldP spid="185409" grpId="0" animBg="1"/>
      <p:bldP spid="185410" grpId="0"/>
      <p:bldP spid="185411" grpId="0"/>
      <p:bldP spid="185412" grpId="0" animBg="1"/>
      <p:bldP spid="185413" grpId="0" animBg="1"/>
      <p:bldP spid="185414" grpId="0" animBg="1"/>
      <p:bldP spid="185415" grpId="0" animBg="1"/>
      <p:bldP spid="185416" grpId="0" animBg="1"/>
      <p:bldP spid="185417" grpId="0"/>
      <p:bldP spid="185418" grpId="0"/>
      <p:bldP spid="185419" grpId="0"/>
      <p:bldP spid="185420" grpId="0"/>
      <p:bldP spid="185421" grpId="0" animBg="1"/>
      <p:bldP spid="185422" grpId="0" animBg="1"/>
      <p:bldP spid="185423" grpId="0" animBg="1"/>
      <p:bldP spid="185424" grpId="0" animBg="1"/>
      <p:bldP spid="185425" grpId="0" animBg="1"/>
      <p:bldP spid="185426" grpId="0" animBg="1"/>
      <p:bldP spid="185427" grpId="0" animBg="1"/>
      <p:bldP spid="185428" grpId="0" animBg="1"/>
      <p:bldP spid="185429" grpId="0" animBg="1"/>
      <p:bldP spid="185430" grpId="0" animBg="1"/>
      <p:bldP spid="185431" grpId="0" animBg="1"/>
      <p:bldP spid="185432" grpId="0" animBg="1"/>
      <p:bldP spid="185433" grpId="0" animBg="1"/>
      <p:bldP spid="185434" grpId="0" animBg="1"/>
      <p:bldP spid="185435" grpId="0"/>
      <p:bldP spid="185436" grpId="0"/>
      <p:bldP spid="185437" grpId="0"/>
      <p:bldP spid="185438" grpId="0"/>
      <p:bldP spid="185439" grpId="0" animBg="1"/>
      <p:bldP spid="185440" grpId="0" animBg="1"/>
      <p:bldP spid="185441" grpId="0"/>
      <p:bldP spid="185442" grpId="0"/>
      <p:bldP spid="185443" grpId="0"/>
      <p:bldP spid="185444" grpId="0" animBg="1"/>
      <p:bldP spid="185445" grpId="0" animBg="1"/>
      <p:bldP spid="185446" grpId="0" animBg="1"/>
      <p:bldP spid="185447" grpId="0" animBg="1"/>
      <p:bldP spid="185448" grpId="0" animBg="1"/>
      <p:bldP spid="185449" grpId="0" animBg="1"/>
      <p:bldP spid="185450" grpId="0" animBg="1"/>
      <p:bldP spid="185451" grpId="0" animBg="1"/>
      <p:bldP spid="185452" grpId="0" animBg="1"/>
      <p:bldP spid="185453" grpId="0" animBg="1"/>
      <p:bldP spid="185454" grpId="0" animBg="1"/>
      <p:bldP spid="185455" grpId="0" animBg="1"/>
      <p:bldP spid="185456" grpId="0" animBg="1"/>
      <p:bldP spid="185457" grpId="0" animBg="1"/>
      <p:bldP spid="185458" grpId="0"/>
      <p:bldP spid="185459" grpId="0"/>
      <p:bldP spid="185460" grpId="0"/>
      <p:bldP spid="185461" grpId="0"/>
      <p:bldP spid="185462" grpId="0"/>
      <p:bldP spid="185463" grpId="0"/>
      <p:bldP spid="185464" grpId="0"/>
      <p:bldP spid="185465" grpId="0"/>
      <p:bldP spid="185466" grpId="0"/>
      <p:bldP spid="185467" grpId="0"/>
      <p:bldP spid="185468" grpId="0"/>
      <p:bldP spid="185469" grpId="0"/>
      <p:bldP spid="185470" grpId="0"/>
      <p:bldP spid="185471" grpId="0"/>
      <p:bldP spid="185472"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2" name="Rectangle 4" descr="羊皮纸"/>
          <p:cNvSpPr>
            <a:spLocks noChangeArrowheads="1"/>
          </p:cNvSpPr>
          <p:nvPr/>
        </p:nvSpPr>
        <p:spPr bwMode="auto">
          <a:xfrm>
            <a:off x="1835150" y="4191000"/>
            <a:ext cx="1066800" cy="1447800"/>
          </a:xfrm>
          <a:prstGeom prst="rect">
            <a:avLst/>
          </a:prstGeom>
          <a:blipFill dpi="0" rotWithShape="0">
            <a:blip r:embed="rId2" cstate="print"/>
            <a:srcRect/>
            <a:tile tx="0" ty="0" sx="100000" sy="100000" flip="none" algn="tl"/>
          </a:blipFill>
          <a:ln w="19050">
            <a:noFill/>
            <a:miter lim="800000"/>
            <a:headEnd/>
            <a:tailEnd/>
          </a:ln>
        </p:spPr>
        <p:txBody>
          <a:bodyPr wrap="none" anchor="ctr"/>
          <a:lstStyle/>
          <a:p>
            <a:endParaRPr lang="zh-CN" altLang="en-US"/>
          </a:p>
        </p:txBody>
      </p:sp>
      <p:sp>
        <p:nvSpPr>
          <p:cNvPr id="92163" name="Line 5"/>
          <p:cNvSpPr>
            <a:spLocks noChangeShapeType="1"/>
          </p:cNvSpPr>
          <p:nvPr/>
        </p:nvSpPr>
        <p:spPr bwMode="auto">
          <a:xfrm>
            <a:off x="3429000" y="1905000"/>
            <a:ext cx="381000" cy="381000"/>
          </a:xfrm>
          <a:prstGeom prst="line">
            <a:avLst/>
          </a:prstGeom>
          <a:noFill/>
          <a:ln w="28575">
            <a:solidFill>
              <a:schemeClr val="bg2"/>
            </a:solidFill>
            <a:round/>
            <a:headEnd/>
            <a:tailEnd/>
          </a:ln>
        </p:spPr>
        <p:txBody>
          <a:bodyPr wrap="none" anchor="ctr"/>
          <a:lstStyle/>
          <a:p>
            <a:endParaRPr lang="zh-CN" altLang="en-US"/>
          </a:p>
        </p:txBody>
      </p:sp>
      <p:sp>
        <p:nvSpPr>
          <p:cNvPr id="92164" name="Line 6"/>
          <p:cNvSpPr>
            <a:spLocks noChangeShapeType="1"/>
          </p:cNvSpPr>
          <p:nvPr/>
        </p:nvSpPr>
        <p:spPr bwMode="auto">
          <a:xfrm>
            <a:off x="2743200" y="2819400"/>
            <a:ext cx="381000" cy="381000"/>
          </a:xfrm>
          <a:prstGeom prst="line">
            <a:avLst/>
          </a:prstGeom>
          <a:noFill/>
          <a:ln w="28575">
            <a:solidFill>
              <a:schemeClr val="bg2"/>
            </a:solidFill>
            <a:round/>
            <a:headEnd/>
            <a:tailEnd/>
          </a:ln>
        </p:spPr>
        <p:txBody>
          <a:bodyPr wrap="none" anchor="ctr"/>
          <a:lstStyle/>
          <a:p>
            <a:endParaRPr lang="zh-CN" altLang="en-US"/>
          </a:p>
        </p:txBody>
      </p:sp>
      <p:sp>
        <p:nvSpPr>
          <p:cNvPr id="92165" name="Line 7"/>
          <p:cNvSpPr>
            <a:spLocks noChangeShapeType="1"/>
          </p:cNvSpPr>
          <p:nvPr/>
        </p:nvSpPr>
        <p:spPr bwMode="auto">
          <a:xfrm flipH="1">
            <a:off x="1752600" y="2819400"/>
            <a:ext cx="381000" cy="381000"/>
          </a:xfrm>
          <a:prstGeom prst="line">
            <a:avLst/>
          </a:prstGeom>
          <a:noFill/>
          <a:ln w="28575">
            <a:solidFill>
              <a:schemeClr val="bg2"/>
            </a:solidFill>
            <a:round/>
            <a:headEnd/>
            <a:tailEnd/>
          </a:ln>
        </p:spPr>
        <p:txBody>
          <a:bodyPr wrap="none" anchor="ctr"/>
          <a:lstStyle/>
          <a:p>
            <a:endParaRPr lang="zh-CN" altLang="en-US"/>
          </a:p>
        </p:txBody>
      </p:sp>
      <p:sp>
        <p:nvSpPr>
          <p:cNvPr id="92166" name="Line 8"/>
          <p:cNvSpPr>
            <a:spLocks noChangeShapeType="1"/>
          </p:cNvSpPr>
          <p:nvPr/>
        </p:nvSpPr>
        <p:spPr bwMode="auto">
          <a:xfrm flipH="1">
            <a:off x="2590800" y="1905000"/>
            <a:ext cx="381000" cy="381000"/>
          </a:xfrm>
          <a:prstGeom prst="line">
            <a:avLst/>
          </a:prstGeom>
          <a:noFill/>
          <a:ln w="28575">
            <a:solidFill>
              <a:schemeClr val="bg2"/>
            </a:solidFill>
            <a:round/>
            <a:headEnd/>
            <a:tailEnd/>
          </a:ln>
        </p:spPr>
        <p:txBody>
          <a:bodyPr wrap="none" anchor="ctr"/>
          <a:lstStyle/>
          <a:p>
            <a:endParaRPr lang="zh-CN" altLang="en-US"/>
          </a:p>
        </p:txBody>
      </p:sp>
      <p:sp>
        <p:nvSpPr>
          <p:cNvPr id="92167" name="Line 9"/>
          <p:cNvSpPr>
            <a:spLocks noChangeShapeType="1"/>
          </p:cNvSpPr>
          <p:nvPr/>
        </p:nvSpPr>
        <p:spPr bwMode="auto">
          <a:xfrm>
            <a:off x="5105400" y="990600"/>
            <a:ext cx="762000" cy="381000"/>
          </a:xfrm>
          <a:prstGeom prst="line">
            <a:avLst/>
          </a:prstGeom>
          <a:noFill/>
          <a:ln w="28575">
            <a:solidFill>
              <a:schemeClr val="bg2"/>
            </a:solidFill>
            <a:round/>
            <a:headEnd/>
            <a:tailEnd/>
          </a:ln>
        </p:spPr>
        <p:txBody>
          <a:bodyPr wrap="none" anchor="ctr"/>
          <a:lstStyle/>
          <a:p>
            <a:endParaRPr lang="zh-CN" altLang="en-US"/>
          </a:p>
        </p:txBody>
      </p:sp>
      <p:sp>
        <p:nvSpPr>
          <p:cNvPr id="92168" name="Line 10"/>
          <p:cNvSpPr>
            <a:spLocks noChangeShapeType="1"/>
          </p:cNvSpPr>
          <p:nvPr/>
        </p:nvSpPr>
        <p:spPr bwMode="auto">
          <a:xfrm flipH="1">
            <a:off x="3657600" y="990600"/>
            <a:ext cx="685800" cy="381000"/>
          </a:xfrm>
          <a:prstGeom prst="line">
            <a:avLst/>
          </a:prstGeom>
          <a:noFill/>
          <a:ln w="28575">
            <a:solidFill>
              <a:schemeClr val="bg2"/>
            </a:solidFill>
            <a:round/>
            <a:headEnd/>
            <a:tailEnd/>
          </a:ln>
        </p:spPr>
        <p:txBody>
          <a:bodyPr wrap="none" anchor="ctr"/>
          <a:lstStyle/>
          <a:p>
            <a:endParaRPr lang="zh-CN" altLang="en-US"/>
          </a:p>
        </p:txBody>
      </p:sp>
      <p:sp>
        <p:nvSpPr>
          <p:cNvPr id="186379" name="Rectangle 11"/>
          <p:cNvSpPr>
            <a:spLocks noChangeArrowheads="1"/>
          </p:cNvSpPr>
          <p:nvPr/>
        </p:nvSpPr>
        <p:spPr bwMode="auto">
          <a:xfrm>
            <a:off x="1752600" y="22860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6380" name="Rectangle 12"/>
          <p:cNvSpPr>
            <a:spLocks noChangeArrowheads="1"/>
          </p:cNvSpPr>
          <p:nvPr/>
        </p:nvSpPr>
        <p:spPr bwMode="auto">
          <a:xfrm>
            <a:off x="1066800" y="3200400"/>
            <a:ext cx="1143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6381" name="Rectangle 13"/>
          <p:cNvSpPr>
            <a:spLocks noChangeArrowheads="1"/>
          </p:cNvSpPr>
          <p:nvPr/>
        </p:nvSpPr>
        <p:spPr bwMode="auto">
          <a:xfrm>
            <a:off x="2590800" y="3200400"/>
            <a:ext cx="1143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2172" name="Text Box 14"/>
          <p:cNvSpPr txBox="1">
            <a:spLocks noChangeArrowheads="1"/>
          </p:cNvSpPr>
          <p:nvPr/>
        </p:nvSpPr>
        <p:spPr bwMode="auto">
          <a:xfrm>
            <a:off x="1095375" y="32051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Fib(1)</a:t>
            </a:r>
          </a:p>
        </p:txBody>
      </p:sp>
      <p:sp>
        <p:nvSpPr>
          <p:cNvPr id="92173" name="Text Box 15"/>
          <p:cNvSpPr txBox="1">
            <a:spLocks noChangeArrowheads="1"/>
          </p:cNvSpPr>
          <p:nvPr/>
        </p:nvSpPr>
        <p:spPr bwMode="auto">
          <a:xfrm>
            <a:off x="2619375" y="32051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Fib(0)</a:t>
            </a:r>
            <a:endParaRPr lang="en-US" altLang="zh-CN" sz="2800" b="1">
              <a:solidFill>
                <a:srgbClr val="0000FF"/>
              </a:solidFill>
              <a:latin typeface="Arial Narrow" pitchFamily="34" charset="0"/>
            </a:endParaRPr>
          </a:p>
        </p:txBody>
      </p:sp>
      <p:sp>
        <p:nvSpPr>
          <p:cNvPr id="92174" name="Text Box 16"/>
          <p:cNvSpPr txBox="1">
            <a:spLocks noChangeArrowheads="1"/>
          </p:cNvSpPr>
          <p:nvPr/>
        </p:nvSpPr>
        <p:spPr bwMode="auto">
          <a:xfrm>
            <a:off x="1828800" y="22907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Fib(2)</a:t>
            </a:r>
            <a:endParaRPr lang="en-US" altLang="zh-CN" sz="2800" b="1">
              <a:solidFill>
                <a:srgbClr val="0000FF"/>
              </a:solidFill>
              <a:latin typeface="Arial Narrow" pitchFamily="34" charset="0"/>
            </a:endParaRPr>
          </a:p>
        </p:txBody>
      </p:sp>
      <p:sp>
        <p:nvSpPr>
          <p:cNvPr id="92175" name="Line 17"/>
          <p:cNvSpPr>
            <a:spLocks noChangeShapeType="1"/>
          </p:cNvSpPr>
          <p:nvPr/>
        </p:nvSpPr>
        <p:spPr bwMode="auto">
          <a:xfrm>
            <a:off x="6629400" y="1905000"/>
            <a:ext cx="457200" cy="457200"/>
          </a:xfrm>
          <a:prstGeom prst="line">
            <a:avLst/>
          </a:prstGeom>
          <a:noFill/>
          <a:ln w="28575">
            <a:solidFill>
              <a:schemeClr val="bg2"/>
            </a:solidFill>
            <a:round/>
            <a:headEnd/>
            <a:tailEnd/>
          </a:ln>
        </p:spPr>
        <p:txBody>
          <a:bodyPr wrap="none" anchor="ctr"/>
          <a:lstStyle/>
          <a:p>
            <a:endParaRPr lang="zh-CN" altLang="en-US"/>
          </a:p>
        </p:txBody>
      </p:sp>
      <p:sp>
        <p:nvSpPr>
          <p:cNvPr id="92176" name="Line 18"/>
          <p:cNvSpPr>
            <a:spLocks noChangeShapeType="1"/>
          </p:cNvSpPr>
          <p:nvPr/>
        </p:nvSpPr>
        <p:spPr bwMode="auto">
          <a:xfrm flipH="1">
            <a:off x="5715000" y="1905000"/>
            <a:ext cx="381000" cy="381000"/>
          </a:xfrm>
          <a:prstGeom prst="line">
            <a:avLst/>
          </a:prstGeom>
          <a:noFill/>
          <a:ln w="28575">
            <a:solidFill>
              <a:schemeClr val="bg2"/>
            </a:solidFill>
            <a:round/>
            <a:headEnd/>
            <a:tailEnd/>
          </a:ln>
        </p:spPr>
        <p:txBody>
          <a:bodyPr wrap="none" anchor="ctr"/>
          <a:lstStyle/>
          <a:p>
            <a:endParaRPr lang="zh-CN" altLang="en-US"/>
          </a:p>
        </p:txBody>
      </p:sp>
      <p:sp>
        <p:nvSpPr>
          <p:cNvPr id="186387" name="Rectangle 19"/>
          <p:cNvSpPr>
            <a:spLocks noChangeArrowheads="1"/>
          </p:cNvSpPr>
          <p:nvPr/>
        </p:nvSpPr>
        <p:spPr bwMode="auto">
          <a:xfrm>
            <a:off x="5715000" y="13716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6388" name="Rectangle 20"/>
          <p:cNvSpPr>
            <a:spLocks noChangeArrowheads="1"/>
          </p:cNvSpPr>
          <p:nvPr/>
        </p:nvSpPr>
        <p:spPr bwMode="auto">
          <a:xfrm>
            <a:off x="5029200" y="2286000"/>
            <a:ext cx="1143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86389" name="Rectangle 21"/>
          <p:cNvSpPr>
            <a:spLocks noChangeArrowheads="1"/>
          </p:cNvSpPr>
          <p:nvPr/>
        </p:nvSpPr>
        <p:spPr bwMode="auto">
          <a:xfrm>
            <a:off x="6553200" y="2286000"/>
            <a:ext cx="1143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2180" name="Text Box 22"/>
          <p:cNvSpPr txBox="1">
            <a:spLocks noChangeArrowheads="1"/>
          </p:cNvSpPr>
          <p:nvPr/>
        </p:nvSpPr>
        <p:spPr bwMode="auto">
          <a:xfrm>
            <a:off x="5057775" y="22907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Fib(1)</a:t>
            </a:r>
          </a:p>
        </p:txBody>
      </p:sp>
      <p:sp>
        <p:nvSpPr>
          <p:cNvPr id="92181" name="Text Box 23"/>
          <p:cNvSpPr txBox="1">
            <a:spLocks noChangeArrowheads="1"/>
          </p:cNvSpPr>
          <p:nvPr/>
        </p:nvSpPr>
        <p:spPr bwMode="auto">
          <a:xfrm>
            <a:off x="6581775" y="22907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Fib(0)</a:t>
            </a:r>
            <a:endParaRPr lang="en-US" altLang="zh-CN" sz="2800" b="1">
              <a:solidFill>
                <a:srgbClr val="0000FF"/>
              </a:solidFill>
              <a:latin typeface="Arial Narrow" pitchFamily="34" charset="0"/>
            </a:endParaRPr>
          </a:p>
        </p:txBody>
      </p:sp>
      <p:sp>
        <p:nvSpPr>
          <p:cNvPr id="92182" name="Text Box 24"/>
          <p:cNvSpPr txBox="1">
            <a:spLocks noChangeArrowheads="1"/>
          </p:cNvSpPr>
          <p:nvPr/>
        </p:nvSpPr>
        <p:spPr bwMode="auto">
          <a:xfrm>
            <a:off x="5791200" y="13763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Fib(2)</a:t>
            </a:r>
            <a:endParaRPr lang="en-US" altLang="zh-CN" sz="2800" b="1">
              <a:solidFill>
                <a:srgbClr val="0000FF"/>
              </a:solidFill>
              <a:latin typeface="Arial Narrow" pitchFamily="34" charset="0"/>
            </a:endParaRPr>
          </a:p>
        </p:txBody>
      </p:sp>
      <p:sp>
        <p:nvSpPr>
          <p:cNvPr id="186393" name="Rectangle 25"/>
          <p:cNvSpPr>
            <a:spLocks noChangeArrowheads="1"/>
          </p:cNvSpPr>
          <p:nvPr/>
        </p:nvSpPr>
        <p:spPr bwMode="auto">
          <a:xfrm>
            <a:off x="3276600" y="22860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2184" name="Text Box 26"/>
          <p:cNvSpPr txBox="1">
            <a:spLocks noChangeArrowheads="1"/>
          </p:cNvSpPr>
          <p:nvPr/>
        </p:nvSpPr>
        <p:spPr bwMode="auto">
          <a:xfrm>
            <a:off x="3352800" y="22907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Fib(1)</a:t>
            </a:r>
            <a:endParaRPr lang="en-US" altLang="zh-CN" sz="2800" b="1">
              <a:solidFill>
                <a:srgbClr val="0000FF"/>
              </a:solidFill>
              <a:latin typeface="Arial Narrow" pitchFamily="34" charset="0"/>
            </a:endParaRPr>
          </a:p>
        </p:txBody>
      </p:sp>
      <p:sp>
        <p:nvSpPr>
          <p:cNvPr id="186395" name="Rectangle 27"/>
          <p:cNvSpPr>
            <a:spLocks noChangeArrowheads="1"/>
          </p:cNvSpPr>
          <p:nvPr/>
        </p:nvSpPr>
        <p:spPr bwMode="auto">
          <a:xfrm>
            <a:off x="2590800" y="13716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2186" name="Text Box 28"/>
          <p:cNvSpPr txBox="1">
            <a:spLocks noChangeArrowheads="1"/>
          </p:cNvSpPr>
          <p:nvPr/>
        </p:nvSpPr>
        <p:spPr bwMode="auto">
          <a:xfrm>
            <a:off x="2667000" y="13763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Fib(3)</a:t>
            </a:r>
            <a:endParaRPr lang="en-US" altLang="zh-CN" sz="2800" b="1">
              <a:solidFill>
                <a:srgbClr val="0000FF"/>
              </a:solidFill>
              <a:latin typeface="Arial Narrow" pitchFamily="34" charset="0"/>
            </a:endParaRPr>
          </a:p>
        </p:txBody>
      </p:sp>
      <p:sp>
        <p:nvSpPr>
          <p:cNvPr id="186397" name="Rectangle 29"/>
          <p:cNvSpPr>
            <a:spLocks noChangeArrowheads="1"/>
          </p:cNvSpPr>
          <p:nvPr/>
        </p:nvSpPr>
        <p:spPr bwMode="auto">
          <a:xfrm>
            <a:off x="4114800" y="457200"/>
            <a:ext cx="12192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92188" name="Text Box 30"/>
          <p:cNvSpPr txBox="1">
            <a:spLocks noChangeArrowheads="1"/>
          </p:cNvSpPr>
          <p:nvPr/>
        </p:nvSpPr>
        <p:spPr bwMode="auto">
          <a:xfrm>
            <a:off x="4191000" y="461963"/>
            <a:ext cx="1114425" cy="519112"/>
          </a:xfrm>
          <a:prstGeom prst="rect">
            <a:avLst/>
          </a:prstGeom>
          <a:noFill/>
          <a:ln w="9525">
            <a:noFill/>
            <a:miter lim="800000"/>
            <a:headEnd/>
            <a:tailEnd/>
          </a:ln>
        </p:spPr>
        <p:txBody>
          <a:bodyPr wrap="none">
            <a:spAutoFit/>
          </a:bodyPr>
          <a:lstStyle/>
          <a:p>
            <a:r>
              <a:rPr lang="en-US" altLang="zh-CN" sz="2800" b="1">
                <a:solidFill>
                  <a:srgbClr val="0000FF"/>
                </a:solidFill>
              </a:rPr>
              <a:t>Fib(4)</a:t>
            </a:r>
            <a:endParaRPr lang="en-US" altLang="zh-CN" sz="2800" b="1">
              <a:solidFill>
                <a:srgbClr val="0000FF"/>
              </a:solidFill>
              <a:latin typeface="Arial Narrow" pitchFamily="34" charset="0"/>
            </a:endParaRPr>
          </a:p>
        </p:txBody>
      </p:sp>
      <p:sp>
        <p:nvSpPr>
          <p:cNvPr id="92189" name="Text Box 31"/>
          <p:cNvSpPr txBox="1">
            <a:spLocks noChangeArrowheads="1"/>
          </p:cNvSpPr>
          <p:nvPr/>
        </p:nvSpPr>
        <p:spPr bwMode="auto">
          <a:xfrm>
            <a:off x="990600" y="278765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92190" name="Text Box 32"/>
          <p:cNvSpPr txBox="1">
            <a:spLocks noChangeArrowheads="1"/>
          </p:cNvSpPr>
          <p:nvPr/>
        </p:nvSpPr>
        <p:spPr bwMode="auto">
          <a:xfrm>
            <a:off x="3276600" y="28194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92191" name="Text Box 33"/>
          <p:cNvSpPr txBox="1">
            <a:spLocks noChangeArrowheads="1"/>
          </p:cNvSpPr>
          <p:nvPr/>
        </p:nvSpPr>
        <p:spPr bwMode="auto">
          <a:xfrm>
            <a:off x="1676400" y="19050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endParaRPr lang="en-US" altLang="zh-CN"/>
          </a:p>
        </p:txBody>
      </p:sp>
      <p:sp>
        <p:nvSpPr>
          <p:cNvPr id="92192" name="Rectangle 34"/>
          <p:cNvSpPr>
            <a:spLocks noChangeArrowheads="1"/>
          </p:cNvSpPr>
          <p:nvPr/>
        </p:nvSpPr>
        <p:spPr bwMode="auto">
          <a:xfrm>
            <a:off x="4038600" y="1828800"/>
            <a:ext cx="592138" cy="641350"/>
          </a:xfrm>
          <a:prstGeom prst="rect">
            <a:avLst/>
          </a:prstGeom>
          <a:noFill/>
          <a:ln w="2857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2193" name="Rectangle 35"/>
          <p:cNvSpPr>
            <a:spLocks noChangeArrowheads="1"/>
          </p:cNvSpPr>
          <p:nvPr/>
        </p:nvSpPr>
        <p:spPr bwMode="auto">
          <a:xfrm>
            <a:off x="2514600" y="9906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2194" name="Rectangle 36"/>
          <p:cNvSpPr>
            <a:spLocks noChangeArrowheads="1"/>
          </p:cNvSpPr>
          <p:nvPr/>
        </p:nvSpPr>
        <p:spPr bwMode="auto">
          <a:xfrm>
            <a:off x="4970463" y="190500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2195" name="Rectangle 37"/>
          <p:cNvSpPr>
            <a:spLocks noChangeArrowheads="1"/>
          </p:cNvSpPr>
          <p:nvPr/>
        </p:nvSpPr>
        <p:spPr bwMode="auto">
          <a:xfrm>
            <a:off x="6400800" y="989013"/>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2196" name="Rectangle 38"/>
          <p:cNvSpPr>
            <a:spLocks noChangeArrowheads="1"/>
          </p:cNvSpPr>
          <p:nvPr/>
        </p:nvSpPr>
        <p:spPr bwMode="auto">
          <a:xfrm>
            <a:off x="7180263" y="190500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2197" name="Rectangle 39"/>
          <p:cNvSpPr>
            <a:spLocks noChangeArrowheads="1"/>
          </p:cNvSpPr>
          <p:nvPr/>
        </p:nvSpPr>
        <p:spPr bwMode="auto">
          <a:xfrm>
            <a:off x="4495800" y="762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2198" name="Line 40"/>
          <p:cNvSpPr>
            <a:spLocks noChangeShapeType="1"/>
          </p:cNvSpPr>
          <p:nvPr/>
        </p:nvSpPr>
        <p:spPr bwMode="auto">
          <a:xfrm flipH="1">
            <a:off x="3276600" y="914400"/>
            <a:ext cx="685800" cy="3810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2199" name="Line 41"/>
          <p:cNvSpPr>
            <a:spLocks noChangeShapeType="1"/>
          </p:cNvSpPr>
          <p:nvPr/>
        </p:nvSpPr>
        <p:spPr bwMode="auto">
          <a:xfrm flipH="1">
            <a:off x="2362200" y="19812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2200" name="Line 42"/>
          <p:cNvSpPr>
            <a:spLocks noChangeShapeType="1"/>
          </p:cNvSpPr>
          <p:nvPr/>
        </p:nvSpPr>
        <p:spPr bwMode="auto">
          <a:xfrm flipH="1">
            <a:off x="1524000" y="28956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2201" name="Freeform 43"/>
          <p:cNvSpPr>
            <a:spLocks/>
          </p:cNvSpPr>
          <p:nvPr/>
        </p:nvSpPr>
        <p:spPr bwMode="auto">
          <a:xfrm flipV="1">
            <a:off x="1981200" y="3048000"/>
            <a:ext cx="9144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p:spPr>
        <p:txBody>
          <a:bodyPr wrap="none" anchor="ctr"/>
          <a:lstStyle/>
          <a:p>
            <a:endParaRPr lang="zh-CN" altLang="en-US"/>
          </a:p>
        </p:txBody>
      </p:sp>
      <p:sp>
        <p:nvSpPr>
          <p:cNvPr id="92202" name="Line 44"/>
          <p:cNvSpPr>
            <a:spLocks noChangeShapeType="1"/>
          </p:cNvSpPr>
          <p:nvPr/>
        </p:nvSpPr>
        <p:spPr bwMode="auto">
          <a:xfrm flipH="1" flipV="1">
            <a:off x="3048000" y="28956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2203" name="Freeform 45"/>
          <p:cNvSpPr>
            <a:spLocks/>
          </p:cNvSpPr>
          <p:nvPr/>
        </p:nvSpPr>
        <p:spPr bwMode="auto">
          <a:xfrm flipV="1">
            <a:off x="2819400" y="2133600"/>
            <a:ext cx="8382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p:spPr>
        <p:txBody>
          <a:bodyPr wrap="none" anchor="ctr"/>
          <a:lstStyle/>
          <a:p>
            <a:endParaRPr lang="zh-CN" altLang="en-US"/>
          </a:p>
        </p:txBody>
      </p:sp>
      <p:sp>
        <p:nvSpPr>
          <p:cNvPr id="92204" name="Line 46"/>
          <p:cNvSpPr>
            <a:spLocks noChangeShapeType="1"/>
          </p:cNvSpPr>
          <p:nvPr/>
        </p:nvSpPr>
        <p:spPr bwMode="auto">
          <a:xfrm flipH="1" flipV="1">
            <a:off x="3733800" y="19812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2205" name="Freeform 47"/>
          <p:cNvSpPr>
            <a:spLocks/>
          </p:cNvSpPr>
          <p:nvPr/>
        </p:nvSpPr>
        <p:spPr bwMode="auto">
          <a:xfrm flipV="1">
            <a:off x="5943600" y="2133600"/>
            <a:ext cx="8382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p:spPr>
        <p:txBody>
          <a:bodyPr wrap="none" anchor="ctr"/>
          <a:lstStyle/>
          <a:p>
            <a:endParaRPr lang="zh-CN" altLang="en-US"/>
          </a:p>
        </p:txBody>
      </p:sp>
      <p:sp>
        <p:nvSpPr>
          <p:cNvPr id="92206" name="Line 48"/>
          <p:cNvSpPr>
            <a:spLocks noChangeShapeType="1"/>
          </p:cNvSpPr>
          <p:nvPr/>
        </p:nvSpPr>
        <p:spPr bwMode="auto">
          <a:xfrm flipH="1">
            <a:off x="5486400" y="19812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2207" name="Line 49"/>
          <p:cNvSpPr>
            <a:spLocks noChangeShapeType="1"/>
          </p:cNvSpPr>
          <p:nvPr/>
        </p:nvSpPr>
        <p:spPr bwMode="auto">
          <a:xfrm flipH="1" flipV="1">
            <a:off x="6934200" y="1981200"/>
            <a:ext cx="228600" cy="2286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2208" name="Line 50"/>
          <p:cNvSpPr>
            <a:spLocks noChangeShapeType="1"/>
          </p:cNvSpPr>
          <p:nvPr/>
        </p:nvSpPr>
        <p:spPr bwMode="auto">
          <a:xfrm flipH="1" flipV="1">
            <a:off x="5486400" y="914400"/>
            <a:ext cx="609600" cy="381000"/>
          </a:xfrm>
          <a:prstGeom prst="line">
            <a:avLst/>
          </a:prstGeom>
          <a:noFill/>
          <a:ln w="28575">
            <a:solidFill>
              <a:srgbClr val="CC3300"/>
            </a:solidFill>
            <a:round/>
            <a:headEnd/>
            <a:tailEnd type="triangle" w="sm" len="med"/>
          </a:ln>
        </p:spPr>
        <p:txBody>
          <a:bodyPr wrap="none" anchor="ctr"/>
          <a:lstStyle/>
          <a:p>
            <a:endParaRPr lang="zh-CN" altLang="en-US"/>
          </a:p>
        </p:txBody>
      </p:sp>
      <p:sp>
        <p:nvSpPr>
          <p:cNvPr id="92209" name="Freeform 51"/>
          <p:cNvSpPr>
            <a:spLocks/>
          </p:cNvSpPr>
          <p:nvPr/>
        </p:nvSpPr>
        <p:spPr bwMode="auto">
          <a:xfrm flipV="1">
            <a:off x="3886200" y="1219200"/>
            <a:ext cx="17526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p:spPr>
        <p:txBody>
          <a:bodyPr wrap="none" anchor="ctr"/>
          <a:lstStyle/>
          <a:p>
            <a:endParaRPr lang="zh-CN" altLang="en-US"/>
          </a:p>
        </p:txBody>
      </p:sp>
      <p:sp>
        <p:nvSpPr>
          <p:cNvPr id="186420" name="Rectangle 52" descr="羊皮纸"/>
          <p:cNvSpPr>
            <a:spLocks noChangeArrowheads="1"/>
          </p:cNvSpPr>
          <p:nvPr/>
        </p:nvSpPr>
        <p:spPr bwMode="auto">
          <a:xfrm>
            <a:off x="539750" y="4191000"/>
            <a:ext cx="1066800" cy="1447800"/>
          </a:xfrm>
          <a:prstGeom prst="rect">
            <a:avLst/>
          </a:prstGeom>
          <a:blipFill dpi="0" rotWithShape="0">
            <a:blip r:embed="rId2" cstate="print"/>
            <a:srcRect/>
            <a:tile tx="0" ty="0" sx="100000" sy="100000" flip="none" algn="tl"/>
          </a:blipFill>
          <a:ln w="19050">
            <a:noFill/>
            <a:miter lim="800000"/>
            <a:headEnd/>
            <a:tailEnd/>
          </a:ln>
        </p:spPr>
        <p:txBody>
          <a:bodyPr wrap="none" anchor="ctr"/>
          <a:lstStyle/>
          <a:p>
            <a:endParaRPr lang="zh-CN" altLang="en-US"/>
          </a:p>
        </p:txBody>
      </p:sp>
      <p:sp>
        <p:nvSpPr>
          <p:cNvPr id="186421" name="Line 53"/>
          <p:cNvSpPr>
            <a:spLocks noChangeShapeType="1"/>
          </p:cNvSpPr>
          <p:nvPr/>
        </p:nvSpPr>
        <p:spPr bwMode="auto">
          <a:xfrm>
            <a:off x="53975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6422" name="Line 54"/>
          <p:cNvSpPr>
            <a:spLocks noChangeShapeType="1"/>
          </p:cNvSpPr>
          <p:nvPr/>
        </p:nvSpPr>
        <p:spPr bwMode="auto">
          <a:xfrm>
            <a:off x="533400" y="5638800"/>
            <a:ext cx="1066800" cy="0"/>
          </a:xfrm>
          <a:prstGeom prst="line">
            <a:avLst/>
          </a:prstGeom>
          <a:noFill/>
          <a:ln w="9525">
            <a:solidFill>
              <a:schemeClr val="tx1"/>
            </a:solidFill>
            <a:round/>
            <a:headEnd/>
            <a:tailEnd/>
          </a:ln>
        </p:spPr>
        <p:txBody>
          <a:bodyPr wrap="none" anchor="ctr"/>
          <a:lstStyle/>
          <a:p>
            <a:endParaRPr lang="zh-CN" altLang="en-US"/>
          </a:p>
        </p:txBody>
      </p:sp>
      <p:sp>
        <p:nvSpPr>
          <p:cNvPr id="186423" name="Line 55"/>
          <p:cNvSpPr>
            <a:spLocks noChangeShapeType="1"/>
          </p:cNvSpPr>
          <p:nvPr/>
        </p:nvSpPr>
        <p:spPr bwMode="auto">
          <a:xfrm flipV="1">
            <a:off x="160655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6424" name="Line 56"/>
          <p:cNvSpPr>
            <a:spLocks noChangeShapeType="1"/>
          </p:cNvSpPr>
          <p:nvPr/>
        </p:nvSpPr>
        <p:spPr bwMode="auto">
          <a:xfrm flipV="1">
            <a:off x="107315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6425" name="Line 57"/>
          <p:cNvSpPr>
            <a:spLocks noChangeShapeType="1"/>
          </p:cNvSpPr>
          <p:nvPr/>
        </p:nvSpPr>
        <p:spPr bwMode="auto">
          <a:xfrm>
            <a:off x="533400" y="5181600"/>
            <a:ext cx="1066800" cy="0"/>
          </a:xfrm>
          <a:prstGeom prst="line">
            <a:avLst/>
          </a:prstGeom>
          <a:noFill/>
          <a:ln w="9525">
            <a:solidFill>
              <a:schemeClr val="tx1"/>
            </a:solidFill>
            <a:round/>
            <a:headEnd/>
            <a:tailEnd/>
          </a:ln>
        </p:spPr>
        <p:txBody>
          <a:bodyPr wrap="none" anchor="ctr"/>
          <a:lstStyle/>
          <a:p>
            <a:endParaRPr lang="zh-CN" altLang="en-US"/>
          </a:p>
        </p:txBody>
      </p:sp>
      <p:sp>
        <p:nvSpPr>
          <p:cNvPr id="186426" name="Line 58"/>
          <p:cNvSpPr>
            <a:spLocks noChangeShapeType="1"/>
          </p:cNvSpPr>
          <p:nvPr/>
        </p:nvSpPr>
        <p:spPr bwMode="auto">
          <a:xfrm>
            <a:off x="533400" y="4267200"/>
            <a:ext cx="1066800" cy="0"/>
          </a:xfrm>
          <a:prstGeom prst="line">
            <a:avLst/>
          </a:prstGeom>
          <a:noFill/>
          <a:ln w="9525">
            <a:solidFill>
              <a:schemeClr val="tx1"/>
            </a:solidFill>
            <a:round/>
            <a:headEnd/>
            <a:tailEnd/>
          </a:ln>
        </p:spPr>
        <p:txBody>
          <a:bodyPr wrap="none" anchor="ctr"/>
          <a:lstStyle/>
          <a:p>
            <a:endParaRPr lang="zh-CN" altLang="en-US"/>
          </a:p>
        </p:txBody>
      </p:sp>
      <p:sp>
        <p:nvSpPr>
          <p:cNvPr id="186427" name="Line 59"/>
          <p:cNvSpPr>
            <a:spLocks noChangeShapeType="1"/>
          </p:cNvSpPr>
          <p:nvPr/>
        </p:nvSpPr>
        <p:spPr bwMode="auto">
          <a:xfrm>
            <a:off x="533400" y="4724400"/>
            <a:ext cx="1066800" cy="0"/>
          </a:xfrm>
          <a:prstGeom prst="line">
            <a:avLst/>
          </a:prstGeom>
          <a:noFill/>
          <a:ln w="9525">
            <a:solidFill>
              <a:schemeClr val="tx1"/>
            </a:solidFill>
            <a:round/>
            <a:headEnd/>
            <a:tailEnd/>
          </a:ln>
        </p:spPr>
        <p:txBody>
          <a:bodyPr wrap="none" anchor="ctr"/>
          <a:lstStyle/>
          <a:p>
            <a:endParaRPr lang="zh-CN" altLang="en-US"/>
          </a:p>
        </p:txBody>
      </p:sp>
      <p:sp>
        <p:nvSpPr>
          <p:cNvPr id="186428" name="Text Box 60"/>
          <p:cNvSpPr txBox="1">
            <a:spLocks noChangeArrowheads="1"/>
          </p:cNvSpPr>
          <p:nvPr/>
        </p:nvSpPr>
        <p:spPr bwMode="auto">
          <a:xfrm>
            <a:off x="654050" y="4692650"/>
            <a:ext cx="895350" cy="946150"/>
          </a:xfrm>
          <a:prstGeom prst="rect">
            <a:avLst/>
          </a:prstGeom>
          <a:noFill/>
          <a:ln w="9525">
            <a:noFill/>
            <a:miter lim="800000"/>
            <a:headEnd/>
            <a:tailEnd/>
          </a:ln>
        </p:spPr>
        <p:txBody>
          <a:bodyPr wrap="none">
            <a:spAutoFit/>
          </a:bodyPr>
          <a:lstStyle/>
          <a:p>
            <a:r>
              <a:rPr lang="en-US" altLang="zh-CN" sz="2800"/>
              <a:t>2    </a:t>
            </a:r>
            <a:r>
              <a:rPr lang="en-US" altLang="zh-CN" sz="2800">
                <a:solidFill>
                  <a:schemeClr val="accent2"/>
                </a:solidFill>
              </a:rPr>
              <a:t>1</a:t>
            </a:r>
            <a:endParaRPr lang="en-US" altLang="zh-CN" sz="2800"/>
          </a:p>
          <a:p>
            <a:r>
              <a:rPr lang="en-US" altLang="zh-CN" sz="2800"/>
              <a:t>4    </a:t>
            </a:r>
            <a:r>
              <a:rPr lang="en-US" altLang="zh-CN" sz="2800">
                <a:solidFill>
                  <a:schemeClr val="tx2"/>
                </a:solidFill>
              </a:rPr>
              <a:t>2</a:t>
            </a:r>
            <a:endParaRPr lang="en-US" altLang="zh-CN"/>
          </a:p>
        </p:txBody>
      </p:sp>
      <p:sp>
        <p:nvSpPr>
          <p:cNvPr id="186429" name="Text Box 61"/>
          <p:cNvSpPr txBox="1">
            <a:spLocks noChangeArrowheads="1"/>
          </p:cNvSpPr>
          <p:nvPr/>
        </p:nvSpPr>
        <p:spPr bwMode="auto">
          <a:xfrm>
            <a:off x="381000" y="5603875"/>
            <a:ext cx="1377950" cy="822325"/>
          </a:xfrm>
          <a:prstGeom prst="rect">
            <a:avLst/>
          </a:prstGeom>
          <a:noFill/>
          <a:ln w="9525">
            <a:noFill/>
            <a:miter lim="800000"/>
            <a:headEnd/>
            <a:tailEnd/>
          </a:ln>
        </p:spPr>
        <p:txBody>
          <a:bodyPr wrap="none">
            <a:spAutoFit/>
          </a:bodyPr>
          <a:lstStyle/>
          <a:p>
            <a:pPr algn="ctr"/>
            <a:r>
              <a:rPr lang="en-US" altLang="zh-CN" b="1">
                <a:solidFill>
                  <a:srgbClr val="333399"/>
                </a:solidFill>
              </a:rPr>
              <a:t>      n=1</a:t>
            </a:r>
          </a:p>
          <a:p>
            <a:pPr algn="ctr"/>
            <a:r>
              <a:rPr lang="en-US" altLang="zh-CN" b="1">
                <a:solidFill>
                  <a:srgbClr val="333399"/>
                </a:solidFill>
              </a:rPr>
              <a:t>sum=2+1</a:t>
            </a:r>
            <a:endParaRPr lang="en-US" altLang="zh-CN"/>
          </a:p>
        </p:txBody>
      </p:sp>
      <p:sp>
        <p:nvSpPr>
          <p:cNvPr id="186430" name="Line 62"/>
          <p:cNvSpPr>
            <a:spLocks noChangeShapeType="1"/>
          </p:cNvSpPr>
          <p:nvPr/>
        </p:nvSpPr>
        <p:spPr bwMode="auto">
          <a:xfrm>
            <a:off x="18288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6431" name="Line 63"/>
          <p:cNvSpPr>
            <a:spLocks noChangeShapeType="1"/>
          </p:cNvSpPr>
          <p:nvPr/>
        </p:nvSpPr>
        <p:spPr bwMode="auto">
          <a:xfrm flipV="1">
            <a:off x="28956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6432" name="Line 64"/>
          <p:cNvSpPr>
            <a:spLocks noChangeShapeType="1"/>
          </p:cNvSpPr>
          <p:nvPr/>
        </p:nvSpPr>
        <p:spPr bwMode="auto">
          <a:xfrm flipV="1">
            <a:off x="23749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6433" name="Line 65"/>
          <p:cNvSpPr>
            <a:spLocks noChangeShapeType="1"/>
          </p:cNvSpPr>
          <p:nvPr/>
        </p:nvSpPr>
        <p:spPr bwMode="auto">
          <a:xfrm>
            <a:off x="1835150" y="4267200"/>
            <a:ext cx="1066800" cy="0"/>
          </a:xfrm>
          <a:prstGeom prst="line">
            <a:avLst/>
          </a:prstGeom>
          <a:noFill/>
          <a:ln w="9525">
            <a:solidFill>
              <a:schemeClr val="tx1"/>
            </a:solidFill>
            <a:round/>
            <a:headEnd/>
            <a:tailEnd/>
          </a:ln>
        </p:spPr>
        <p:txBody>
          <a:bodyPr wrap="none" anchor="ctr"/>
          <a:lstStyle/>
          <a:p>
            <a:endParaRPr lang="zh-CN" altLang="en-US"/>
          </a:p>
        </p:txBody>
      </p:sp>
      <p:sp>
        <p:nvSpPr>
          <p:cNvPr id="186434" name="Text Box 66"/>
          <p:cNvSpPr txBox="1">
            <a:spLocks noChangeArrowheads="1"/>
          </p:cNvSpPr>
          <p:nvPr/>
        </p:nvSpPr>
        <p:spPr bwMode="auto">
          <a:xfrm>
            <a:off x="1955800" y="4692650"/>
            <a:ext cx="895350" cy="946150"/>
          </a:xfrm>
          <a:prstGeom prst="rect">
            <a:avLst/>
          </a:prstGeom>
          <a:noFill/>
          <a:ln w="9525">
            <a:noFill/>
            <a:miter lim="800000"/>
            <a:headEnd/>
            <a:tailEnd/>
          </a:ln>
        </p:spPr>
        <p:txBody>
          <a:bodyPr wrap="none">
            <a:spAutoFit/>
          </a:bodyPr>
          <a:lstStyle/>
          <a:p>
            <a:r>
              <a:rPr lang="en-US" altLang="zh-CN" sz="2800"/>
              <a:t>2    </a:t>
            </a:r>
            <a:r>
              <a:rPr lang="en-US" altLang="zh-CN" sz="2800">
                <a:solidFill>
                  <a:schemeClr val="tx2"/>
                </a:solidFill>
              </a:rPr>
              <a:t>2</a:t>
            </a:r>
            <a:endParaRPr lang="en-US" altLang="zh-CN" sz="2800"/>
          </a:p>
          <a:p>
            <a:r>
              <a:rPr lang="en-US" altLang="zh-CN" sz="2800"/>
              <a:t>4    </a:t>
            </a:r>
            <a:r>
              <a:rPr lang="en-US" altLang="zh-CN" sz="2800">
                <a:solidFill>
                  <a:schemeClr val="tx2"/>
                </a:solidFill>
              </a:rPr>
              <a:t>2</a:t>
            </a:r>
            <a:endParaRPr lang="en-US" altLang="zh-CN"/>
          </a:p>
        </p:txBody>
      </p:sp>
      <p:sp>
        <p:nvSpPr>
          <p:cNvPr id="186435" name="Text Box 67"/>
          <p:cNvSpPr txBox="1">
            <a:spLocks noChangeArrowheads="1"/>
          </p:cNvSpPr>
          <p:nvPr/>
        </p:nvSpPr>
        <p:spPr bwMode="auto">
          <a:xfrm>
            <a:off x="1912938" y="5943600"/>
            <a:ext cx="933450" cy="457200"/>
          </a:xfrm>
          <a:prstGeom prst="rect">
            <a:avLst/>
          </a:prstGeom>
          <a:noFill/>
          <a:ln w="9525">
            <a:noFill/>
            <a:miter lim="800000"/>
            <a:headEnd/>
            <a:tailEnd/>
          </a:ln>
        </p:spPr>
        <p:txBody>
          <a:bodyPr wrap="none">
            <a:spAutoFit/>
          </a:bodyPr>
          <a:lstStyle/>
          <a:p>
            <a:pPr algn="ctr"/>
            <a:r>
              <a:rPr lang="en-US" altLang="zh-CN" b="1">
                <a:solidFill>
                  <a:srgbClr val="333399"/>
                </a:solidFill>
              </a:rPr>
              <a:t>n=2-2</a:t>
            </a:r>
            <a:endParaRPr lang="en-US" altLang="zh-CN"/>
          </a:p>
        </p:txBody>
      </p:sp>
      <p:sp>
        <p:nvSpPr>
          <p:cNvPr id="186436" name="Line 68"/>
          <p:cNvSpPr>
            <a:spLocks noChangeShapeType="1"/>
          </p:cNvSpPr>
          <p:nvPr/>
        </p:nvSpPr>
        <p:spPr bwMode="auto">
          <a:xfrm>
            <a:off x="1828800" y="4724400"/>
            <a:ext cx="1066800" cy="0"/>
          </a:xfrm>
          <a:prstGeom prst="line">
            <a:avLst/>
          </a:prstGeom>
          <a:noFill/>
          <a:ln w="9525">
            <a:solidFill>
              <a:schemeClr val="tx1"/>
            </a:solidFill>
            <a:round/>
            <a:headEnd/>
            <a:tailEnd/>
          </a:ln>
        </p:spPr>
        <p:txBody>
          <a:bodyPr wrap="none" anchor="ctr"/>
          <a:lstStyle/>
          <a:p>
            <a:endParaRPr lang="zh-CN" altLang="en-US"/>
          </a:p>
        </p:txBody>
      </p:sp>
      <p:sp>
        <p:nvSpPr>
          <p:cNvPr id="186437" name="Line 69"/>
          <p:cNvSpPr>
            <a:spLocks noChangeShapeType="1"/>
          </p:cNvSpPr>
          <p:nvPr/>
        </p:nvSpPr>
        <p:spPr bwMode="auto">
          <a:xfrm>
            <a:off x="1828800" y="5181600"/>
            <a:ext cx="1066800" cy="0"/>
          </a:xfrm>
          <a:prstGeom prst="line">
            <a:avLst/>
          </a:prstGeom>
          <a:noFill/>
          <a:ln w="9525">
            <a:solidFill>
              <a:schemeClr val="tx1"/>
            </a:solidFill>
            <a:round/>
            <a:headEnd/>
            <a:tailEnd/>
          </a:ln>
        </p:spPr>
        <p:txBody>
          <a:bodyPr wrap="none" anchor="ctr"/>
          <a:lstStyle/>
          <a:p>
            <a:endParaRPr lang="zh-CN" altLang="en-US"/>
          </a:p>
        </p:txBody>
      </p:sp>
      <p:sp>
        <p:nvSpPr>
          <p:cNvPr id="186438" name="Line 70"/>
          <p:cNvSpPr>
            <a:spLocks noChangeShapeType="1"/>
          </p:cNvSpPr>
          <p:nvPr/>
        </p:nvSpPr>
        <p:spPr bwMode="auto">
          <a:xfrm>
            <a:off x="1828800" y="5638800"/>
            <a:ext cx="1066800" cy="0"/>
          </a:xfrm>
          <a:prstGeom prst="line">
            <a:avLst/>
          </a:prstGeom>
          <a:noFill/>
          <a:ln w="9525">
            <a:solidFill>
              <a:schemeClr val="tx1"/>
            </a:solidFill>
            <a:round/>
            <a:headEnd/>
            <a:tailEnd/>
          </a:ln>
        </p:spPr>
        <p:txBody>
          <a:bodyPr wrap="none" anchor="ctr"/>
          <a:lstStyle/>
          <a:p>
            <a:endParaRPr lang="zh-CN" altLang="en-US"/>
          </a:p>
        </p:txBody>
      </p:sp>
      <p:sp>
        <p:nvSpPr>
          <p:cNvPr id="186439" name="Rectangle 71" descr="羊皮纸"/>
          <p:cNvSpPr>
            <a:spLocks noChangeArrowheads="1"/>
          </p:cNvSpPr>
          <p:nvPr/>
        </p:nvSpPr>
        <p:spPr bwMode="auto">
          <a:xfrm>
            <a:off x="4495800" y="4191000"/>
            <a:ext cx="1066800" cy="1447800"/>
          </a:xfrm>
          <a:prstGeom prst="rect">
            <a:avLst/>
          </a:prstGeom>
          <a:blipFill dpi="0" rotWithShape="0">
            <a:blip r:embed="rId2" cstate="print"/>
            <a:srcRect/>
            <a:tile tx="0" ty="0" sx="100000" sy="100000" flip="none" algn="tl"/>
          </a:blipFill>
          <a:ln w="19050">
            <a:noFill/>
            <a:miter lim="800000"/>
            <a:headEnd/>
            <a:tailEnd/>
          </a:ln>
        </p:spPr>
        <p:txBody>
          <a:bodyPr wrap="none" anchor="ctr"/>
          <a:lstStyle/>
          <a:p>
            <a:endParaRPr lang="zh-CN" altLang="en-US"/>
          </a:p>
        </p:txBody>
      </p:sp>
      <p:sp>
        <p:nvSpPr>
          <p:cNvPr id="186440" name="Rectangle 72" descr="羊皮纸"/>
          <p:cNvSpPr>
            <a:spLocks noChangeArrowheads="1"/>
          </p:cNvSpPr>
          <p:nvPr/>
        </p:nvSpPr>
        <p:spPr bwMode="auto">
          <a:xfrm>
            <a:off x="3200400" y="4191000"/>
            <a:ext cx="1066800" cy="1447800"/>
          </a:xfrm>
          <a:prstGeom prst="rect">
            <a:avLst/>
          </a:prstGeom>
          <a:blipFill dpi="0" rotWithShape="0">
            <a:blip r:embed="rId2" cstate="print"/>
            <a:srcRect/>
            <a:tile tx="0" ty="0" sx="100000" sy="100000" flip="none" algn="tl"/>
          </a:blipFill>
          <a:ln w="19050">
            <a:noFill/>
            <a:miter lim="800000"/>
            <a:headEnd/>
            <a:tailEnd/>
          </a:ln>
        </p:spPr>
        <p:txBody>
          <a:bodyPr wrap="none" anchor="ctr"/>
          <a:lstStyle/>
          <a:p>
            <a:endParaRPr lang="zh-CN" altLang="en-US"/>
          </a:p>
        </p:txBody>
      </p:sp>
      <p:sp>
        <p:nvSpPr>
          <p:cNvPr id="186441" name="Text Box 73"/>
          <p:cNvSpPr txBox="1">
            <a:spLocks noChangeArrowheads="1"/>
          </p:cNvSpPr>
          <p:nvPr/>
        </p:nvSpPr>
        <p:spPr bwMode="auto">
          <a:xfrm>
            <a:off x="3314700" y="5119688"/>
            <a:ext cx="895350" cy="519112"/>
          </a:xfrm>
          <a:prstGeom prst="rect">
            <a:avLst/>
          </a:prstGeom>
          <a:noFill/>
          <a:ln w="9525">
            <a:noFill/>
            <a:miter lim="800000"/>
            <a:headEnd/>
            <a:tailEnd/>
          </a:ln>
        </p:spPr>
        <p:txBody>
          <a:bodyPr wrap="none">
            <a:spAutoFit/>
          </a:bodyPr>
          <a:lstStyle/>
          <a:p>
            <a:r>
              <a:rPr lang="en-US" altLang="zh-CN" sz="2800"/>
              <a:t>4    </a:t>
            </a:r>
            <a:r>
              <a:rPr lang="en-US" altLang="zh-CN" sz="2800">
                <a:solidFill>
                  <a:schemeClr val="tx2"/>
                </a:solidFill>
              </a:rPr>
              <a:t>2</a:t>
            </a:r>
            <a:endParaRPr lang="en-US" altLang="zh-CN"/>
          </a:p>
        </p:txBody>
      </p:sp>
      <p:sp>
        <p:nvSpPr>
          <p:cNvPr id="186442" name="Text Box 74"/>
          <p:cNvSpPr txBox="1">
            <a:spLocks noChangeArrowheads="1"/>
          </p:cNvSpPr>
          <p:nvPr/>
        </p:nvSpPr>
        <p:spPr bwMode="auto">
          <a:xfrm>
            <a:off x="3041650" y="5603875"/>
            <a:ext cx="1377950" cy="822325"/>
          </a:xfrm>
          <a:prstGeom prst="rect">
            <a:avLst/>
          </a:prstGeom>
          <a:noFill/>
          <a:ln w="9525">
            <a:noFill/>
            <a:miter lim="800000"/>
            <a:headEnd/>
            <a:tailEnd/>
          </a:ln>
        </p:spPr>
        <p:txBody>
          <a:bodyPr wrap="none">
            <a:spAutoFit/>
          </a:bodyPr>
          <a:lstStyle/>
          <a:p>
            <a:pPr algn="ctr"/>
            <a:r>
              <a:rPr lang="en-US" altLang="zh-CN" b="1">
                <a:solidFill>
                  <a:srgbClr val="333399"/>
                </a:solidFill>
              </a:rPr>
              <a:t>    n=0</a:t>
            </a:r>
          </a:p>
          <a:p>
            <a:pPr algn="ctr"/>
            <a:r>
              <a:rPr lang="en-US" altLang="zh-CN" b="1">
                <a:solidFill>
                  <a:srgbClr val="333399"/>
                </a:solidFill>
              </a:rPr>
              <a:t>sum=3+0</a:t>
            </a:r>
            <a:endParaRPr lang="en-US" altLang="zh-CN"/>
          </a:p>
        </p:txBody>
      </p:sp>
      <p:sp>
        <p:nvSpPr>
          <p:cNvPr id="186443" name="Line 75"/>
          <p:cNvSpPr>
            <a:spLocks noChangeShapeType="1"/>
          </p:cNvSpPr>
          <p:nvPr/>
        </p:nvSpPr>
        <p:spPr bwMode="auto">
          <a:xfrm flipV="1">
            <a:off x="32004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6444" name="Line 76"/>
          <p:cNvSpPr>
            <a:spLocks noChangeShapeType="1"/>
          </p:cNvSpPr>
          <p:nvPr/>
        </p:nvSpPr>
        <p:spPr bwMode="auto">
          <a:xfrm flipV="1">
            <a:off x="42672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6445" name="Line 77"/>
          <p:cNvSpPr>
            <a:spLocks noChangeShapeType="1"/>
          </p:cNvSpPr>
          <p:nvPr/>
        </p:nvSpPr>
        <p:spPr bwMode="auto">
          <a:xfrm flipV="1">
            <a:off x="44958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6446" name="Line 78"/>
          <p:cNvSpPr>
            <a:spLocks noChangeShapeType="1"/>
          </p:cNvSpPr>
          <p:nvPr/>
        </p:nvSpPr>
        <p:spPr bwMode="auto">
          <a:xfrm flipV="1">
            <a:off x="55626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6447" name="Line 79"/>
          <p:cNvSpPr>
            <a:spLocks noChangeShapeType="1"/>
          </p:cNvSpPr>
          <p:nvPr/>
        </p:nvSpPr>
        <p:spPr bwMode="auto">
          <a:xfrm>
            <a:off x="3200400" y="4267200"/>
            <a:ext cx="1066800" cy="0"/>
          </a:xfrm>
          <a:prstGeom prst="line">
            <a:avLst/>
          </a:prstGeom>
          <a:noFill/>
          <a:ln w="9525">
            <a:solidFill>
              <a:schemeClr val="tx1"/>
            </a:solidFill>
            <a:round/>
            <a:headEnd/>
            <a:tailEnd/>
          </a:ln>
        </p:spPr>
        <p:txBody>
          <a:bodyPr wrap="none" anchor="ctr"/>
          <a:lstStyle/>
          <a:p>
            <a:endParaRPr lang="zh-CN" altLang="en-US"/>
          </a:p>
        </p:txBody>
      </p:sp>
      <p:sp>
        <p:nvSpPr>
          <p:cNvPr id="186448" name="Line 80"/>
          <p:cNvSpPr>
            <a:spLocks noChangeShapeType="1"/>
          </p:cNvSpPr>
          <p:nvPr/>
        </p:nvSpPr>
        <p:spPr bwMode="auto">
          <a:xfrm>
            <a:off x="3194050" y="4724400"/>
            <a:ext cx="1066800" cy="0"/>
          </a:xfrm>
          <a:prstGeom prst="line">
            <a:avLst/>
          </a:prstGeom>
          <a:noFill/>
          <a:ln w="9525">
            <a:solidFill>
              <a:schemeClr val="tx1"/>
            </a:solidFill>
            <a:round/>
            <a:headEnd/>
            <a:tailEnd/>
          </a:ln>
        </p:spPr>
        <p:txBody>
          <a:bodyPr wrap="none" anchor="ctr"/>
          <a:lstStyle/>
          <a:p>
            <a:endParaRPr lang="zh-CN" altLang="en-US"/>
          </a:p>
        </p:txBody>
      </p:sp>
      <p:sp>
        <p:nvSpPr>
          <p:cNvPr id="186449" name="Line 81"/>
          <p:cNvSpPr>
            <a:spLocks noChangeShapeType="1"/>
          </p:cNvSpPr>
          <p:nvPr/>
        </p:nvSpPr>
        <p:spPr bwMode="auto">
          <a:xfrm>
            <a:off x="3194050" y="5181600"/>
            <a:ext cx="1066800" cy="0"/>
          </a:xfrm>
          <a:prstGeom prst="line">
            <a:avLst/>
          </a:prstGeom>
          <a:noFill/>
          <a:ln w="9525">
            <a:solidFill>
              <a:schemeClr val="tx1"/>
            </a:solidFill>
            <a:round/>
            <a:headEnd/>
            <a:tailEnd/>
          </a:ln>
        </p:spPr>
        <p:txBody>
          <a:bodyPr wrap="none" anchor="ctr"/>
          <a:lstStyle/>
          <a:p>
            <a:endParaRPr lang="zh-CN" altLang="en-US"/>
          </a:p>
        </p:txBody>
      </p:sp>
      <p:sp>
        <p:nvSpPr>
          <p:cNvPr id="186450" name="Line 82"/>
          <p:cNvSpPr>
            <a:spLocks noChangeShapeType="1"/>
          </p:cNvSpPr>
          <p:nvPr/>
        </p:nvSpPr>
        <p:spPr bwMode="auto">
          <a:xfrm>
            <a:off x="3194050" y="5638800"/>
            <a:ext cx="1066800" cy="0"/>
          </a:xfrm>
          <a:prstGeom prst="line">
            <a:avLst/>
          </a:prstGeom>
          <a:noFill/>
          <a:ln w="9525">
            <a:solidFill>
              <a:schemeClr val="tx1"/>
            </a:solidFill>
            <a:round/>
            <a:headEnd/>
            <a:tailEnd/>
          </a:ln>
        </p:spPr>
        <p:txBody>
          <a:bodyPr wrap="none" anchor="ctr"/>
          <a:lstStyle/>
          <a:p>
            <a:endParaRPr lang="zh-CN" altLang="en-US"/>
          </a:p>
        </p:txBody>
      </p:sp>
      <p:sp>
        <p:nvSpPr>
          <p:cNvPr id="186451" name="Line 83"/>
          <p:cNvSpPr>
            <a:spLocks noChangeShapeType="1"/>
          </p:cNvSpPr>
          <p:nvPr/>
        </p:nvSpPr>
        <p:spPr bwMode="auto">
          <a:xfrm>
            <a:off x="4495800" y="4267200"/>
            <a:ext cx="1066800" cy="0"/>
          </a:xfrm>
          <a:prstGeom prst="line">
            <a:avLst/>
          </a:prstGeom>
          <a:noFill/>
          <a:ln w="9525">
            <a:solidFill>
              <a:schemeClr val="tx1"/>
            </a:solidFill>
            <a:round/>
            <a:headEnd/>
            <a:tailEnd/>
          </a:ln>
        </p:spPr>
        <p:txBody>
          <a:bodyPr wrap="none" anchor="ctr"/>
          <a:lstStyle/>
          <a:p>
            <a:endParaRPr lang="zh-CN" altLang="en-US"/>
          </a:p>
        </p:txBody>
      </p:sp>
      <p:sp>
        <p:nvSpPr>
          <p:cNvPr id="186452" name="Line 84"/>
          <p:cNvSpPr>
            <a:spLocks noChangeShapeType="1"/>
          </p:cNvSpPr>
          <p:nvPr/>
        </p:nvSpPr>
        <p:spPr bwMode="auto">
          <a:xfrm>
            <a:off x="4489450" y="4724400"/>
            <a:ext cx="1066800" cy="0"/>
          </a:xfrm>
          <a:prstGeom prst="line">
            <a:avLst/>
          </a:prstGeom>
          <a:noFill/>
          <a:ln w="9525">
            <a:solidFill>
              <a:schemeClr val="tx1"/>
            </a:solidFill>
            <a:round/>
            <a:headEnd/>
            <a:tailEnd/>
          </a:ln>
        </p:spPr>
        <p:txBody>
          <a:bodyPr wrap="none" anchor="ctr"/>
          <a:lstStyle/>
          <a:p>
            <a:endParaRPr lang="zh-CN" altLang="en-US"/>
          </a:p>
        </p:txBody>
      </p:sp>
      <p:sp>
        <p:nvSpPr>
          <p:cNvPr id="186453" name="Line 85"/>
          <p:cNvSpPr>
            <a:spLocks noChangeShapeType="1"/>
          </p:cNvSpPr>
          <p:nvPr/>
        </p:nvSpPr>
        <p:spPr bwMode="auto">
          <a:xfrm>
            <a:off x="4489450" y="5181600"/>
            <a:ext cx="1066800" cy="0"/>
          </a:xfrm>
          <a:prstGeom prst="line">
            <a:avLst/>
          </a:prstGeom>
          <a:noFill/>
          <a:ln w="9525">
            <a:solidFill>
              <a:schemeClr val="tx1"/>
            </a:solidFill>
            <a:round/>
            <a:headEnd/>
            <a:tailEnd/>
          </a:ln>
        </p:spPr>
        <p:txBody>
          <a:bodyPr wrap="none" anchor="ctr"/>
          <a:lstStyle/>
          <a:p>
            <a:endParaRPr lang="zh-CN" altLang="en-US"/>
          </a:p>
        </p:txBody>
      </p:sp>
      <p:sp>
        <p:nvSpPr>
          <p:cNvPr id="186454" name="Line 86"/>
          <p:cNvSpPr>
            <a:spLocks noChangeShapeType="1"/>
          </p:cNvSpPr>
          <p:nvPr/>
        </p:nvSpPr>
        <p:spPr bwMode="auto">
          <a:xfrm>
            <a:off x="4489450" y="5638800"/>
            <a:ext cx="1066800" cy="0"/>
          </a:xfrm>
          <a:prstGeom prst="line">
            <a:avLst/>
          </a:prstGeom>
          <a:noFill/>
          <a:ln w="9525">
            <a:solidFill>
              <a:schemeClr val="tx1"/>
            </a:solidFill>
            <a:round/>
            <a:headEnd/>
            <a:tailEnd/>
          </a:ln>
        </p:spPr>
        <p:txBody>
          <a:bodyPr wrap="none" anchor="ctr"/>
          <a:lstStyle/>
          <a:p>
            <a:endParaRPr lang="zh-CN" altLang="en-US"/>
          </a:p>
        </p:txBody>
      </p:sp>
      <p:sp>
        <p:nvSpPr>
          <p:cNvPr id="186455" name="Line 87"/>
          <p:cNvSpPr>
            <a:spLocks noChangeShapeType="1"/>
          </p:cNvSpPr>
          <p:nvPr/>
        </p:nvSpPr>
        <p:spPr bwMode="auto">
          <a:xfrm flipV="1">
            <a:off x="372745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6456" name="Line 88"/>
          <p:cNvSpPr>
            <a:spLocks noChangeShapeType="1"/>
          </p:cNvSpPr>
          <p:nvPr/>
        </p:nvSpPr>
        <p:spPr bwMode="auto">
          <a:xfrm flipV="1">
            <a:off x="5029200" y="4191000"/>
            <a:ext cx="0" cy="1447800"/>
          </a:xfrm>
          <a:prstGeom prst="line">
            <a:avLst/>
          </a:prstGeom>
          <a:noFill/>
          <a:ln w="9525">
            <a:solidFill>
              <a:schemeClr val="tx1"/>
            </a:solidFill>
            <a:round/>
            <a:headEnd/>
            <a:tailEnd/>
          </a:ln>
        </p:spPr>
        <p:txBody>
          <a:bodyPr wrap="none" anchor="ctr"/>
          <a:lstStyle/>
          <a:p>
            <a:endParaRPr lang="zh-CN" altLang="en-US"/>
          </a:p>
        </p:txBody>
      </p:sp>
      <p:sp>
        <p:nvSpPr>
          <p:cNvPr id="186457" name="Rectangle 89"/>
          <p:cNvSpPr>
            <a:spLocks noChangeArrowheads="1"/>
          </p:cNvSpPr>
          <p:nvPr/>
        </p:nvSpPr>
        <p:spPr bwMode="auto">
          <a:xfrm>
            <a:off x="228600" y="46482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6458" name="Rectangle 90"/>
          <p:cNvSpPr>
            <a:spLocks noChangeArrowheads="1"/>
          </p:cNvSpPr>
          <p:nvPr/>
        </p:nvSpPr>
        <p:spPr bwMode="auto">
          <a:xfrm>
            <a:off x="457200" y="553085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6459" name="Rectangle 91"/>
          <p:cNvSpPr>
            <a:spLocks noChangeArrowheads="1"/>
          </p:cNvSpPr>
          <p:nvPr/>
        </p:nvSpPr>
        <p:spPr bwMode="auto">
          <a:xfrm>
            <a:off x="1770063" y="5530850"/>
            <a:ext cx="592137"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6460" name="Rectangle 92"/>
          <p:cNvSpPr>
            <a:spLocks noChangeArrowheads="1"/>
          </p:cNvSpPr>
          <p:nvPr/>
        </p:nvSpPr>
        <p:spPr bwMode="auto">
          <a:xfrm>
            <a:off x="3124200" y="553085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6461" name="Rectangle 93"/>
          <p:cNvSpPr>
            <a:spLocks noChangeArrowheads="1"/>
          </p:cNvSpPr>
          <p:nvPr/>
        </p:nvSpPr>
        <p:spPr bwMode="auto">
          <a:xfrm>
            <a:off x="228600" y="507365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6462" name="Rectangle 94"/>
          <p:cNvSpPr>
            <a:spLocks noChangeArrowheads="1"/>
          </p:cNvSpPr>
          <p:nvPr/>
        </p:nvSpPr>
        <p:spPr bwMode="auto">
          <a:xfrm>
            <a:off x="1524000" y="46482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6463" name="Rectangle 95"/>
          <p:cNvSpPr>
            <a:spLocks noChangeArrowheads="1"/>
          </p:cNvSpPr>
          <p:nvPr/>
        </p:nvSpPr>
        <p:spPr bwMode="auto">
          <a:xfrm>
            <a:off x="1524000" y="507365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186464" name="Rectangle 96"/>
          <p:cNvSpPr>
            <a:spLocks noChangeArrowheads="1"/>
          </p:cNvSpPr>
          <p:nvPr/>
        </p:nvSpPr>
        <p:spPr bwMode="auto">
          <a:xfrm>
            <a:off x="2895600" y="5105400"/>
            <a:ext cx="592138" cy="641350"/>
          </a:xfrm>
          <a:prstGeom prst="rect">
            <a:avLst/>
          </a:prstGeom>
          <a:noFill/>
          <a:ln w="9525">
            <a:noFill/>
            <a:miter lim="800000"/>
            <a:headEnd/>
            <a:tailEnd/>
          </a:ln>
        </p:spPr>
        <p:txBody>
          <a:bodyPr wrap="none">
            <a:spAutoFit/>
          </a:bodyPr>
          <a:lstStyle/>
          <a:p>
            <a:r>
              <a:rPr lang="en-US" altLang="zh-CN" sz="3600">
                <a:solidFill>
                  <a:schemeClr val="tx2"/>
                </a:solidFill>
                <a:sym typeface="Wingdings" pitchFamily="2" charset="2"/>
              </a:rPr>
              <a:t></a:t>
            </a:r>
          </a:p>
        </p:txBody>
      </p:sp>
      <p:sp>
        <p:nvSpPr>
          <p:cNvPr id="95" name="灯片编号占位符 94"/>
          <p:cNvSpPr>
            <a:spLocks noGrp="1"/>
          </p:cNvSpPr>
          <p:nvPr>
            <p:ph type="sldNum" sz="quarter" idx="12"/>
          </p:nvPr>
        </p:nvSpPr>
        <p:spPr/>
        <p:txBody>
          <a:bodyPr/>
          <a:lstStyle/>
          <a:p>
            <a:pPr>
              <a:defRPr/>
            </a:pPr>
            <a:fld id="{2ACD63A2-D538-4F3E-8819-685F5BF9F291}" type="slidenum">
              <a:rPr lang="en-US" altLang="zh-CN" smtClean="0"/>
              <a:pPr>
                <a:defRPr/>
              </a:pPr>
              <a:t>44</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420"/>
                                        </p:tgtEl>
                                        <p:attrNameLst>
                                          <p:attrName>style.visibility</p:attrName>
                                        </p:attrNameLst>
                                      </p:cBhvr>
                                      <p:to>
                                        <p:strVal val="visible"/>
                                      </p:to>
                                    </p:set>
                                    <p:anim calcmode="lin" valueType="num">
                                      <p:cBhvr additive="base">
                                        <p:cTn id="7" dur="500" fill="hold"/>
                                        <p:tgtEl>
                                          <p:spTgt spid="186420"/>
                                        </p:tgtEl>
                                        <p:attrNameLst>
                                          <p:attrName>ppt_x</p:attrName>
                                        </p:attrNameLst>
                                      </p:cBhvr>
                                      <p:tavLst>
                                        <p:tav tm="0">
                                          <p:val>
                                            <p:strVal val="#ppt_x"/>
                                          </p:val>
                                        </p:tav>
                                        <p:tav tm="100000">
                                          <p:val>
                                            <p:strVal val="#ppt_x"/>
                                          </p:val>
                                        </p:tav>
                                      </p:tavLst>
                                    </p:anim>
                                    <p:anim calcmode="lin" valueType="num">
                                      <p:cBhvr additive="base">
                                        <p:cTn id="8" dur="500" fill="hold"/>
                                        <p:tgtEl>
                                          <p:spTgt spid="1864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6421"/>
                                        </p:tgtEl>
                                        <p:attrNameLst>
                                          <p:attrName>style.visibility</p:attrName>
                                        </p:attrNameLst>
                                      </p:cBhvr>
                                      <p:to>
                                        <p:strVal val="visible"/>
                                      </p:to>
                                    </p:set>
                                    <p:anim calcmode="lin" valueType="num">
                                      <p:cBhvr additive="base">
                                        <p:cTn id="11" dur="500" fill="hold"/>
                                        <p:tgtEl>
                                          <p:spTgt spid="186421"/>
                                        </p:tgtEl>
                                        <p:attrNameLst>
                                          <p:attrName>ppt_x</p:attrName>
                                        </p:attrNameLst>
                                      </p:cBhvr>
                                      <p:tavLst>
                                        <p:tav tm="0">
                                          <p:val>
                                            <p:strVal val="#ppt_x"/>
                                          </p:val>
                                        </p:tav>
                                        <p:tav tm="100000">
                                          <p:val>
                                            <p:strVal val="#ppt_x"/>
                                          </p:val>
                                        </p:tav>
                                      </p:tavLst>
                                    </p:anim>
                                    <p:anim calcmode="lin" valueType="num">
                                      <p:cBhvr additive="base">
                                        <p:cTn id="12" dur="500" fill="hold"/>
                                        <p:tgtEl>
                                          <p:spTgt spid="1864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6422"/>
                                        </p:tgtEl>
                                        <p:attrNameLst>
                                          <p:attrName>style.visibility</p:attrName>
                                        </p:attrNameLst>
                                      </p:cBhvr>
                                      <p:to>
                                        <p:strVal val="visible"/>
                                      </p:to>
                                    </p:set>
                                    <p:anim calcmode="lin" valueType="num">
                                      <p:cBhvr additive="base">
                                        <p:cTn id="15" dur="500" fill="hold"/>
                                        <p:tgtEl>
                                          <p:spTgt spid="186422"/>
                                        </p:tgtEl>
                                        <p:attrNameLst>
                                          <p:attrName>ppt_x</p:attrName>
                                        </p:attrNameLst>
                                      </p:cBhvr>
                                      <p:tavLst>
                                        <p:tav tm="0">
                                          <p:val>
                                            <p:strVal val="#ppt_x"/>
                                          </p:val>
                                        </p:tav>
                                        <p:tav tm="100000">
                                          <p:val>
                                            <p:strVal val="#ppt_x"/>
                                          </p:val>
                                        </p:tav>
                                      </p:tavLst>
                                    </p:anim>
                                    <p:anim calcmode="lin" valueType="num">
                                      <p:cBhvr additive="base">
                                        <p:cTn id="16" dur="500" fill="hold"/>
                                        <p:tgtEl>
                                          <p:spTgt spid="1864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6423"/>
                                        </p:tgtEl>
                                        <p:attrNameLst>
                                          <p:attrName>style.visibility</p:attrName>
                                        </p:attrNameLst>
                                      </p:cBhvr>
                                      <p:to>
                                        <p:strVal val="visible"/>
                                      </p:to>
                                    </p:set>
                                    <p:anim calcmode="lin" valueType="num">
                                      <p:cBhvr additive="base">
                                        <p:cTn id="19" dur="500" fill="hold"/>
                                        <p:tgtEl>
                                          <p:spTgt spid="186423"/>
                                        </p:tgtEl>
                                        <p:attrNameLst>
                                          <p:attrName>ppt_x</p:attrName>
                                        </p:attrNameLst>
                                      </p:cBhvr>
                                      <p:tavLst>
                                        <p:tav tm="0">
                                          <p:val>
                                            <p:strVal val="#ppt_x"/>
                                          </p:val>
                                        </p:tav>
                                        <p:tav tm="100000">
                                          <p:val>
                                            <p:strVal val="#ppt_x"/>
                                          </p:val>
                                        </p:tav>
                                      </p:tavLst>
                                    </p:anim>
                                    <p:anim calcmode="lin" valueType="num">
                                      <p:cBhvr additive="base">
                                        <p:cTn id="20" dur="500" fill="hold"/>
                                        <p:tgtEl>
                                          <p:spTgt spid="18642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6424"/>
                                        </p:tgtEl>
                                        <p:attrNameLst>
                                          <p:attrName>style.visibility</p:attrName>
                                        </p:attrNameLst>
                                      </p:cBhvr>
                                      <p:to>
                                        <p:strVal val="visible"/>
                                      </p:to>
                                    </p:set>
                                    <p:anim calcmode="lin" valueType="num">
                                      <p:cBhvr additive="base">
                                        <p:cTn id="23" dur="500" fill="hold"/>
                                        <p:tgtEl>
                                          <p:spTgt spid="186424"/>
                                        </p:tgtEl>
                                        <p:attrNameLst>
                                          <p:attrName>ppt_x</p:attrName>
                                        </p:attrNameLst>
                                      </p:cBhvr>
                                      <p:tavLst>
                                        <p:tav tm="0">
                                          <p:val>
                                            <p:strVal val="#ppt_x"/>
                                          </p:val>
                                        </p:tav>
                                        <p:tav tm="100000">
                                          <p:val>
                                            <p:strVal val="#ppt_x"/>
                                          </p:val>
                                        </p:tav>
                                      </p:tavLst>
                                    </p:anim>
                                    <p:anim calcmode="lin" valueType="num">
                                      <p:cBhvr additive="base">
                                        <p:cTn id="24" dur="500" fill="hold"/>
                                        <p:tgtEl>
                                          <p:spTgt spid="1864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6425"/>
                                        </p:tgtEl>
                                        <p:attrNameLst>
                                          <p:attrName>style.visibility</p:attrName>
                                        </p:attrNameLst>
                                      </p:cBhvr>
                                      <p:to>
                                        <p:strVal val="visible"/>
                                      </p:to>
                                    </p:set>
                                    <p:anim calcmode="lin" valueType="num">
                                      <p:cBhvr additive="base">
                                        <p:cTn id="27" dur="500" fill="hold"/>
                                        <p:tgtEl>
                                          <p:spTgt spid="186425"/>
                                        </p:tgtEl>
                                        <p:attrNameLst>
                                          <p:attrName>ppt_x</p:attrName>
                                        </p:attrNameLst>
                                      </p:cBhvr>
                                      <p:tavLst>
                                        <p:tav tm="0">
                                          <p:val>
                                            <p:strVal val="#ppt_x"/>
                                          </p:val>
                                        </p:tav>
                                        <p:tav tm="100000">
                                          <p:val>
                                            <p:strVal val="#ppt_x"/>
                                          </p:val>
                                        </p:tav>
                                      </p:tavLst>
                                    </p:anim>
                                    <p:anim calcmode="lin" valueType="num">
                                      <p:cBhvr additive="base">
                                        <p:cTn id="28" dur="500" fill="hold"/>
                                        <p:tgtEl>
                                          <p:spTgt spid="1864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6426"/>
                                        </p:tgtEl>
                                        <p:attrNameLst>
                                          <p:attrName>style.visibility</p:attrName>
                                        </p:attrNameLst>
                                      </p:cBhvr>
                                      <p:to>
                                        <p:strVal val="visible"/>
                                      </p:to>
                                    </p:set>
                                    <p:anim calcmode="lin" valueType="num">
                                      <p:cBhvr additive="base">
                                        <p:cTn id="31" dur="500" fill="hold"/>
                                        <p:tgtEl>
                                          <p:spTgt spid="186426"/>
                                        </p:tgtEl>
                                        <p:attrNameLst>
                                          <p:attrName>ppt_x</p:attrName>
                                        </p:attrNameLst>
                                      </p:cBhvr>
                                      <p:tavLst>
                                        <p:tav tm="0">
                                          <p:val>
                                            <p:strVal val="#ppt_x"/>
                                          </p:val>
                                        </p:tav>
                                        <p:tav tm="100000">
                                          <p:val>
                                            <p:strVal val="#ppt_x"/>
                                          </p:val>
                                        </p:tav>
                                      </p:tavLst>
                                    </p:anim>
                                    <p:anim calcmode="lin" valueType="num">
                                      <p:cBhvr additive="base">
                                        <p:cTn id="32" dur="500" fill="hold"/>
                                        <p:tgtEl>
                                          <p:spTgt spid="18642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6427"/>
                                        </p:tgtEl>
                                        <p:attrNameLst>
                                          <p:attrName>style.visibility</p:attrName>
                                        </p:attrNameLst>
                                      </p:cBhvr>
                                      <p:to>
                                        <p:strVal val="visible"/>
                                      </p:to>
                                    </p:set>
                                    <p:anim calcmode="lin" valueType="num">
                                      <p:cBhvr additive="base">
                                        <p:cTn id="35" dur="500" fill="hold"/>
                                        <p:tgtEl>
                                          <p:spTgt spid="186427"/>
                                        </p:tgtEl>
                                        <p:attrNameLst>
                                          <p:attrName>ppt_x</p:attrName>
                                        </p:attrNameLst>
                                      </p:cBhvr>
                                      <p:tavLst>
                                        <p:tav tm="0">
                                          <p:val>
                                            <p:strVal val="#ppt_x"/>
                                          </p:val>
                                        </p:tav>
                                        <p:tav tm="100000">
                                          <p:val>
                                            <p:strVal val="#ppt_x"/>
                                          </p:val>
                                        </p:tav>
                                      </p:tavLst>
                                    </p:anim>
                                    <p:anim calcmode="lin" valueType="num">
                                      <p:cBhvr additive="base">
                                        <p:cTn id="36" dur="500" fill="hold"/>
                                        <p:tgtEl>
                                          <p:spTgt spid="18642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6428"/>
                                        </p:tgtEl>
                                        <p:attrNameLst>
                                          <p:attrName>style.visibility</p:attrName>
                                        </p:attrNameLst>
                                      </p:cBhvr>
                                      <p:to>
                                        <p:strVal val="visible"/>
                                      </p:to>
                                    </p:set>
                                    <p:anim calcmode="lin" valueType="num">
                                      <p:cBhvr additive="base">
                                        <p:cTn id="39" dur="500" fill="hold"/>
                                        <p:tgtEl>
                                          <p:spTgt spid="186428"/>
                                        </p:tgtEl>
                                        <p:attrNameLst>
                                          <p:attrName>ppt_x</p:attrName>
                                        </p:attrNameLst>
                                      </p:cBhvr>
                                      <p:tavLst>
                                        <p:tav tm="0">
                                          <p:val>
                                            <p:strVal val="#ppt_x"/>
                                          </p:val>
                                        </p:tav>
                                        <p:tav tm="100000">
                                          <p:val>
                                            <p:strVal val="#ppt_x"/>
                                          </p:val>
                                        </p:tav>
                                      </p:tavLst>
                                    </p:anim>
                                    <p:anim calcmode="lin" valueType="num">
                                      <p:cBhvr additive="base">
                                        <p:cTn id="40" dur="500" fill="hold"/>
                                        <p:tgtEl>
                                          <p:spTgt spid="18642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6429"/>
                                        </p:tgtEl>
                                        <p:attrNameLst>
                                          <p:attrName>style.visibility</p:attrName>
                                        </p:attrNameLst>
                                      </p:cBhvr>
                                      <p:to>
                                        <p:strVal val="visible"/>
                                      </p:to>
                                    </p:set>
                                    <p:anim calcmode="lin" valueType="num">
                                      <p:cBhvr additive="base">
                                        <p:cTn id="43" dur="500" fill="hold"/>
                                        <p:tgtEl>
                                          <p:spTgt spid="186429"/>
                                        </p:tgtEl>
                                        <p:attrNameLst>
                                          <p:attrName>ppt_x</p:attrName>
                                        </p:attrNameLst>
                                      </p:cBhvr>
                                      <p:tavLst>
                                        <p:tav tm="0">
                                          <p:val>
                                            <p:strVal val="#ppt_x"/>
                                          </p:val>
                                        </p:tav>
                                        <p:tav tm="100000">
                                          <p:val>
                                            <p:strVal val="#ppt_x"/>
                                          </p:val>
                                        </p:tav>
                                      </p:tavLst>
                                    </p:anim>
                                    <p:anim calcmode="lin" valueType="num">
                                      <p:cBhvr additive="base">
                                        <p:cTn id="44" dur="500" fill="hold"/>
                                        <p:tgtEl>
                                          <p:spTgt spid="18642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6457"/>
                                        </p:tgtEl>
                                        <p:attrNameLst>
                                          <p:attrName>style.visibility</p:attrName>
                                        </p:attrNameLst>
                                      </p:cBhvr>
                                      <p:to>
                                        <p:strVal val="visible"/>
                                      </p:to>
                                    </p:set>
                                    <p:anim calcmode="lin" valueType="num">
                                      <p:cBhvr additive="base">
                                        <p:cTn id="47" dur="500" fill="hold"/>
                                        <p:tgtEl>
                                          <p:spTgt spid="186457"/>
                                        </p:tgtEl>
                                        <p:attrNameLst>
                                          <p:attrName>ppt_x</p:attrName>
                                        </p:attrNameLst>
                                      </p:cBhvr>
                                      <p:tavLst>
                                        <p:tav tm="0">
                                          <p:val>
                                            <p:strVal val="#ppt_x"/>
                                          </p:val>
                                        </p:tav>
                                        <p:tav tm="100000">
                                          <p:val>
                                            <p:strVal val="#ppt_x"/>
                                          </p:val>
                                        </p:tav>
                                      </p:tavLst>
                                    </p:anim>
                                    <p:anim calcmode="lin" valueType="num">
                                      <p:cBhvr additive="base">
                                        <p:cTn id="48" dur="500" fill="hold"/>
                                        <p:tgtEl>
                                          <p:spTgt spid="18645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6458"/>
                                        </p:tgtEl>
                                        <p:attrNameLst>
                                          <p:attrName>style.visibility</p:attrName>
                                        </p:attrNameLst>
                                      </p:cBhvr>
                                      <p:to>
                                        <p:strVal val="visible"/>
                                      </p:to>
                                    </p:set>
                                    <p:anim calcmode="lin" valueType="num">
                                      <p:cBhvr additive="base">
                                        <p:cTn id="51" dur="500" fill="hold"/>
                                        <p:tgtEl>
                                          <p:spTgt spid="186458"/>
                                        </p:tgtEl>
                                        <p:attrNameLst>
                                          <p:attrName>ppt_x</p:attrName>
                                        </p:attrNameLst>
                                      </p:cBhvr>
                                      <p:tavLst>
                                        <p:tav tm="0">
                                          <p:val>
                                            <p:strVal val="#ppt_x"/>
                                          </p:val>
                                        </p:tav>
                                        <p:tav tm="100000">
                                          <p:val>
                                            <p:strVal val="#ppt_x"/>
                                          </p:val>
                                        </p:tav>
                                      </p:tavLst>
                                    </p:anim>
                                    <p:anim calcmode="lin" valueType="num">
                                      <p:cBhvr additive="base">
                                        <p:cTn id="52" dur="500" fill="hold"/>
                                        <p:tgtEl>
                                          <p:spTgt spid="18645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6461"/>
                                        </p:tgtEl>
                                        <p:attrNameLst>
                                          <p:attrName>style.visibility</p:attrName>
                                        </p:attrNameLst>
                                      </p:cBhvr>
                                      <p:to>
                                        <p:strVal val="visible"/>
                                      </p:to>
                                    </p:set>
                                    <p:anim calcmode="lin" valueType="num">
                                      <p:cBhvr additive="base">
                                        <p:cTn id="55" dur="500" fill="hold"/>
                                        <p:tgtEl>
                                          <p:spTgt spid="186461"/>
                                        </p:tgtEl>
                                        <p:attrNameLst>
                                          <p:attrName>ppt_x</p:attrName>
                                        </p:attrNameLst>
                                      </p:cBhvr>
                                      <p:tavLst>
                                        <p:tav tm="0">
                                          <p:val>
                                            <p:strVal val="#ppt_x"/>
                                          </p:val>
                                        </p:tav>
                                        <p:tav tm="100000">
                                          <p:val>
                                            <p:strVal val="#ppt_x"/>
                                          </p:val>
                                        </p:tav>
                                      </p:tavLst>
                                    </p:anim>
                                    <p:anim calcmode="lin" valueType="num">
                                      <p:cBhvr additive="base">
                                        <p:cTn id="56" dur="500" fill="hold"/>
                                        <p:tgtEl>
                                          <p:spTgt spid="18646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6372"/>
                                        </p:tgtEl>
                                        <p:attrNameLst>
                                          <p:attrName>style.visibility</p:attrName>
                                        </p:attrNameLst>
                                      </p:cBhvr>
                                      <p:to>
                                        <p:strVal val="visible"/>
                                      </p:to>
                                    </p:set>
                                    <p:anim calcmode="lin" valueType="num">
                                      <p:cBhvr additive="base">
                                        <p:cTn id="61" dur="500" fill="hold"/>
                                        <p:tgtEl>
                                          <p:spTgt spid="186372"/>
                                        </p:tgtEl>
                                        <p:attrNameLst>
                                          <p:attrName>ppt_x</p:attrName>
                                        </p:attrNameLst>
                                      </p:cBhvr>
                                      <p:tavLst>
                                        <p:tav tm="0">
                                          <p:val>
                                            <p:strVal val="#ppt_x"/>
                                          </p:val>
                                        </p:tav>
                                        <p:tav tm="100000">
                                          <p:val>
                                            <p:strVal val="#ppt_x"/>
                                          </p:val>
                                        </p:tav>
                                      </p:tavLst>
                                    </p:anim>
                                    <p:anim calcmode="lin" valueType="num">
                                      <p:cBhvr additive="base">
                                        <p:cTn id="62" dur="500" fill="hold"/>
                                        <p:tgtEl>
                                          <p:spTgt spid="18637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6430"/>
                                        </p:tgtEl>
                                        <p:attrNameLst>
                                          <p:attrName>style.visibility</p:attrName>
                                        </p:attrNameLst>
                                      </p:cBhvr>
                                      <p:to>
                                        <p:strVal val="visible"/>
                                      </p:to>
                                    </p:set>
                                    <p:anim calcmode="lin" valueType="num">
                                      <p:cBhvr additive="base">
                                        <p:cTn id="65" dur="500" fill="hold"/>
                                        <p:tgtEl>
                                          <p:spTgt spid="186430"/>
                                        </p:tgtEl>
                                        <p:attrNameLst>
                                          <p:attrName>ppt_x</p:attrName>
                                        </p:attrNameLst>
                                      </p:cBhvr>
                                      <p:tavLst>
                                        <p:tav tm="0">
                                          <p:val>
                                            <p:strVal val="#ppt_x"/>
                                          </p:val>
                                        </p:tav>
                                        <p:tav tm="100000">
                                          <p:val>
                                            <p:strVal val="#ppt_x"/>
                                          </p:val>
                                        </p:tav>
                                      </p:tavLst>
                                    </p:anim>
                                    <p:anim calcmode="lin" valueType="num">
                                      <p:cBhvr additive="base">
                                        <p:cTn id="66" dur="500" fill="hold"/>
                                        <p:tgtEl>
                                          <p:spTgt spid="18643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86431"/>
                                        </p:tgtEl>
                                        <p:attrNameLst>
                                          <p:attrName>style.visibility</p:attrName>
                                        </p:attrNameLst>
                                      </p:cBhvr>
                                      <p:to>
                                        <p:strVal val="visible"/>
                                      </p:to>
                                    </p:set>
                                    <p:anim calcmode="lin" valueType="num">
                                      <p:cBhvr additive="base">
                                        <p:cTn id="69" dur="500" fill="hold"/>
                                        <p:tgtEl>
                                          <p:spTgt spid="186431"/>
                                        </p:tgtEl>
                                        <p:attrNameLst>
                                          <p:attrName>ppt_x</p:attrName>
                                        </p:attrNameLst>
                                      </p:cBhvr>
                                      <p:tavLst>
                                        <p:tav tm="0">
                                          <p:val>
                                            <p:strVal val="#ppt_x"/>
                                          </p:val>
                                        </p:tav>
                                        <p:tav tm="100000">
                                          <p:val>
                                            <p:strVal val="#ppt_x"/>
                                          </p:val>
                                        </p:tav>
                                      </p:tavLst>
                                    </p:anim>
                                    <p:anim calcmode="lin" valueType="num">
                                      <p:cBhvr additive="base">
                                        <p:cTn id="70" dur="500" fill="hold"/>
                                        <p:tgtEl>
                                          <p:spTgt spid="18643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86432"/>
                                        </p:tgtEl>
                                        <p:attrNameLst>
                                          <p:attrName>style.visibility</p:attrName>
                                        </p:attrNameLst>
                                      </p:cBhvr>
                                      <p:to>
                                        <p:strVal val="visible"/>
                                      </p:to>
                                    </p:set>
                                    <p:anim calcmode="lin" valueType="num">
                                      <p:cBhvr additive="base">
                                        <p:cTn id="73" dur="500" fill="hold"/>
                                        <p:tgtEl>
                                          <p:spTgt spid="186432"/>
                                        </p:tgtEl>
                                        <p:attrNameLst>
                                          <p:attrName>ppt_x</p:attrName>
                                        </p:attrNameLst>
                                      </p:cBhvr>
                                      <p:tavLst>
                                        <p:tav tm="0">
                                          <p:val>
                                            <p:strVal val="#ppt_x"/>
                                          </p:val>
                                        </p:tav>
                                        <p:tav tm="100000">
                                          <p:val>
                                            <p:strVal val="#ppt_x"/>
                                          </p:val>
                                        </p:tav>
                                      </p:tavLst>
                                    </p:anim>
                                    <p:anim calcmode="lin" valueType="num">
                                      <p:cBhvr additive="base">
                                        <p:cTn id="74" dur="500" fill="hold"/>
                                        <p:tgtEl>
                                          <p:spTgt spid="18643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86433"/>
                                        </p:tgtEl>
                                        <p:attrNameLst>
                                          <p:attrName>style.visibility</p:attrName>
                                        </p:attrNameLst>
                                      </p:cBhvr>
                                      <p:to>
                                        <p:strVal val="visible"/>
                                      </p:to>
                                    </p:set>
                                    <p:anim calcmode="lin" valueType="num">
                                      <p:cBhvr additive="base">
                                        <p:cTn id="77" dur="500" fill="hold"/>
                                        <p:tgtEl>
                                          <p:spTgt spid="186433"/>
                                        </p:tgtEl>
                                        <p:attrNameLst>
                                          <p:attrName>ppt_x</p:attrName>
                                        </p:attrNameLst>
                                      </p:cBhvr>
                                      <p:tavLst>
                                        <p:tav tm="0">
                                          <p:val>
                                            <p:strVal val="#ppt_x"/>
                                          </p:val>
                                        </p:tav>
                                        <p:tav tm="100000">
                                          <p:val>
                                            <p:strVal val="#ppt_x"/>
                                          </p:val>
                                        </p:tav>
                                      </p:tavLst>
                                    </p:anim>
                                    <p:anim calcmode="lin" valueType="num">
                                      <p:cBhvr additive="base">
                                        <p:cTn id="78" dur="500" fill="hold"/>
                                        <p:tgtEl>
                                          <p:spTgt spid="18643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86434"/>
                                        </p:tgtEl>
                                        <p:attrNameLst>
                                          <p:attrName>style.visibility</p:attrName>
                                        </p:attrNameLst>
                                      </p:cBhvr>
                                      <p:to>
                                        <p:strVal val="visible"/>
                                      </p:to>
                                    </p:set>
                                    <p:anim calcmode="lin" valueType="num">
                                      <p:cBhvr additive="base">
                                        <p:cTn id="81" dur="500" fill="hold"/>
                                        <p:tgtEl>
                                          <p:spTgt spid="186434"/>
                                        </p:tgtEl>
                                        <p:attrNameLst>
                                          <p:attrName>ppt_x</p:attrName>
                                        </p:attrNameLst>
                                      </p:cBhvr>
                                      <p:tavLst>
                                        <p:tav tm="0">
                                          <p:val>
                                            <p:strVal val="#ppt_x"/>
                                          </p:val>
                                        </p:tav>
                                        <p:tav tm="100000">
                                          <p:val>
                                            <p:strVal val="#ppt_x"/>
                                          </p:val>
                                        </p:tav>
                                      </p:tavLst>
                                    </p:anim>
                                    <p:anim calcmode="lin" valueType="num">
                                      <p:cBhvr additive="base">
                                        <p:cTn id="82" dur="500" fill="hold"/>
                                        <p:tgtEl>
                                          <p:spTgt spid="18643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86435"/>
                                        </p:tgtEl>
                                        <p:attrNameLst>
                                          <p:attrName>style.visibility</p:attrName>
                                        </p:attrNameLst>
                                      </p:cBhvr>
                                      <p:to>
                                        <p:strVal val="visible"/>
                                      </p:to>
                                    </p:set>
                                    <p:anim calcmode="lin" valueType="num">
                                      <p:cBhvr additive="base">
                                        <p:cTn id="85" dur="500" fill="hold"/>
                                        <p:tgtEl>
                                          <p:spTgt spid="186435"/>
                                        </p:tgtEl>
                                        <p:attrNameLst>
                                          <p:attrName>ppt_x</p:attrName>
                                        </p:attrNameLst>
                                      </p:cBhvr>
                                      <p:tavLst>
                                        <p:tav tm="0">
                                          <p:val>
                                            <p:strVal val="#ppt_x"/>
                                          </p:val>
                                        </p:tav>
                                        <p:tav tm="100000">
                                          <p:val>
                                            <p:strVal val="#ppt_x"/>
                                          </p:val>
                                        </p:tav>
                                      </p:tavLst>
                                    </p:anim>
                                    <p:anim calcmode="lin" valueType="num">
                                      <p:cBhvr additive="base">
                                        <p:cTn id="86" dur="500" fill="hold"/>
                                        <p:tgtEl>
                                          <p:spTgt spid="18643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6436"/>
                                        </p:tgtEl>
                                        <p:attrNameLst>
                                          <p:attrName>style.visibility</p:attrName>
                                        </p:attrNameLst>
                                      </p:cBhvr>
                                      <p:to>
                                        <p:strVal val="visible"/>
                                      </p:to>
                                    </p:set>
                                    <p:anim calcmode="lin" valueType="num">
                                      <p:cBhvr additive="base">
                                        <p:cTn id="89" dur="500" fill="hold"/>
                                        <p:tgtEl>
                                          <p:spTgt spid="186436"/>
                                        </p:tgtEl>
                                        <p:attrNameLst>
                                          <p:attrName>ppt_x</p:attrName>
                                        </p:attrNameLst>
                                      </p:cBhvr>
                                      <p:tavLst>
                                        <p:tav tm="0">
                                          <p:val>
                                            <p:strVal val="#ppt_x"/>
                                          </p:val>
                                        </p:tav>
                                        <p:tav tm="100000">
                                          <p:val>
                                            <p:strVal val="#ppt_x"/>
                                          </p:val>
                                        </p:tav>
                                      </p:tavLst>
                                    </p:anim>
                                    <p:anim calcmode="lin" valueType="num">
                                      <p:cBhvr additive="base">
                                        <p:cTn id="90" dur="500" fill="hold"/>
                                        <p:tgtEl>
                                          <p:spTgt spid="18643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86437"/>
                                        </p:tgtEl>
                                        <p:attrNameLst>
                                          <p:attrName>style.visibility</p:attrName>
                                        </p:attrNameLst>
                                      </p:cBhvr>
                                      <p:to>
                                        <p:strVal val="visible"/>
                                      </p:to>
                                    </p:set>
                                    <p:anim calcmode="lin" valueType="num">
                                      <p:cBhvr additive="base">
                                        <p:cTn id="93" dur="500" fill="hold"/>
                                        <p:tgtEl>
                                          <p:spTgt spid="186437"/>
                                        </p:tgtEl>
                                        <p:attrNameLst>
                                          <p:attrName>ppt_x</p:attrName>
                                        </p:attrNameLst>
                                      </p:cBhvr>
                                      <p:tavLst>
                                        <p:tav tm="0">
                                          <p:val>
                                            <p:strVal val="#ppt_x"/>
                                          </p:val>
                                        </p:tav>
                                        <p:tav tm="100000">
                                          <p:val>
                                            <p:strVal val="#ppt_x"/>
                                          </p:val>
                                        </p:tav>
                                      </p:tavLst>
                                    </p:anim>
                                    <p:anim calcmode="lin" valueType="num">
                                      <p:cBhvr additive="base">
                                        <p:cTn id="94" dur="500" fill="hold"/>
                                        <p:tgtEl>
                                          <p:spTgt spid="18643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86438"/>
                                        </p:tgtEl>
                                        <p:attrNameLst>
                                          <p:attrName>style.visibility</p:attrName>
                                        </p:attrNameLst>
                                      </p:cBhvr>
                                      <p:to>
                                        <p:strVal val="visible"/>
                                      </p:to>
                                    </p:set>
                                    <p:anim calcmode="lin" valueType="num">
                                      <p:cBhvr additive="base">
                                        <p:cTn id="97" dur="500" fill="hold"/>
                                        <p:tgtEl>
                                          <p:spTgt spid="186438"/>
                                        </p:tgtEl>
                                        <p:attrNameLst>
                                          <p:attrName>ppt_x</p:attrName>
                                        </p:attrNameLst>
                                      </p:cBhvr>
                                      <p:tavLst>
                                        <p:tav tm="0">
                                          <p:val>
                                            <p:strVal val="#ppt_x"/>
                                          </p:val>
                                        </p:tav>
                                        <p:tav tm="100000">
                                          <p:val>
                                            <p:strVal val="#ppt_x"/>
                                          </p:val>
                                        </p:tav>
                                      </p:tavLst>
                                    </p:anim>
                                    <p:anim calcmode="lin" valueType="num">
                                      <p:cBhvr additive="base">
                                        <p:cTn id="98" dur="500" fill="hold"/>
                                        <p:tgtEl>
                                          <p:spTgt spid="18643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86459"/>
                                        </p:tgtEl>
                                        <p:attrNameLst>
                                          <p:attrName>style.visibility</p:attrName>
                                        </p:attrNameLst>
                                      </p:cBhvr>
                                      <p:to>
                                        <p:strVal val="visible"/>
                                      </p:to>
                                    </p:set>
                                    <p:anim calcmode="lin" valueType="num">
                                      <p:cBhvr additive="base">
                                        <p:cTn id="101" dur="500" fill="hold"/>
                                        <p:tgtEl>
                                          <p:spTgt spid="186459"/>
                                        </p:tgtEl>
                                        <p:attrNameLst>
                                          <p:attrName>ppt_x</p:attrName>
                                        </p:attrNameLst>
                                      </p:cBhvr>
                                      <p:tavLst>
                                        <p:tav tm="0">
                                          <p:val>
                                            <p:strVal val="#ppt_x"/>
                                          </p:val>
                                        </p:tav>
                                        <p:tav tm="100000">
                                          <p:val>
                                            <p:strVal val="#ppt_x"/>
                                          </p:val>
                                        </p:tav>
                                      </p:tavLst>
                                    </p:anim>
                                    <p:anim calcmode="lin" valueType="num">
                                      <p:cBhvr additive="base">
                                        <p:cTn id="102" dur="500" fill="hold"/>
                                        <p:tgtEl>
                                          <p:spTgt spid="18645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86462"/>
                                        </p:tgtEl>
                                        <p:attrNameLst>
                                          <p:attrName>style.visibility</p:attrName>
                                        </p:attrNameLst>
                                      </p:cBhvr>
                                      <p:to>
                                        <p:strVal val="visible"/>
                                      </p:to>
                                    </p:set>
                                    <p:anim calcmode="lin" valueType="num">
                                      <p:cBhvr additive="base">
                                        <p:cTn id="105" dur="500" fill="hold"/>
                                        <p:tgtEl>
                                          <p:spTgt spid="186462"/>
                                        </p:tgtEl>
                                        <p:attrNameLst>
                                          <p:attrName>ppt_x</p:attrName>
                                        </p:attrNameLst>
                                      </p:cBhvr>
                                      <p:tavLst>
                                        <p:tav tm="0">
                                          <p:val>
                                            <p:strVal val="#ppt_x"/>
                                          </p:val>
                                        </p:tav>
                                        <p:tav tm="100000">
                                          <p:val>
                                            <p:strVal val="#ppt_x"/>
                                          </p:val>
                                        </p:tav>
                                      </p:tavLst>
                                    </p:anim>
                                    <p:anim calcmode="lin" valueType="num">
                                      <p:cBhvr additive="base">
                                        <p:cTn id="106" dur="500" fill="hold"/>
                                        <p:tgtEl>
                                          <p:spTgt spid="18646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86463"/>
                                        </p:tgtEl>
                                        <p:attrNameLst>
                                          <p:attrName>style.visibility</p:attrName>
                                        </p:attrNameLst>
                                      </p:cBhvr>
                                      <p:to>
                                        <p:strVal val="visible"/>
                                      </p:to>
                                    </p:set>
                                    <p:anim calcmode="lin" valueType="num">
                                      <p:cBhvr additive="base">
                                        <p:cTn id="109" dur="500" fill="hold"/>
                                        <p:tgtEl>
                                          <p:spTgt spid="186463"/>
                                        </p:tgtEl>
                                        <p:attrNameLst>
                                          <p:attrName>ppt_x</p:attrName>
                                        </p:attrNameLst>
                                      </p:cBhvr>
                                      <p:tavLst>
                                        <p:tav tm="0">
                                          <p:val>
                                            <p:strVal val="#ppt_x"/>
                                          </p:val>
                                        </p:tav>
                                        <p:tav tm="100000">
                                          <p:val>
                                            <p:strVal val="#ppt_x"/>
                                          </p:val>
                                        </p:tav>
                                      </p:tavLst>
                                    </p:anim>
                                    <p:anim calcmode="lin" valueType="num">
                                      <p:cBhvr additive="base">
                                        <p:cTn id="110" dur="500" fill="hold"/>
                                        <p:tgtEl>
                                          <p:spTgt spid="18646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86440"/>
                                        </p:tgtEl>
                                        <p:attrNameLst>
                                          <p:attrName>style.visibility</p:attrName>
                                        </p:attrNameLst>
                                      </p:cBhvr>
                                      <p:to>
                                        <p:strVal val="visible"/>
                                      </p:to>
                                    </p:set>
                                    <p:anim calcmode="lin" valueType="num">
                                      <p:cBhvr additive="base">
                                        <p:cTn id="115" dur="500" fill="hold"/>
                                        <p:tgtEl>
                                          <p:spTgt spid="186440"/>
                                        </p:tgtEl>
                                        <p:attrNameLst>
                                          <p:attrName>ppt_x</p:attrName>
                                        </p:attrNameLst>
                                      </p:cBhvr>
                                      <p:tavLst>
                                        <p:tav tm="0">
                                          <p:val>
                                            <p:strVal val="#ppt_x"/>
                                          </p:val>
                                        </p:tav>
                                        <p:tav tm="100000">
                                          <p:val>
                                            <p:strVal val="#ppt_x"/>
                                          </p:val>
                                        </p:tav>
                                      </p:tavLst>
                                    </p:anim>
                                    <p:anim calcmode="lin" valueType="num">
                                      <p:cBhvr additive="base">
                                        <p:cTn id="116" dur="500" fill="hold"/>
                                        <p:tgtEl>
                                          <p:spTgt spid="18644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86441"/>
                                        </p:tgtEl>
                                        <p:attrNameLst>
                                          <p:attrName>style.visibility</p:attrName>
                                        </p:attrNameLst>
                                      </p:cBhvr>
                                      <p:to>
                                        <p:strVal val="visible"/>
                                      </p:to>
                                    </p:set>
                                    <p:anim calcmode="lin" valueType="num">
                                      <p:cBhvr additive="base">
                                        <p:cTn id="119" dur="500" fill="hold"/>
                                        <p:tgtEl>
                                          <p:spTgt spid="186441"/>
                                        </p:tgtEl>
                                        <p:attrNameLst>
                                          <p:attrName>ppt_x</p:attrName>
                                        </p:attrNameLst>
                                      </p:cBhvr>
                                      <p:tavLst>
                                        <p:tav tm="0">
                                          <p:val>
                                            <p:strVal val="#ppt_x"/>
                                          </p:val>
                                        </p:tav>
                                        <p:tav tm="100000">
                                          <p:val>
                                            <p:strVal val="#ppt_x"/>
                                          </p:val>
                                        </p:tav>
                                      </p:tavLst>
                                    </p:anim>
                                    <p:anim calcmode="lin" valueType="num">
                                      <p:cBhvr additive="base">
                                        <p:cTn id="120" dur="500" fill="hold"/>
                                        <p:tgtEl>
                                          <p:spTgt spid="186441"/>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86442"/>
                                        </p:tgtEl>
                                        <p:attrNameLst>
                                          <p:attrName>style.visibility</p:attrName>
                                        </p:attrNameLst>
                                      </p:cBhvr>
                                      <p:to>
                                        <p:strVal val="visible"/>
                                      </p:to>
                                    </p:set>
                                    <p:anim calcmode="lin" valueType="num">
                                      <p:cBhvr additive="base">
                                        <p:cTn id="123" dur="500" fill="hold"/>
                                        <p:tgtEl>
                                          <p:spTgt spid="186442"/>
                                        </p:tgtEl>
                                        <p:attrNameLst>
                                          <p:attrName>ppt_x</p:attrName>
                                        </p:attrNameLst>
                                      </p:cBhvr>
                                      <p:tavLst>
                                        <p:tav tm="0">
                                          <p:val>
                                            <p:strVal val="#ppt_x"/>
                                          </p:val>
                                        </p:tav>
                                        <p:tav tm="100000">
                                          <p:val>
                                            <p:strVal val="#ppt_x"/>
                                          </p:val>
                                        </p:tav>
                                      </p:tavLst>
                                    </p:anim>
                                    <p:anim calcmode="lin" valueType="num">
                                      <p:cBhvr additive="base">
                                        <p:cTn id="124" dur="500" fill="hold"/>
                                        <p:tgtEl>
                                          <p:spTgt spid="18644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86443"/>
                                        </p:tgtEl>
                                        <p:attrNameLst>
                                          <p:attrName>style.visibility</p:attrName>
                                        </p:attrNameLst>
                                      </p:cBhvr>
                                      <p:to>
                                        <p:strVal val="visible"/>
                                      </p:to>
                                    </p:set>
                                    <p:anim calcmode="lin" valueType="num">
                                      <p:cBhvr additive="base">
                                        <p:cTn id="127" dur="500" fill="hold"/>
                                        <p:tgtEl>
                                          <p:spTgt spid="186443"/>
                                        </p:tgtEl>
                                        <p:attrNameLst>
                                          <p:attrName>ppt_x</p:attrName>
                                        </p:attrNameLst>
                                      </p:cBhvr>
                                      <p:tavLst>
                                        <p:tav tm="0">
                                          <p:val>
                                            <p:strVal val="#ppt_x"/>
                                          </p:val>
                                        </p:tav>
                                        <p:tav tm="100000">
                                          <p:val>
                                            <p:strVal val="#ppt_x"/>
                                          </p:val>
                                        </p:tav>
                                      </p:tavLst>
                                    </p:anim>
                                    <p:anim calcmode="lin" valueType="num">
                                      <p:cBhvr additive="base">
                                        <p:cTn id="128" dur="500" fill="hold"/>
                                        <p:tgtEl>
                                          <p:spTgt spid="186443"/>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86444"/>
                                        </p:tgtEl>
                                        <p:attrNameLst>
                                          <p:attrName>style.visibility</p:attrName>
                                        </p:attrNameLst>
                                      </p:cBhvr>
                                      <p:to>
                                        <p:strVal val="visible"/>
                                      </p:to>
                                    </p:set>
                                    <p:anim calcmode="lin" valueType="num">
                                      <p:cBhvr additive="base">
                                        <p:cTn id="131" dur="500" fill="hold"/>
                                        <p:tgtEl>
                                          <p:spTgt spid="186444"/>
                                        </p:tgtEl>
                                        <p:attrNameLst>
                                          <p:attrName>ppt_x</p:attrName>
                                        </p:attrNameLst>
                                      </p:cBhvr>
                                      <p:tavLst>
                                        <p:tav tm="0">
                                          <p:val>
                                            <p:strVal val="#ppt_x"/>
                                          </p:val>
                                        </p:tav>
                                        <p:tav tm="100000">
                                          <p:val>
                                            <p:strVal val="#ppt_x"/>
                                          </p:val>
                                        </p:tav>
                                      </p:tavLst>
                                    </p:anim>
                                    <p:anim calcmode="lin" valueType="num">
                                      <p:cBhvr additive="base">
                                        <p:cTn id="132" dur="500" fill="hold"/>
                                        <p:tgtEl>
                                          <p:spTgt spid="18644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86447"/>
                                        </p:tgtEl>
                                        <p:attrNameLst>
                                          <p:attrName>style.visibility</p:attrName>
                                        </p:attrNameLst>
                                      </p:cBhvr>
                                      <p:to>
                                        <p:strVal val="visible"/>
                                      </p:to>
                                    </p:set>
                                    <p:anim calcmode="lin" valueType="num">
                                      <p:cBhvr additive="base">
                                        <p:cTn id="135" dur="500" fill="hold"/>
                                        <p:tgtEl>
                                          <p:spTgt spid="186447"/>
                                        </p:tgtEl>
                                        <p:attrNameLst>
                                          <p:attrName>ppt_x</p:attrName>
                                        </p:attrNameLst>
                                      </p:cBhvr>
                                      <p:tavLst>
                                        <p:tav tm="0">
                                          <p:val>
                                            <p:strVal val="#ppt_x"/>
                                          </p:val>
                                        </p:tav>
                                        <p:tav tm="100000">
                                          <p:val>
                                            <p:strVal val="#ppt_x"/>
                                          </p:val>
                                        </p:tav>
                                      </p:tavLst>
                                    </p:anim>
                                    <p:anim calcmode="lin" valueType="num">
                                      <p:cBhvr additive="base">
                                        <p:cTn id="136" dur="500" fill="hold"/>
                                        <p:tgtEl>
                                          <p:spTgt spid="186447"/>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86448"/>
                                        </p:tgtEl>
                                        <p:attrNameLst>
                                          <p:attrName>style.visibility</p:attrName>
                                        </p:attrNameLst>
                                      </p:cBhvr>
                                      <p:to>
                                        <p:strVal val="visible"/>
                                      </p:to>
                                    </p:set>
                                    <p:anim calcmode="lin" valueType="num">
                                      <p:cBhvr additive="base">
                                        <p:cTn id="139" dur="500" fill="hold"/>
                                        <p:tgtEl>
                                          <p:spTgt spid="186448"/>
                                        </p:tgtEl>
                                        <p:attrNameLst>
                                          <p:attrName>ppt_x</p:attrName>
                                        </p:attrNameLst>
                                      </p:cBhvr>
                                      <p:tavLst>
                                        <p:tav tm="0">
                                          <p:val>
                                            <p:strVal val="#ppt_x"/>
                                          </p:val>
                                        </p:tav>
                                        <p:tav tm="100000">
                                          <p:val>
                                            <p:strVal val="#ppt_x"/>
                                          </p:val>
                                        </p:tav>
                                      </p:tavLst>
                                    </p:anim>
                                    <p:anim calcmode="lin" valueType="num">
                                      <p:cBhvr additive="base">
                                        <p:cTn id="140" dur="500" fill="hold"/>
                                        <p:tgtEl>
                                          <p:spTgt spid="186448"/>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86449"/>
                                        </p:tgtEl>
                                        <p:attrNameLst>
                                          <p:attrName>style.visibility</p:attrName>
                                        </p:attrNameLst>
                                      </p:cBhvr>
                                      <p:to>
                                        <p:strVal val="visible"/>
                                      </p:to>
                                    </p:set>
                                    <p:anim calcmode="lin" valueType="num">
                                      <p:cBhvr additive="base">
                                        <p:cTn id="143" dur="500" fill="hold"/>
                                        <p:tgtEl>
                                          <p:spTgt spid="186449"/>
                                        </p:tgtEl>
                                        <p:attrNameLst>
                                          <p:attrName>ppt_x</p:attrName>
                                        </p:attrNameLst>
                                      </p:cBhvr>
                                      <p:tavLst>
                                        <p:tav tm="0">
                                          <p:val>
                                            <p:strVal val="#ppt_x"/>
                                          </p:val>
                                        </p:tav>
                                        <p:tav tm="100000">
                                          <p:val>
                                            <p:strVal val="#ppt_x"/>
                                          </p:val>
                                        </p:tav>
                                      </p:tavLst>
                                    </p:anim>
                                    <p:anim calcmode="lin" valueType="num">
                                      <p:cBhvr additive="base">
                                        <p:cTn id="144" dur="500" fill="hold"/>
                                        <p:tgtEl>
                                          <p:spTgt spid="186449"/>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86450"/>
                                        </p:tgtEl>
                                        <p:attrNameLst>
                                          <p:attrName>style.visibility</p:attrName>
                                        </p:attrNameLst>
                                      </p:cBhvr>
                                      <p:to>
                                        <p:strVal val="visible"/>
                                      </p:to>
                                    </p:set>
                                    <p:anim calcmode="lin" valueType="num">
                                      <p:cBhvr additive="base">
                                        <p:cTn id="147" dur="500" fill="hold"/>
                                        <p:tgtEl>
                                          <p:spTgt spid="186450"/>
                                        </p:tgtEl>
                                        <p:attrNameLst>
                                          <p:attrName>ppt_x</p:attrName>
                                        </p:attrNameLst>
                                      </p:cBhvr>
                                      <p:tavLst>
                                        <p:tav tm="0">
                                          <p:val>
                                            <p:strVal val="#ppt_x"/>
                                          </p:val>
                                        </p:tav>
                                        <p:tav tm="100000">
                                          <p:val>
                                            <p:strVal val="#ppt_x"/>
                                          </p:val>
                                        </p:tav>
                                      </p:tavLst>
                                    </p:anim>
                                    <p:anim calcmode="lin" valueType="num">
                                      <p:cBhvr additive="base">
                                        <p:cTn id="148" dur="500" fill="hold"/>
                                        <p:tgtEl>
                                          <p:spTgt spid="186450"/>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86455"/>
                                        </p:tgtEl>
                                        <p:attrNameLst>
                                          <p:attrName>style.visibility</p:attrName>
                                        </p:attrNameLst>
                                      </p:cBhvr>
                                      <p:to>
                                        <p:strVal val="visible"/>
                                      </p:to>
                                    </p:set>
                                    <p:anim calcmode="lin" valueType="num">
                                      <p:cBhvr additive="base">
                                        <p:cTn id="151" dur="500" fill="hold"/>
                                        <p:tgtEl>
                                          <p:spTgt spid="186455"/>
                                        </p:tgtEl>
                                        <p:attrNameLst>
                                          <p:attrName>ppt_x</p:attrName>
                                        </p:attrNameLst>
                                      </p:cBhvr>
                                      <p:tavLst>
                                        <p:tav tm="0">
                                          <p:val>
                                            <p:strVal val="#ppt_x"/>
                                          </p:val>
                                        </p:tav>
                                        <p:tav tm="100000">
                                          <p:val>
                                            <p:strVal val="#ppt_x"/>
                                          </p:val>
                                        </p:tav>
                                      </p:tavLst>
                                    </p:anim>
                                    <p:anim calcmode="lin" valueType="num">
                                      <p:cBhvr additive="base">
                                        <p:cTn id="152" dur="500" fill="hold"/>
                                        <p:tgtEl>
                                          <p:spTgt spid="186455"/>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86460"/>
                                        </p:tgtEl>
                                        <p:attrNameLst>
                                          <p:attrName>style.visibility</p:attrName>
                                        </p:attrNameLst>
                                      </p:cBhvr>
                                      <p:to>
                                        <p:strVal val="visible"/>
                                      </p:to>
                                    </p:set>
                                    <p:anim calcmode="lin" valueType="num">
                                      <p:cBhvr additive="base">
                                        <p:cTn id="155" dur="500" fill="hold"/>
                                        <p:tgtEl>
                                          <p:spTgt spid="186460"/>
                                        </p:tgtEl>
                                        <p:attrNameLst>
                                          <p:attrName>ppt_x</p:attrName>
                                        </p:attrNameLst>
                                      </p:cBhvr>
                                      <p:tavLst>
                                        <p:tav tm="0">
                                          <p:val>
                                            <p:strVal val="#ppt_x"/>
                                          </p:val>
                                        </p:tav>
                                        <p:tav tm="100000">
                                          <p:val>
                                            <p:strVal val="#ppt_x"/>
                                          </p:val>
                                        </p:tav>
                                      </p:tavLst>
                                    </p:anim>
                                    <p:anim calcmode="lin" valueType="num">
                                      <p:cBhvr additive="base">
                                        <p:cTn id="156" dur="500" fill="hold"/>
                                        <p:tgtEl>
                                          <p:spTgt spid="18646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86464"/>
                                        </p:tgtEl>
                                        <p:attrNameLst>
                                          <p:attrName>style.visibility</p:attrName>
                                        </p:attrNameLst>
                                      </p:cBhvr>
                                      <p:to>
                                        <p:strVal val="visible"/>
                                      </p:to>
                                    </p:set>
                                    <p:anim calcmode="lin" valueType="num">
                                      <p:cBhvr additive="base">
                                        <p:cTn id="159" dur="500" fill="hold"/>
                                        <p:tgtEl>
                                          <p:spTgt spid="186464"/>
                                        </p:tgtEl>
                                        <p:attrNameLst>
                                          <p:attrName>ppt_x</p:attrName>
                                        </p:attrNameLst>
                                      </p:cBhvr>
                                      <p:tavLst>
                                        <p:tav tm="0">
                                          <p:val>
                                            <p:strVal val="#ppt_x"/>
                                          </p:val>
                                        </p:tav>
                                        <p:tav tm="100000">
                                          <p:val>
                                            <p:strVal val="#ppt_x"/>
                                          </p:val>
                                        </p:tav>
                                      </p:tavLst>
                                    </p:anim>
                                    <p:anim calcmode="lin" valueType="num">
                                      <p:cBhvr additive="base">
                                        <p:cTn id="160" dur="500" fill="hold"/>
                                        <p:tgtEl>
                                          <p:spTgt spid="186464"/>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186439"/>
                                        </p:tgtEl>
                                        <p:attrNameLst>
                                          <p:attrName>style.visibility</p:attrName>
                                        </p:attrNameLst>
                                      </p:cBhvr>
                                      <p:to>
                                        <p:strVal val="visible"/>
                                      </p:to>
                                    </p:set>
                                    <p:anim calcmode="lin" valueType="num">
                                      <p:cBhvr additive="base">
                                        <p:cTn id="165" dur="500" fill="hold"/>
                                        <p:tgtEl>
                                          <p:spTgt spid="186439"/>
                                        </p:tgtEl>
                                        <p:attrNameLst>
                                          <p:attrName>ppt_x</p:attrName>
                                        </p:attrNameLst>
                                      </p:cBhvr>
                                      <p:tavLst>
                                        <p:tav tm="0">
                                          <p:val>
                                            <p:strVal val="#ppt_x"/>
                                          </p:val>
                                        </p:tav>
                                        <p:tav tm="100000">
                                          <p:val>
                                            <p:strVal val="#ppt_x"/>
                                          </p:val>
                                        </p:tav>
                                      </p:tavLst>
                                    </p:anim>
                                    <p:anim calcmode="lin" valueType="num">
                                      <p:cBhvr additive="base">
                                        <p:cTn id="166" dur="500" fill="hold"/>
                                        <p:tgtEl>
                                          <p:spTgt spid="186439"/>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86445"/>
                                        </p:tgtEl>
                                        <p:attrNameLst>
                                          <p:attrName>style.visibility</p:attrName>
                                        </p:attrNameLst>
                                      </p:cBhvr>
                                      <p:to>
                                        <p:strVal val="visible"/>
                                      </p:to>
                                    </p:set>
                                    <p:anim calcmode="lin" valueType="num">
                                      <p:cBhvr additive="base">
                                        <p:cTn id="169" dur="500" fill="hold"/>
                                        <p:tgtEl>
                                          <p:spTgt spid="186445"/>
                                        </p:tgtEl>
                                        <p:attrNameLst>
                                          <p:attrName>ppt_x</p:attrName>
                                        </p:attrNameLst>
                                      </p:cBhvr>
                                      <p:tavLst>
                                        <p:tav tm="0">
                                          <p:val>
                                            <p:strVal val="#ppt_x"/>
                                          </p:val>
                                        </p:tav>
                                        <p:tav tm="100000">
                                          <p:val>
                                            <p:strVal val="#ppt_x"/>
                                          </p:val>
                                        </p:tav>
                                      </p:tavLst>
                                    </p:anim>
                                    <p:anim calcmode="lin" valueType="num">
                                      <p:cBhvr additive="base">
                                        <p:cTn id="170" dur="500" fill="hold"/>
                                        <p:tgtEl>
                                          <p:spTgt spid="186445"/>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86446"/>
                                        </p:tgtEl>
                                        <p:attrNameLst>
                                          <p:attrName>style.visibility</p:attrName>
                                        </p:attrNameLst>
                                      </p:cBhvr>
                                      <p:to>
                                        <p:strVal val="visible"/>
                                      </p:to>
                                    </p:set>
                                    <p:anim calcmode="lin" valueType="num">
                                      <p:cBhvr additive="base">
                                        <p:cTn id="173" dur="500" fill="hold"/>
                                        <p:tgtEl>
                                          <p:spTgt spid="186446"/>
                                        </p:tgtEl>
                                        <p:attrNameLst>
                                          <p:attrName>ppt_x</p:attrName>
                                        </p:attrNameLst>
                                      </p:cBhvr>
                                      <p:tavLst>
                                        <p:tav tm="0">
                                          <p:val>
                                            <p:strVal val="#ppt_x"/>
                                          </p:val>
                                        </p:tav>
                                        <p:tav tm="100000">
                                          <p:val>
                                            <p:strVal val="#ppt_x"/>
                                          </p:val>
                                        </p:tav>
                                      </p:tavLst>
                                    </p:anim>
                                    <p:anim calcmode="lin" valueType="num">
                                      <p:cBhvr additive="base">
                                        <p:cTn id="174" dur="500" fill="hold"/>
                                        <p:tgtEl>
                                          <p:spTgt spid="186446"/>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186451"/>
                                        </p:tgtEl>
                                        <p:attrNameLst>
                                          <p:attrName>style.visibility</p:attrName>
                                        </p:attrNameLst>
                                      </p:cBhvr>
                                      <p:to>
                                        <p:strVal val="visible"/>
                                      </p:to>
                                    </p:set>
                                    <p:anim calcmode="lin" valueType="num">
                                      <p:cBhvr additive="base">
                                        <p:cTn id="177" dur="500" fill="hold"/>
                                        <p:tgtEl>
                                          <p:spTgt spid="186451"/>
                                        </p:tgtEl>
                                        <p:attrNameLst>
                                          <p:attrName>ppt_x</p:attrName>
                                        </p:attrNameLst>
                                      </p:cBhvr>
                                      <p:tavLst>
                                        <p:tav tm="0">
                                          <p:val>
                                            <p:strVal val="#ppt_x"/>
                                          </p:val>
                                        </p:tav>
                                        <p:tav tm="100000">
                                          <p:val>
                                            <p:strVal val="#ppt_x"/>
                                          </p:val>
                                        </p:tav>
                                      </p:tavLst>
                                    </p:anim>
                                    <p:anim calcmode="lin" valueType="num">
                                      <p:cBhvr additive="base">
                                        <p:cTn id="178" dur="500" fill="hold"/>
                                        <p:tgtEl>
                                          <p:spTgt spid="186451"/>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86452"/>
                                        </p:tgtEl>
                                        <p:attrNameLst>
                                          <p:attrName>style.visibility</p:attrName>
                                        </p:attrNameLst>
                                      </p:cBhvr>
                                      <p:to>
                                        <p:strVal val="visible"/>
                                      </p:to>
                                    </p:set>
                                    <p:anim calcmode="lin" valueType="num">
                                      <p:cBhvr additive="base">
                                        <p:cTn id="181" dur="500" fill="hold"/>
                                        <p:tgtEl>
                                          <p:spTgt spid="186452"/>
                                        </p:tgtEl>
                                        <p:attrNameLst>
                                          <p:attrName>ppt_x</p:attrName>
                                        </p:attrNameLst>
                                      </p:cBhvr>
                                      <p:tavLst>
                                        <p:tav tm="0">
                                          <p:val>
                                            <p:strVal val="#ppt_x"/>
                                          </p:val>
                                        </p:tav>
                                        <p:tav tm="100000">
                                          <p:val>
                                            <p:strVal val="#ppt_x"/>
                                          </p:val>
                                        </p:tav>
                                      </p:tavLst>
                                    </p:anim>
                                    <p:anim calcmode="lin" valueType="num">
                                      <p:cBhvr additive="base">
                                        <p:cTn id="182" dur="500" fill="hold"/>
                                        <p:tgtEl>
                                          <p:spTgt spid="186452"/>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86453"/>
                                        </p:tgtEl>
                                        <p:attrNameLst>
                                          <p:attrName>style.visibility</p:attrName>
                                        </p:attrNameLst>
                                      </p:cBhvr>
                                      <p:to>
                                        <p:strVal val="visible"/>
                                      </p:to>
                                    </p:set>
                                    <p:anim calcmode="lin" valueType="num">
                                      <p:cBhvr additive="base">
                                        <p:cTn id="185" dur="500" fill="hold"/>
                                        <p:tgtEl>
                                          <p:spTgt spid="186453"/>
                                        </p:tgtEl>
                                        <p:attrNameLst>
                                          <p:attrName>ppt_x</p:attrName>
                                        </p:attrNameLst>
                                      </p:cBhvr>
                                      <p:tavLst>
                                        <p:tav tm="0">
                                          <p:val>
                                            <p:strVal val="#ppt_x"/>
                                          </p:val>
                                        </p:tav>
                                        <p:tav tm="100000">
                                          <p:val>
                                            <p:strVal val="#ppt_x"/>
                                          </p:val>
                                        </p:tav>
                                      </p:tavLst>
                                    </p:anim>
                                    <p:anim calcmode="lin" valueType="num">
                                      <p:cBhvr additive="base">
                                        <p:cTn id="186" dur="500" fill="hold"/>
                                        <p:tgtEl>
                                          <p:spTgt spid="18645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86454"/>
                                        </p:tgtEl>
                                        <p:attrNameLst>
                                          <p:attrName>style.visibility</p:attrName>
                                        </p:attrNameLst>
                                      </p:cBhvr>
                                      <p:to>
                                        <p:strVal val="visible"/>
                                      </p:to>
                                    </p:set>
                                    <p:anim calcmode="lin" valueType="num">
                                      <p:cBhvr additive="base">
                                        <p:cTn id="189" dur="500" fill="hold"/>
                                        <p:tgtEl>
                                          <p:spTgt spid="186454"/>
                                        </p:tgtEl>
                                        <p:attrNameLst>
                                          <p:attrName>ppt_x</p:attrName>
                                        </p:attrNameLst>
                                      </p:cBhvr>
                                      <p:tavLst>
                                        <p:tav tm="0">
                                          <p:val>
                                            <p:strVal val="#ppt_x"/>
                                          </p:val>
                                        </p:tav>
                                        <p:tav tm="100000">
                                          <p:val>
                                            <p:strVal val="#ppt_x"/>
                                          </p:val>
                                        </p:tav>
                                      </p:tavLst>
                                    </p:anim>
                                    <p:anim calcmode="lin" valueType="num">
                                      <p:cBhvr additive="base">
                                        <p:cTn id="190" dur="500" fill="hold"/>
                                        <p:tgtEl>
                                          <p:spTgt spid="186454"/>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186456"/>
                                        </p:tgtEl>
                                        <p:attrNameLst>
                                          <p:attrName>style.visibility</p:attrName>
                                        </p:attrNameLst>
                                      </p:cBhvr>
                                      <p:to>
                                        <p:strVal val="visible"/>
                                      </p:to>
                                    </p:set>
                                    <p:anim calcmode="lin" valueType="num">
                                      <p:cBhvr additive="base">
                                        <p:cTn id="193" dur="500" fill="hold"/>
                                        <p:tgtEl>
                                          <p:spTgt spid="186456"/>
                                        </p:tgtEl>
                                        <p:attrNameLst>
                                          <p:attrName>ppt_x</p:attrName>
                                        </p:attrNameLst>
                                      </p:cBhvr>
                                      <p:tavLst>
                                        <p:tav tm="0">
                                          <p:val>
                                            <p:strVal val="#ppt_x"/>
                                          </p:val>
                                        </p:tav>
                                        <p:tav tm="100000">
                                          <p:val>
                                            <p:strVal val="#ppt_x"/>
                                          </p:val>
                                        </p:tav>
                                      </p:tavLst>
                                    </p:anim>
                                    <p:anim calcmode="lin" valueType="num">
                                      <p:cBhvr additive="base">
                                        <p:cTn id="194" dur="500" fill="hold"/>
                                        <p:tgtEl>
                                          <p:spTgt spid="1864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nimBg="1"/>
      <p:bldP spid="186420" grpId="0" animBg="1"/>
      <p:bldP spid="186421" grpId="0" animBg="1"/>
      <p:bldP spid="186422" grpId="0" animBg="1"/>
      <p:bldP spid="186423" grpId="0" animBg="1"/>
      <p:bldP spid="186424" grpId="0" animBg="1"/>
      <p:bldP spid="186425" grpId="0" animBg="1"/>
      <p:bldP spid="186426" grpId="0" animBg="1"/>
      <p:bldP spid="186427" grpId="0" animBg="1"/>
      <p:bldP spid="186428" grpId="0"/>
      <p:bldP spid="186429" grpId="0"/>
      <p:bldP spid="186430" grpId="0" animBg="1"/>
      <p:bldP spid="186431" grpId="0" animBg="1"/>
      <p:bldP spid="186432" grpId="0" animBg="1"/>
      <p:bldP spid="186433" grpId="0" animBg="1"/>
      <p:bldP spid="186434" grpId="0"/>
      <p:bldP spid="186435" grpId="0"/>
      <p:bldP spid="186436" grpId="0" animBg="1"/>
      <p:bldP spid="186437" grpId="0" animBg="1"/>
      <p:bldP spid="186438" grpId="0" animBg="1"/>
      <p:bldP spid="186439" grpId="0" animBg="1"/>
      <p:bldP spid="186440" grpId="0" animBg="1"/>
      <p:bldP spid="186441" grpId="0"/>
      <p:bldP spid="186442" grpId="0"/>
      <p:bldP spid="186443" grpId="0" animBg="1"/>
      <p:bldP spid="186444" grpId="0" animBg="1"/>
      <p:bldP spid="186445" grpId="0" animBg="1"/>
      <p:bldP spid="186446" grpId="0" animBg="1"/>
      <p:bldP spid="186447" grpId="0" animBg="1"/>
      <p:bldP spid="186448" grpId="0" animBg="1"/>
      <p:bldP spid="186449" grpId="0" animBg="1"/>
      <p:bldP spid="186450" grpId="0" animBg="1"/>
      <p:bldP spid="186451" grpId="0" animBg="1"/>
      <p:bldP spid="186452" grpId="0" animBg="1"/>
      <p:bldP spid="186453" grpId="0" animBg="1"/>
      <p:bldP spid="186454" grpId="0" animBg="1"/>
      <p:bldP spid="186455" grpId="0" animBg="1"/>
      <p:bldP spid="186456" grpId="0" animBg="1"/>
      <p:bldP spid="186457" grpId="0"/>
      <p:bldP spid="186458" grpId="0"/>
      <p:bldP spid="186459" grpId="0"/>
      <p:bldP spid="186460" grpId="0"/>
      <p:bldP spid="186461" grpId="0"/>
      <p:bldP spid="186462" grpId="0"/>
      <p:bldP spid="186463" grpId="0"/>
      <p:bldP spid="18646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4"/>
          <p:cNvSpPr>
            <a:spLocks noChangeArrowheads="1"/>
          </p:cNvSpPr>
          <p:nvPr/>
        </p:nvSpPr>
        <p:spPr bwMode="auto">
          <a:xfrm>
            <a:off x="539750" y="1052513"/>
            <a:ext cx="8001000" cy="4479925"/>
          </a:xfrm>
          <a:prstGeom prst="rect">
            <a:avLst/>
          </a:prstGeom>
          <a:noFill/>
          <a:ln w="9525">
            <a:noFill/>
            <a:miter lim="800000"/>
            <a:headEnd/>
            <a:tailEnd/>
          </a:ln>
        </p:spPr>
        <p:txBody>
          <a:bodyPr/>
          <a:lstStyle/>
          <a:p>
            <a:pPr marL="342900" indent="-342900" algn="just"/>
            <a:r>
              <a:rPr lang="en-US" altLang="zh-CN" sz="2800" b="1" dirty="0">
                <a:solidFill>
                  <a:schemeClr val="tx2"/>
                </a:solidFill>
                <a:latin typeface="+mn-lt"/>
              </a:rPr>
              <a:t>long</a:t>
            </a:r>
            <a:r>
              <a:rPr lang="en-US" altLang="zh-CN" sz="2800" dirty="0">
                <a:solidFill>
                  <a:schemeClr val="tx2"/>
                </a:solidFill>
                <a:latin typeface="+mn-lt"/>
              </a:rPr>
              <a:t> </a:t>
            </a:r>
            <a:r>
              <a:rPr lang="en-US" altLang="zh-CN" sz="2800" dirty="0" err="1" smtClean="0">
                <a:solidFill>
                  <a:schemeClr val="tx2"/>
                </a:solidFill>
                <a:latin typeface="+mn-lt"/>
              </a:rPr>
              <a:t>Fibnacci</a:t>
            </a:r>
            <a:r>
              <a:rPr lang="en-US" altLang="zh-CN" sz="2800" b="1" dirty="0" smtClean="0">
                <a:solidFill>
                  <a:schemeClr val="tx2"/>
                </a:solidFill>
                <a:latin typeface="+mn-lt"/>
              </a:rPr>
              <a:t>(long</a:t>
            </a:r>
            <a:r>
              <a:rPr lang="en-US" altLang="zh-CN" sz="2800" dirty="0" smtClean="0">
                <a:solidFill>
                  <a:schemeClr val="tx2"/>
                </a:solidFill>
                <a:latin typeface="+mn-lt"/>
              </a:rPr>
              <a:t> n</a:t>
            </a:r>
            <a:r>
              <a:rPr lang="en-US" altLang="zh-CN" sz="2800" b="1" dirty="0" smtClean="0">
                <a:solidFill>
                  <a:schemeClr val="tx2"/>
                </a:solidFill>
                <a:latin typeface="+mn-lt"/>
              </a:rPr>
              <a:t>)</a:t>
            </a:r>
            <a:r>
              <a:rPr lang="en-US" altLang="zh-CN" sz="2800" dirty="0" smtClean="0">
                <a:solidFill>
                  <a:schemeClr val="tx2"/>
                </a:solidFill>
                <a:latin typeface="+mn-lt"/>
              </a:rPr>
              <a:t> </a:t>
            </a:r>
            <a:r>
              <a:rPr lang="en-US" altLang="zh-CN" sz="2800" b="1" dirty="0">
                <a:solidFill>
                  <a:schemeClr val="tx2"/>
                </a:solidFill>
                <a:latin typeface="+mn-lt"/>
              </a:rPr>
              <a:t>{</a:t>
            </a:r>
            <a:endParaRPr lang="en-US" altLang="zh-CN" sz="2800" dirty="0">
              <a:solidFill>
                <a:schemeClr val="tx2"/>
              </a:solidFill>
              <a:latin typeface="+mn-lt"/>
            </a:endParaRPr>
          </a:p>
          <a:p>
            <a:pPr marL="342900" indent="-342900" algn="just"/>
            <a:r>
              <a:rPr lang="en-US" altLang="zh-CN" sz="2800" dirty="0">
                <a:solidFill>
                  <a:schemeClr val="tx2"/>
                </a:solidFill>
                <a:latin typeface="+mn-lt"/>
              </a:rPr>
              <a:t>	 Stack </a:t>
            </a:r>
            <a:r>
              <a:rPr lang="en-US" altLang="zh-CN" sz="2800" b="1" dirty="0">
                <a:solidFill>
                  <a:schemeClr val="tx2"/>
                </a:solidFill>
                <a:latin typeface="+mn-lt"/>
              </a:rPr>
              <a:t>&lt;</a:t>
            </a:r>
            <a:r>
              <a:rPr lang="en-US" altLang="zh-CN" sz="2800" dirty="0">
                <a:solidFill>
                  <a:schemeClr val="tx2"/>
                </a:solidFill>
                <a:latin typeface="+mn-lt"/>
              </a:rPr>
              <a:t>Node</a:t>
            </a:r>
            <a:r>
              <a:rPr lang="en-US" altLang="zh-CN" sz="2800" b="1" dirty="0">
                <a:solidFill>
                  <a:schemeClr val="tx2"/>
                </a:solidFill>
                <a:latin typeface="+mn-lt"/>
              </a:rPr>
              <a:t>&gt;</a:t>
            </a:r>
            <a:r>
              <a:rPr lang="en-US" altLang="zh-CN" sz="2800" dirty="0">
                <a:solidFill>
                  <a:schemeClr val="tx2"/>
                </a:solidFill>
                <a:latin typeface="+mn-lt"/>
              </a:rPr>
              <a:t> S</a:t>
            </a:r>
            <a:r>
              <a:rPr lang="en-US" altLang="zh-CN" sz="2800" b="1" dirty="0" smtClean="0">
                <a:solidFill>
                  <a:schemeClr val="tx2"/>
                </a:solidFill>
                <a:latin typeface="+mn-lt"/>
              </a:rPr>
              <a:t>;</a:t>
            </a:r>
            <a:r>
              <a:rPr lang="en-US" altLang="zh-CN" sz="2800" dirty="0" smtClean="0">
                <a:solidFill>
                  <a:schemeClr val="tx2"/>
                </a:solidFill>
                <a:latin typeface="+mn-lt"/>
              </a:rPr>
              <a:t>  </a:t>
            </a:r>
            <a:r>
              <a:rPr lang="en-US" altLang="zh-CN" sz="2800" dirty="0">
                <a:solidFill>
                  <a:schemeClr val="tx2"/>
                </a:solidFill>
                <a:latin typeface="+mn-lt"/>
              </a:rPr>
              <a:t>Node w</a:t>
            </a:r>
            <a:r>
              <a:rPr lang="en-US" altLang="zh-CN" sz="2800" b="1" dirty="0">
                <a:solidFill>
                  <a:schemeClr val="tx2"/>
                </a:solidFill>
                <a:latin typeface="+mn-lt"/>
              </a:rPr>
              <a:t>;  long </a:t>
            </a:r>
            <a:r>
              <a:rPr lang="en-US" altLang="zh-CN" sz="2800" dirty="0" smtClean="0">
                <a:solidFill>
                  <a:schemeClr val="tx2"/>
                </a:solidFill>
                <a:latin typeface="+mn-lt"/>
              </a:rPr>
              <a:t>sum</a:t>
            </a:r>
            <a:r>
              <a:rPr lang="en-US" altLang="zh-CN" sz="2800" b="1" dirty="0" smtClean="0">
                <a:solidFill>
                  <a:schemeClr val="tx2"/>
                </a:solidFill>
                <a:latin typeface="+mn-lt"/>
              </a:rPr>
              <a:t>=</a:t>
            </a:r>
            <a:r>
              <a:rPr lang="en-US" altLang="zh-CN" sz="2800" dirty="0" smtClean="0">
                <a:solidFill>
                  <a:schemeClr val="tx2"/>
                </a:solidFill>
                <a:latin typeface="+mn-lt"/>
              </a:rPr>
              <a:t>0</a:t>
            </a:r>
            <a:r>
              <a:rPr lang="en-US" altLang="zh-CN" sz="2800" b="1" dirty="0">
                <a:solidFill>
                  <a:schemeClr val="tx2"/>
                </a:solidFill>
                <a:latin typeface="+mn-lt"/>
              </a:rPr>
              <a:t>;</a:t>
            </a:r>
          </a:p>
          <a:p>
            <a:pPr marL="342900" indent="-342900" algn="just"/>
            <a:r>
              <a:rPr lang="en-US" altLang="zh-CN" sz="2800" b="1" dirty="0">
                <a:solidFill>
                  <a:srgbClr val="0000FF"/>
                </a:solidFill>
                <a:latin typeface="+mn-lt"/>
              </a:rPr>
              <a:t>     //</a:t>
            </a:r>
            <a:r>
              <a:rPr lang="zh-CN" altLang="en-US" sz="2800" dirty="0">
                <a:solidFill>
                  <a:srgbClr val="0000FF"/>
                </a:solidFill>
                <a:latin typeface="+mn-lt"/>
                <a:ea typeface="隶书" pitchFamily="49" charset="-122"/>
              </a:rPr>
              <a:t>反复执行直到所有终端结点数据累加完</a:t>
            </a:r>
            <a:endParaRPr lang="zh-CN" altLang="en-US" sz="2800" dirty="0">
              <a:solidFill>
                <a:srgbClr val="0000FF"/>
              </a:solidFill>
              <a:latin typeface="+mn-lt"/>
            </a:endParaRPr>
          </a:p>
          <a:p>
            <a:pPr marL="342900" indent="-342900" algn="just"/>
            <a:r>
              <a:rPr lang="zh-CN" altLang="en-US" sz="2800" dirty="0">
                <a:solidFill>
                  <a:srgbClr val="CC3300"/>
                </a:solidFill>
                <a:latin typeface="+mn-lt"/>
              </a:rPr>
              <a:t>	 </a:t>
            </a:r>
            <a:r>
              <a:rPr lang="en-US" altLang="zh-CN" sz="2800" b="1" dirty="0">
                <a:solidFill>
                  <a:schemeClr val="tx2"/>
                </a:solidFill>
                <a:latin typeface="+mn-lt"/>
              </a:rPr>
              <a:t>do {</a:t>
            </a:r>
          </a:p>
          <a:p>
            <a:pPr marL="342900" indent="-342900" algn="just"/>
            <a:r>
              <a:rPr lang="en-US" altLang="zh-CN" sz="2800" dirty="0">
                <a:solidFill>
                  <a:schemeClr val="tx2"/>
                </a:solidFill>
                <a:latin typeface="+mn-lt"/>
              </a:rPr>
              <a:t>	    </a:t>
            </a:r>
            <a:r>
              <a:rPr lang="en-US" altLang="zh-CN" sz="2800" dirty="0" smtClean="0">
                <a:solidFill>
                  <a:schemeClr val="tx2"/>
                </a:solidFill>
                <a:latin typeface="+mn-lt"/>
              </a:rPr>
              <a:t> </a:t>
            </a:r>
            <a:r>
              <a:rPr lang="en-US" altLang="zh-CN" sz="2800" b="1" dirty="0" smtClean="0">
                <a:solidFill>
                  <a:schemeClr val="tx2"/>
                </a:solidFill>
                <a:latin typeface="+mn-lt"/>
              </a:rPr>
              <a:t>while</a:t>
            </a:r>
            <a:r>
              <a:rPr lang="en-US" altLang="zh-CN" sz="2800" dirty="0" smtClean="0">
                <a:solidFill>
                  <a:schemeClr val="tx2"/>
                </a:solidFill>
                <a:latin typeface="+mn-lt"/>
              </a:rPr>
              <a:t> </a:t>
            </a:r>
            <a:r>
              <a:rPr lang="en-US" altLang="zh-CN" sz="2800" b="1" dirty="0" smtClean="0">
                <a:solidFill>
                  <a:schemeClr val="tx2"/>
                </a:solidFill>
                <a:latin typeface="+mn-lt"/>
              </a:rPr>
              <a:t>(</a:t>
            </a:r>
            <a:r>
              <a:rPr lang="en-US" altLang="zh-CN" sz="2800" dirty="0" smtClean="0">
                <a:solidFill>
                  <a:schemeClr val="tx2"/>
                </a:solidFill>
                <a:latin typeface="+mn-lt"/>
              </a:rPr>
              <a:t>n</a:t>
            </a:r>
            <a:r>
              <a:rPr lang="en-US" altLang="zh-CN" sz="2800" b="1" dirty="0" smtClean="0">
                <a:solidFill>
                  <a:schemeClr val="tx2"/>
                </a:solidFill>
                <a:latin typeface="+mn-lt"/>
              </a:rPr>
              <a:t>&gt;</a:t>
            </a:r>
            <a:r>
              <a:rPr lang="en-US" altLang="zh-CN" sz="2800" dirty="0" smtClean="0">
                <a:solidFill>
                  <a:schemeClr val="tx2"/>
                </a:solidFill>
                <a:latin typeface="+mn-lt"/>
              </a:rPr>
              <a:t>1</a:t>
            </a:r>
            <a:r>
              <a:rPr lang="en-US" altLang="zh-CN" sz="2800" b="1" dirty="0" smtClean="0">
                <a:solidFill>
                  <a:schemeClr val="tx2"/>
                </a:solidFill>
                <a:latin typeface="+mn-lt"/>
              </a:rPr>
              <a:t>)</a:t>
            </a:r>
            <a:r>
              <a:rPr lang="en-US" altLang="zh-CN" sz="2800" dirty="0" smtClean="0">
                <a:solidFill>
                  <a:schemeClr val="tx2"/>
                </a:solidFill>
                <a:latin typeface="+mn-lt"/>
              </a:rPr>
              <a:t> </a:t>
            </a:r>
            <a:r>
              <a:rPr lang="en-US" altLang="zh-CN" sz="2800" b="1" dirty="0">
                <a:solidFill>
                  <a:schemeClr val="tx2"/>
                </a:solidFill>
                <a:latin typeface="+mn-lt"/>
              </a:rPr>
              <a:t>{</a:t>
            </a:r>
            <a:r>
              <a:rPr lang="en-US" altLang="zh-CN" sz="2800" dirty="0">
                <a:solidFill>
                  <a:schemeClr val="tx2"/>
                </a:solidFill>
                <a:latin typeface="+mn-lt"/>
              </a:rPr>
              <a:t> </a:t>
            </a:r>
          </a:p>
          <a:p>
            <a:pPr marL="342900" indent="-342900" algn="just"/>
            <a:r>
              <a:rPr lang="en-US" altLang="zh-CN" sz="2800" dirty="0">
                <a:solidFill>
                  <a:schemeClr val="tx2"/>
                </a:solidFill>
                <a:latin typeface="+mn-lt"/>
              </a:rPr>
              <a:t>           </a:t>
            </a:r>
            <a:r>
              <a:rPr lang="en-US" altLang="zh-CN" sz="2800" dirty="0" smtClean="0">
                <a:solidFill>
                  <a:schemeClr val="tx2"/>
                </a:solidFill>
                <a:latin typeface="+mn-lt"/>
              </a:rPr>
              <a:t>  </a:t>
            </a:r>
            <a:r>
              <a:rPr lang="en-US" altLang="zh-CN" sz="2800" dirty="0" err="1" smtClean="0">
                <a:solidFill>
                  <a:schemeClr val="tx2"/>
                </a:solidFill>
                <a:latin typeface="+mn-lt"/>
              </a:rPr>
              <a:t>w</a:t>
            </a:r>
            <a:r>
              <a:rPr lang="en-US" altLang="zh-CN" sz="2800" b="1" dirty="0" err="1" smtClean="0">
                <a:solidFill>
                  <a:schemeClr val="tx2"/>
                </a:solidFill>
                <a:latin typeface="+mn-lt"/>
              </a:rPr>
              <a:t>.</a:t>
            </a:r>
            <a:r>
              <a:rPr lang="en-US" altLang="zh-CN" sz="2800" dirty="0" err="1" smtClean="0">
                <a:solidFill>
                  <a:schemeClr val="tx2"/>
                </a:solidFill>
                <a:latin typeface="+mn-lt"/>
              </a:rPr>
              <a:t>n</a:t>
            </a:r>
            <a:r>
              <a:rPr lang="en-US" altLang="zh-CN" sz="2800" b="1" dirty="0" smtClean="0">
                <a:solidFill>
                  <a:schemeClr val="tx2"/>
                </a:solidFill>
                <a:latin typeface="+mn-lt"/>
              </a:rPr>
              <a:t>=</a:t>
            </a:r>
            <a:r>
              <a:rPr lang="en-US" altLang="zh-CN" sz="2800" dirty="0" smtClean="0">
                <a:solidFill>
                  <a:schemeClr val="tx2"/>
                </a:solidFill>
                <a:latin typeface="+mn-lt"/>
              </a:rPr>
              <a:t>n</a:t>
            </a:r>
            <a:r>
              <a:rPr lang="en-US" altLang="zh-CN" sz="2800" b="1" dirty="0">
                <a:solidFill>
                  <a:schemeClr val="tx2"/>
                </a:solidFill>
                <a:latin typeface="+mn-lt"/>
              </a:rPr>
              <a:t>;</a:t>
            </a:r>
            <a:r>
              <a:rPr lang="en-US" altLang="zh-CN" sz="2800" dirty="0">
                <a:solidFill>
                  <a:schemeClr val="tx2"/>
                </a:solidFill>
                <a:latin typeface="+mn-lt"/>
              </a:rPr>
              <a:t>  </a:t>
            </a:r>
            <a:r>
              <a:rPr lang="en-US" altLang="zh-CN" sz="2800" dirty="0" smtClean="0">
                <a:solidFill>
                  <a:schemeClr val="tx2"/>
                </a:solidFill>
                <a:latin typeface="+mn-lt"/>
              </a:rPr>
              <a:t>w</a:t>
            </a:r>
            <a:r>
              <a:rPr lang="en-US" altLang="zh-CN" sz="2800" b="1" dirty="0" smtClean="0">
                <a:solidFill>
                  <a:schemeClr val="tx2"/>
                </a:solidFill>
                <a:latin typeface="+mn-lt"/>
              </a:rPr>
              <a:t>.</a:t>
            </a:r>
            <a:r>
              <a:rPr lang="en-US" altLang="zh-CN" sz="2800" dirty="0" smtClean="0">
                <a:solidFill>
                  <a:schemeClr val="tx2"/>
                </a:solidFill>
                <a:latin typeface="+mn-lt"/>
              </a:rPr>
              <a:t>tag</a:t>
            </a:r>
            <a:r>
              <a:rPr lang="en-US" altLang="zh-CN" sz="2800" b="1" dirty="0" smtClean="0">
                <a:solidFill>
                  <a:schemeClr val="tx2"/>
                </a:solidFill>
                <a:latin typeface="+mn-lt"/>
              </a:rPr>
              <a:t>=</a:t>
            </a:r>
            <a:r>
              <a:rPr lang="en-US" altLang="zh-CN" sz="2800" dirty="0" smtClean="0">
                <a:solidFill>
                  <a:schemeClr val="tx2"/>
                </a:solidFill>
                <a:latin typeface="+mn-lt"/>
              </a:rPr>
              <a:t>1</a:t>
            </a:r>
            <a:r>
              <a:rPr lang="en-US" altLang="zh-CN" sz="2800" b="1" dirty="0">
                <a:solidFill>
                  <a:schemeClr val="tx2"/>
                </a:solidFill>
                <a:latin typeface="+mn-lt"/>
              </a:rPr>
              <a:t>;</a:t>
            </a:r>
            <a:r>
              <a:rPr lang="en-US" altLang="zh-CN" sz="2800" dirty="0">
                <a:solidFill>
                  <a:schemeClr val="tx2"/>
                </a:solidFill>
                <a:latin typeface="+mn-lt"/>
              </a:rPr>
              <a:t>  </a:t>
            </a:r>
            <a:r>
              <a:rPr lang="en-US" altLang="zh-CN" sz="2800" dirty="0" err="1" smtClean="0">
                <a:solidFill>
                  <a:schemeClr val="tx2"/>
                </a:solidFill>
                <a:latin typeface="+mn-lt"/>
              </a:rPr>
              <a:t>S</a:t>
            </a:r>
            <a:r>
              <a:rPr lang="en-US" altLang="zh-CN" sz="2800" b="1" dirty="0" err="1" smtClean="0">
                <a:solidFill>
                  <a:schemeClr val="tx2"/>
                </a:solidFill>
                <a:latin typeface="+mn-lt"/>
              </a:rPr>
              <a:t>.</a:t>
            </a:r>
            <a:r>
              <a:rPr lang="en-US" altLang="zh-CN" sz="2800" dirty="0" err="1" smtClean="0">
                <a:solidFill>
                  <a:schemeClr val="tx2"/>
                </a:solidFill>
                <a:latin typeface="+mn-lt"/>
              </a:rPr>
              <a:t>Push</a:t>
            </a:r>
            <a:r>
              <a:rPr lang="en-US" altLang="zh-CN" sz="2800" b="1" dirty="0" smtClean="0">
                <a:solidFill>
                  <a:schemeClr val="tx2"/>
                </a:solidFill>
                <a:latin typeface="+mn-lt"/>
              </a:rPr>
              <a:t>(</a:t>
            </a:r>
            <a:r>
              <a:rPr lang="en-US" altLang="zh-CN" sz="2800" dirty="0" smtClean="0">
                <a:solidFill>
                  <a:schemeClr val="tx2"/>
                </a:solidFill>
                <a:latin typeface="+mn-lt"/>
              </a:rPr>
              <a:t>w</a:t>
            </a:r>
            <a:r>
              <a:rPr lang="en-US" altLang="zh-CN" sz="2800" b="1" dirty="0">
                <a:solidFill>
                  <a:schemeClr val="tx2"/>
                </a:solidFill>
                <a:latin typeface="+mn-lt"/>
              </a:rPr>
              <a:t>);</a:t>
            </a:r>
          </a:p>
          <a:p>
            <a:pPr marL="342900" indent="-342900" algn="just"/>
            <a:r>
              <a:rPr lang="en-US" altLang="zh-CN" sz="2800" dirty="0">
                <a:solidFill>
                  <a:schemeClr val="tx2"/>
                </a:solidFill>
                <a:latin typeface="+mn-lt"/>
              </a:rPr>
              <a:t>           </a:t>
            </a:r>
            <a:r>
              <a:rPr lang="en-US" altLang="zh-CN" sz="2800" dirty="0" smtClean="0">
                <a:solidFill>
                  <a:schemeClr val="tx2"/>
                </a:solidFill>
                <a:latin typeface="+mn-lt"/>
              </a:rPr>
              <a:t>  n</a:t>
            </a:r>
            <a:r>
              <a:rPr lang="en-US" altLang="zh-CN" sz="2800" b="1" dirty="0" smtClean="0">
                <a:solidFill>
                  <a:schemeClr val="tx2"/>
                </a:solidFill>
                <a:latin typeface="+mn-lt"/>
              </a:rPr>
              <a:t>-</a:t>
            </a:r>
            <a:r>
              <a:rPr lang="en-US" altLang="zh-CN" sz="2800" b="1" dirty="0">
                <a:solidFill>
                  <a:schemeClr val="tx2"/>
                </a:solidFill>
                <a:latin typeface="+mn-lt"/>
              </a:rPr>
              <a:t>-; </a:t>
            </a:r>
          </a:p>
          <a:p>
            <a:pPr marL="342900" indent="-342900" algn="just"/>
            <a:r>
              <a:rPr lang="en-US" altLang="zh-CN" sz="2800" b="1" dirty="0">
                <a:solidFill>
                  <a:schemeClr val="tx2"/>
                </a:solidFill>
                <a:latin typeface="+mn-lt"/>
              </a:rPr>
              <a:t>      </a:t>
            </a:r>
            <a:r>
              <a:rPr lang="en-US" altLang="zh-CN" sz="2800" b="1" dirty="0" smtClean="0">
                <a:solidFill>
                  <a:schemeClr val="tx2"/>
                </a:solidFill>
                <a:latin typeface="+mn-lt"/>
              </a:rPr>
              <a:t>  }  </a:t>
            </a:r>
            <a:r>
              <a:rPr lang="en-US" altLang="zh-CN" sz="2800" b="1" dirty="0">
                <a:solidFill>
                  <a:srgbClr val="0000FF"/>
                </a:solidFill>
                <a:latin typeface="+mn-lt"/>
              </a:rPr>
              <a:t>//</a:t>
            </a:r>
            <a:r>
              <a:rPr lang="zh-CN" altLang="zh-CN" sz="2800" dirty="0">
                <a:solidFill>
                  <a:srgbClr val="0000FF"/>
                </a:solidFill>
                <a:latin typeface="+mn-lt"/>
                <a:ea typeface="隶书" pitchFamily="49" charset="-122"/>
              </a:rPr>
              <a:t>向左递归到底</a:t>
            </a:r>
            <a:r>
              <a:rPr lang="zh-CN" altLang="en-US" sz="2800" dirty="0">
                <a:solidFill>
                  <a:srgbClr val="0000FF"/>
                </a:solidFill>
                <a:latin typeface="+mn-lt"/>
                <a:ea typeface="隶书" pitchFamily="49" charset="-122"/>
              </a:rPr>
              <a:t>，边走边进栈</a:t>
            </a:r>
            <a:endParaRPr lang="zh-CN" altLang="en-US" sz="2800" b="1" dirty="0">
              <a:solidFill>
                <a:srgbClr val="0000FF"/>
              </a:solidFill>
              <a:latin typeface="+mn-lt"/>
            </a:endParaRPr>
          </a:p>
          <a:p>
            <a:pPr marL="342900" indent="-342900" algn="just"/>
            <a:r>
              <a:rPr lang="zh-CN" altLang="en-US" sz="2800" dirty="0">
                <a:solidFill>
                  <a:srgbClr val="CC3300"/>
                </a:solidFill>
                <a:latin typeface="+mn-lt"/>
              </a:rPr>
              <a:t>      </a:t>
            </a:r>
            <a:r>
              <a:rPr lang="zh-CN" altLang="en-US" sz="2800" dirty="0" smtClean="0">
                <a:solidFill>
                  <a:srgbClr val="CC3300"/>
                </a:solidFill>
                <a:latin typeface="+mn-lt"/>
              </a:rPr>
              <a:t>  </a:t>
            </a:r>
            <a:r>
              <a:rPr lang="en-US" altLang="zh-CN" sz="2800" dirty="0" smtClean="0">
                <a:solidFill>
                  <a:schemeClr val="tx2"/>
                </a:solidFill>
                <a:latin typeface="+mn-lt"/>
              </a:rPr>
              <a:t>sum</a:t>
            </a:r>
            <a:r>
              <a:rPr lang="en-US" altLang="zh-CN" sz="2800" b="1" dirty="0" smtClean="0">
                <a:solidFill>
                  <a:schemeClr val="tx2"/>
                </a:solidFill>
                <a:latin typeface="+mn-lt"/>
              </a:rPr>
              <a:t>=</a:t>
            </a:r>
            <a:r>
              <a:rPr lang="en-US" altLang="zh-CN" sz="2800" dirty="0" err="1" smtClean="0">
                <a:solidFill>
                  <a:schemeClr val="tx2"/>
                </a:solidFill>
                <a:latin typeface="+mn-lt"/>
              </a:rPr>
              <a:t>sum</a:t>
            </a:r>
            <a:r>
              <a:rPr lang="en-US" altLang="zh-CN" sz="2800" b="1" dirty="0" err="1" smtClean="0">
                <a:solidFill>
                  <a:schemeClr val="tx2"/>
                </a:solidFill>
                <a:latin typeface="+mn-lt"/>
              </a:rPr>
              <a:t>+</a:t>
            </a:r>
            <a:r>
              <a:rPr lang="en-US" altLang="zh-CN" sz="2800" dirty="0" err="1" smtClean="0">
                <a:solidFill>
                  <a:schemeClr val="tx2"/>
                </a:solidFill>
                <a:latin typeface="+mn-lt"/>
              </a:rPr>
              <a:t>n</a:t>
            </a:r>
            <a:r>
              <a:rPr lang="en-US" altLang="zh-CN" sz="2800" b="1" dirty="0">
                <a:solidFill>
                  <a:schemeClr val="tx2"/>
                </a:solidFill>
                <a:latin typeface="+mn-lt"/>
              </a:rPr>
              <a:t>;</a:t>
            </a:r>
            <a:r>
              <a:rPr lang="en-US" altLang="zh-CN" sz="2800" dirty="0">
                <a:solidFill>
                  <a:srgbClr val="CC3300"/>
                </a:solidFill>
                <a:latin typeface="+mn-lt"/>
              </a:rPr>
              <a:t>  </a:t>
            </a:r>
            <a:r>
              <a:rPr lang="en-US" altLang="zh-CN" sz="2800" b="1" dirty="0">
                <a:solidFill>
                  <a:srgbClr val="0000FF"/>
                </a:solidFill>
                <a:latin typeface="+mn-lt"/>
              </a:rPr>
              <a:t>//</a:t>
            </a:r>
            <a:r>
              <a:rPr lang="zh-CN" altLang="en-US" sz="2800" dirty="0">
                <a:solidFill>
                  <a:srgbClr val="0000FF"/>
                </a:solidFill>
                <a:latin typeface="+mn-lt"/>
                <a:ea typeface="隶书" pitchFamily="49" charset="-122"/>
              </a:rPr>
              <a:t>执行求和</a:t>
            </a:r>
            <a:r>
              <a:rPr lang="zh-CN" altLang="en-US" sz="2800" dirty="0">
                <a:solidFill>
                  <a:srgbClr val="CC3300"/>
                </a:solidFill>
                <a:latin typeface="+mn-lt"/>
              </a:rPr>
              <a:t>       </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45</a:t>
            </a:fld>
            <a:endParaRPr lang="en-US" altLang="zh-CN"/>
          </a:p>
        </p:txBody>
      </p:sp>
    </p:spTree>
  </p:cSld>
  <p:clrMapOvr>
    <a:masterClrMapping/>
  </p:clrMapOvr>
  <p:transition>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4"/>
          <p:cNvSpPr>
            <a:spLocks noChangeArrowheads="1"/>
          </p:cNvSpPr>
          <p:nvPr/>
        </p:nvSpPr>
        <p:spPr bwMode="auto">
          <a:xfrm>
            <a:off x="539750" y="908050"/>
            <a:ext cx="8001000" cy="4826000"/>
          </a:xfrm>
          <a:prstGeom prst="rect">
            <a:avLst/>
          </a:prstGeom>
          <a:noFill/>
          <a:ln w="9525">
            <a:noFill/>
            <a:miter lim="800000"/>
            <a:headEnd/>
            <a:tailEnd/>
          </a:ln>
        </p:spPr>
        <p:txBody>
          <a:bodyPr/>
          <a:lstStyle/>
          <a:p>
            <a:pPr marL="342900" indent="-342900" algn="just"/>
            <a:r>
              <a:rPr lang="en-US" altLang="zh-CN" sz="2800" dirty="0">
                <a:solidFill>
                  <a:srgbClr val="CC3300"/>
                </a:solidFill>
                <a:latin typeface="+mn-lt"/>
              </a:rPr>
              <a:t>       </a:t>
            </a:r>
            <a:r>
              <a:rPr lang="en-US" altLang="zh-CN" sz="2800" b="1" dirty="0">
                <a:solidFill>
                  <a:schemeClr val="tx2"/>
                </a:solidFill>
                <a:latin typeface="+mn-lt"/>
              </a:rPr>
              <a:t>while</a:t>
            </a:r>
            <a:r>
              <a:rPr lang="en-US" altLang="zh-CN" sz="2800" dirty="0">
                <a:solidFill>
                  <a:schemeClr val="tx2"/>
                </a:solidFill>
                <a:latin typeface="+mn-lt"/>
              </a:rPr>
              <a:t> </a:t>
            </a:r>
            <a:r>
              <a:rPr lang="en-US" altLang="zh-CN" sz="2800" b="1" dirty="0" smtClean="0">
                <a:solidFill>
                  <a:schemeClr val="tx2"/>
                </a:solidFill>
                <a:latin typeface="+mn-lt"/>
              </a:rPr>
              <a:t>(</a:t>
            </a:r>
            <a:r>
              <a:rPr lang="en-US" altLang="zh-CN" sz="2800" dirty="0" err="1" smtClean="0">
                <a:solidFill>
                  <a:schemeClr val="tx2"/>
                </a:solidFill>
                <a:latin typeface="+mn-lt"/>
              </a:rPr>
              <a:t>S</a:t>
            </a:r>
            <a:r>
              <a:rPr lang="en-US" altLang="zh-CN" sz="2800" b="1" dirty="0" err="1" smtClean="0">
                <a:solidFill>
                  <a:schemeClr val="tx2"/>
                </a:solidFill>
                <a:latin typeface="+mn-lt"/>
              </a:rPr>
              <a:t>.</a:t>
            </a:r>
            <a:r>
              <a:rPr lang="en-US" altLang="zh-CN" sz="2800" dirty="0" err="1" smtClean="0">
                <a:solidFill>
                  <a:schemeClr val="tx2"/>
                </a:solidFill>
                <a:latin typeface="+mn-lt"/>
              </a:rPr>
              <a:t>IsEmpty</a:t>
            </a:r>
            <a:r>
              <a:rPr lang="en-US" altLang="zh-CN" sz="2800" b="1" dirty="0" smtClean="0">
                <a:solidFill>
                  <a:schemeClr val="tx2"/>
                </a:solidFill>
                <a:latin typeface="+mn-lt"/>
              </a:rPr>
              <a:t>( )==</a:t>
            </a:r>
            <a:r>
              <a:rPr lang="en-US" altLang="zh-CN" sz="2800" dirty="0" smtClean="0">
                <a:solidFill>
                  <a:schemeClr val="tx2"/>
                </a:solidFill>
                <a:latin typeface="+mn-lt"/>
              </a:rPr>
              <a:t>false</a:t>
            </a:r>
            <a:r>
              <a:rPr lang="en-US" altLang="zh-CN" sz="2800" b="1" dirty="0" smtClean="0">
                <a:solidFill>
                  <a:schemeClr val="tx2"/>
                </a:solidFill>
                <a:latin typeface="+mn-lt"/>
              </a:rPr>
              <a:t>)</a:t>
            </a:r>
            <a:r>
              <a:rPr lang="en-US" altLang="zh-CN" sz="2800" dirty="0" smtClean="0">
                <a:solidFill>
                  <a:schemeClr val="tx2"/>
                </a:solidFill>
                <a:latin typeface="+mn-lt"/>
              </a:rPr>
              <a:t> </a:t>
            </a:r>
            <a:r>
              <a:rPr lang="en-US" altLang="zh-CN" sz="2800" b="1" dirty="0">
                <a:solidFill>
                  <a:schemeClr val="tx2"/>
                </a:solidFill>
                <a:latin typeface="+mn-lt"/>
              </a:rPr>
              <a:t>{</a:t>
            </a:r>
            <a:endParaRPr lang="en-US" altLang="zh-CN" sz="2800" dirty="0">
              <a:solidFill>
                <a:schemeClr val="tx2"/>
              </a:solidFill>
              <a:latin typeface="+mn-lt"/>
            </a:endParaRPr>
          </a:p>
          <a:p>
            <a:pPr marL="342900" indent="-342900" algn="just"/>
            <a:r>
              <a:rPr lang="en-US" altLang="zh-CN" sz="2800" dirty="0">
                <a:solidFill>
                  <a:schemeClr val="tx2"/>
                </a:solidFill>
                <a:latin typeface="+mn-lt"/>
              </a:rPr>
              <a:t>		  </a:t>
            </a:r>
            <a:r>
              <a:rPr lang="en-US" altLang="zh-CN" sz="2800" dirty="0" smtClean="0">
                <a:solidFill>
                  <a:schemeClr val="tx2"/>
                </a:solidFill>
                <a:latin typeface="+mn-lt"/>
              </a:rPr>
              <a:t>w</a:t>
            </a:r>
            <a:r>
              <a:rPr lang="en-US" altLang="zh-CN" sz="2800" b="1" dirty="0" smtClean="0">
                <a:solidFill>
                  <a:schemeClr val="tx2"/>
                </a:solidFill>
                <a:latin typeface="+mn-lt"/>
              </a:rPr>
              <a:t>=</a:t>
            </a:r>
            <a:r>
              <a:rPr lang="en-US" altLang="zh-CN" sz="2800" dirty="0" err="1" smtClean="0">
                <a:solidFill>
                  <a:schemeClr val="tx2"/>
                </a:solidFill>
                <a:latin typeface="+mn-lt"/>
              </a:rPr>
              <a:t>S</a:t>
            </a:r>
            <a:r>
              <a:rPr lang="en-US" altLang="zh-CN" sz="2800" b="1" dirty="0" err="1" smtClean="0">
                <a:solidFill>
                  <a:schemeClr val="tx2"/>
                </a:solidFill>
                <a:latin typeface="+mn-lt"/>
              </a:rPr>
              <a:t>.</a:t>
            </a:r>
            <a:r>
              <a:rPr lang="en-US" altLang="zh-CN" sz="2800" dirty="0" err="1" smtClean="0">
                <a:solidFill>
                  <a:schemeClr val="tx2"/>
                </a:solidFill>
                <a:latin typeface="+mn-lt"/>
              </a:rPr>
              <a:t>GetTop</a:t>
            </a:r>
            <a:r>
              <a:rPr lang="en-US" altLang="zh-CN" sz="2800" b="1" dirty="0" smtClean="0">
                <a:solidFill>
                  <a:schemeClr val="tx2"/>
                </a:solidFill>
                <a:latin typeface="+mn-lt"/>
              </a:rPr>
              <a:t>( </a:t>
            </a:r>
            <a:r>
              <a:rPr lang="en-US" altLang="zh-CN" sz="2800" b="1" dirty="0">
                <a:solidFill>
                  <a:schemeClr val="tx2"/>
                </a:solidFill>
                <a:latin typeface="+mn-lt"/>
              </a:rPr>
              <a:t>);</a:t>
            </a:r>
            <a:r>
              <a:rPr lang="en-US" altLang="zh-CN" sz="2800" dirty="0">
                <a:solidFill>
                  <a:schemeClr val="tx2"/>
                </a:solidFill>
                <a:latin typeface="+mn-lt"/>
              </a:rPr>
              <a:t>  </a:t>
            </a:r>
            <a:r>
              <a:rPr lang="en-US" altLang="zh-CN" sz="2800" dirty="0" err="1" smtClean="0">
                <a:solidFill>
                  <a:schemeClr val="tx2"/>
                </a:solidFill>
                <a:latin typeface="+mn-lt"/>
              </a:rPr>
              <a:t>S.Pop</a:t>
            </a:r>
            <a:r>
              <a:rPr lang="en-US" altLang="zh-CN" sz="2800" b="1" dirty="0" smtClean="0">
                <a:solidFill>
                  <a:schemeClr val="tx2"/>
                </a:solidFill>
                <a:latin typeface="+mn-lt"/>
              </a:rPr>
              <a:t>( </a:t>
            </a:r>
            <a:r>
              <a:rPr lang="en-US" altLang="zh-CN" sz="2800" b="1" dirty="0">
                <a:solidFill>
                  <a:schemeClr val="tx2"/>
                </a:solidFill>
                <a:latin typeface="+mn-lt"/>
              </a:rPr>
              <a:t>);</a:t>
            </a:r>
            <a:endParaRPr lang="en-US" altLang="zh-CN" sz="2800" dirty="0">
              <a:solidFill>
                <a:schemeClr val="tx2"/>
              </a:solidFill>
              <a:latin typeface="+mn-lt"/>
            </a:endParaRPr>
          </a:p>
          <a:p>
            <a:pPr marL="342900" indent="-342900" algn="just"/>
            <a:r>
              <a:rPr lang="en-US" altLang="zh-CN" sz="2800" dirty="0">
                <a:solidFill>
                  <a:schemeClr val="tx2"/>
                </a:solidFill>
                <a:latin typeface="+mn-lt"/>
              </a:rPr>
              <a:t>		  </a:t>
            </a:r>
            <a:r>
              <a:rPr lang="en-US" altLang="zh-CN" sz="2800" b="1" dirty="0">
                <a:solidFill>
                  <a:schemeClr val="tx2"/>
                </a:solidFill>
                <a:latin typeface="+mn-lt"/>
              </a:rPr>
              <a:t>if</a:t>
            </a:r>
            <a:r>
              <a:rPr lang="en-US" altLang="zh-CN" sz="2800" dirty="0">
                <a:solidFill>
                  <a:schemeClr val="tx2"/>
                </a:solidFill>
                <a:latin typeface="+mn-lt"/>
              </a:rPr>
              <a:t> </a:t>
            </a:r>
            <a:r>
              <a:rPr lang="en-US" altLang="zh-CN" sz="2800" b="1" dirty="0" smtClean="0">
                <a:solidFill>
                  <a:schemeClr val="tx2"/>
                </a:solidFill>
                <a:latin typeface="+mn-lt"/>
              </a:rPr>
              <a:t>(</a:t>
            </a:r>
            <a:r>
              <a:rPr lang="en-US" altLang="zh-CN" sz="2800" dirty="0" smtClean="0">
                <a:solidFill>
                  <a:schemeClr val="tx2"/>
                </a:solidFill>
                <a:latin typeface="+mn-lt"/>
              </a:rPr>
              <a:t>w</a:t>
            </a:r>
            <a:r>
              <a:rPr lang="en-US" altLang="zh-CN" sz="2800" b="1" dirty="0" smtClean="0">
                <a:solidFill>
                  <a:schemeClr val="tx2"/>
                </a:solidFill>
                <a:latin typeface="+mn-lt"/>
              </a:rPr>
              <a:t>.</a:t>
            </a:r>
            <a:r>
              <a:rPr lang="en-US" altLang="zh-CN" sz="2800" dirty="0" smtClean="0">
                <a:solidFill>
                  <a:schemeClr val="tx2"/>
                </a:solidFill>
                <a:latin typeface="+mn-lt"/>
              </a:rPr>
              <a:t>tag</a:t>
            </a:r>
            <a:r>
              <a:rPr lang="en-US" altLang="zh-CN" sz="2800" b="1" i="1" dirty="0" smtClean="0">
                <a:solidFill>
                  <a:schemeClr val="tx2"/>
                </a:solidFill>
                <a:latin typeface="+mn-lt"/>
              </a:rPr>
              <a:t>==</a:t>
            </a:r>
            <a:r>
              <a:rPr lang="en-US" altLang="zh-CN" sz="2800" dirty="0" smtClean="0">
                <a:solidFill>
                  <a:schemeClr val="tx2"/>
                </a:solidFill>
                <a:latin typeface="+mn-lt"/>
              </a:rPr>
              <a:t>1</a:t>
            </a:r>
            <a:r>
              <a:rPr lang="en-US" altLang="zh-CN" sz="2800" b="1" dirty="0" smtClean="0">
                <a:solidFill>
                  <a:schemeClr val="tx2"/>
                </a:solidFill>
                <a:latin typeface="+mn-lt"/>
              </a:rPr>
              <a:t>)</a:t>
            </a:r>
            <a:r>
              <a:rPr lang="en-US" altLang="zh-CN" sz="2800" dirty="0" smtClean="0">
                <a:solidFill>
                  <a:schemeClr val="tx2"/>
                </a:solidFill>
                <a:latin typeface="+mn-lt"/>
              </a:rPr>
              <a:t> </a:t>
            </a:r>
            <a:r>
              <a:rPr lang="en-US" altLang="zh-CN" sz="2800" b="1" dirty="0">
                <a:solidFill>
                  <a:schemeClr val="tx2"/>
                </a:solidFill>
                <a:latin typeface="+mn-lt"/>
              </a:rPr>
              <a:t>{  </a:t>
            </a:r>
            <a:r>
              <a:rPr lang="en-US" altLang="zh-CN" sz="2800" b="1" dirty="0">
                <a:solidFill>
                  <a:srgbClr val="0000FF"/>
                </a:solidFill>
                <a:latin typeface="+mn-lt"/>
              </a:rPr>
              <a:t>//</a:t>
            </a:r>
            <a:r>
              <a:rPr lang="zh-CN" altLang="en-US" sz="2800" dirty="0">
                <a:solidFill>
                  <a:srgbClr val="0000FF"/>
                </a:solidFill>
                <a:latin typeface="+mn-lt"/>
                <a:ea typeface="隶书" pitchFamily="49" charset="-122"/>
              </a:rPr>
              <a:t>改为向右递归</a:t>
            </a:r>
            <a:endParaRPr lang="zh-CN" altLang="en-US" sz="2800" b="1" dirty="0">
              <a:solidFill>
                <a:srgbClr val="0000FF"/>
              </a:solidFill>
              <a:latin typeface="+mn-lt"/>
            </a:endParaRPr>
          </a:p>
          <a:p>
            <a:pPr marL="342900" indent="-342900" algn="just"/>
            <a:r>
              <a:rPr lang="zh-CN" altLang="en-US" sz="2800" b="1" dirty="0">
                <a:solidFill>
                  <a:schemeClr val="tx2"/>
                </a:solidFill>
                <a:latin typeface="+mn-lt"/>
              </a:rPr>
              <a:t>        </a:t>
            </a:r>
            <a:r>
              <a:rPr lang="zh-CN" altLang="en-US" sz="2800" dirty="0">
                <a:solidFill>
                  <a:schemeClr val="tx2"/>
                </a:solidFill>
                <a:latin typeface="+mn-lt"/>
              </a:rPr>
              <a:t>       </a:t>
            </a:r>
            <a:r>
              <a:rPr lang="en-US" altLang="zh-CN" sz="2800" dirty="0" smtClean="0">
                <a:solidFill>
                  <a:schemeClr val="tx2"/>
                </a:solidFill>
                <a:latin typeface="+mn-lt"/>
              </a:rPr>
              <a:t>w</a:t>
            </a:r>
            <a:r>
              <a:rPr lang="en-US" altLang="zh-CN" sz="2800" b="1" dirty="0" smtClean="0">
                <a:solidFill>
                  <a:schemeClr val="tx2"/>
                </a:solidFill>
                <a:latin typeface="+mn-lt"/>
              </a:rPr>
              <a:t>.</a:t>
            </a:r>
            <a:r>
              <a:rPr lang="en-US" altLang="zh-CN" sz="2800" dirty="0" smtClean="0">
                <a:solidFill>
                  <a:schemeClr val="tx2"/>
                </a:solidFill>
                <a:latin typeface="+mn-lt"/>
              </a:rPr>
              <a:t>tag</a:t>
            </a:r>
            <a:r>
              <a:rPr lang="en-US" altLang="zh-CN" sz="2800" b="1" dirty="0" smtClean="0">
                <a:solidFill>
                  <a:schemeClr val="tx2"/>
                </a:solidFill>
                <a:latin typeface="+mn-lt"/>
              </a:rPr>
              <a:t>=</a:t>
            </a:r>
            <a:r>
              <a:rPr lang="en-US" altLang="zh-CN" sz="2800" dirty="0" smtClean="0">
                <a:solidFill>
                  <a:schemeClr val="tx2"/>
                </a:solidFill>
                <a:latin typeface="+mn-lt"/>
              </a:rPr>
              <a:t>2</a:t>
            </a:r>
            <a:r>
              <a:rPr lang="en-US" altLang="zh-CN" sz="2800" b="1" dirty="0">
                <a:solidFill>
                  <a:schemeClr val="tx2"/>
                </a:solidFill>
                <a:latin typeface="+mn-lt"/>
              </a:rPr>
              <a:t>;</a:t>
            </a:r>
            <a:r>
              <a:rPr lang="en-US" altLang="zh-CN" sz="2800" dirty="0">
                <a:solidFill>
                  <a:schemeClr val="tx2"/>
                </a:solidFill>
                <a:latin typeface="+mn-lt"/>
              </a:rPr>
              <a:t>  </a:t>
            </a:r>
            <a:r>
              <a:rPr lang="en-US" altLang="zh-CN" sz="2800" dirty="0" err="1" smtClean="0">
                <a:solidFill>
                  <a:schemeClr val="tx2"/>
                </a:solidFill>
                <a:latin typeface="+mn-lt"/>
              </a:rPr>
              <a:t>S</a:t>
            </a:r>
            <a:r>
              <a:rPr lang="en-US" altLang="zh-CN" sz="2800" b="1" dirty="0" err="1" smtClean="0">
                <a:solidFill>
                  <a:schemeClr val="tx2"/>
                </a:solidFill>
                <a:latin typeface="+mn-lt"/>
              </a:rPr>
              <a:t>.</a:t>
            </a:r>
            <a:r>
              <a:rPr lang="en-US" altLang="zh-CN" sz="2800" dirty="0" err="1" smtClean="0">
                <a:solidFill>
                  <a:schemeClr val="tx2"/>
                </a:solidFill>
                <a:latin typeface="+mn-lt"/>
              </a:rPr>
              <a:t>Push</a:t>
            </a:r>
            <a:r>
              <a:rPr lang="en-US" altLang="zh-CN" sz="2800" b="1" dirty="0" smtClean="0">
                <a:solidFill>
                  <a:schemeClr val="tx2"/>
                </a:solidFill>
                <a:latin typeface="+mn-lt"/>
              </a:rPr>
              <a:t>(</a:t>
            </a:r>
            <a:r>
              <a:rPr lang="en-US" altLang="zh-CN" sz="2800" dirty="0" smtClean="0">
                <a:solidFill>
                  <a:schemeClr val="tx2"/>
                </a:solidFill>
                <a:latin typeface="+mn-lt"/>
              </a:rPr>
              <a:t>w</a:t>
            </a:r>
            <a:r>
              <a:rPr lang="en-US" altLang="zh-CN" sz="2800" b="1" dirty="0" smtClean="0">
                <a:solidFill>
                  <a:schemeClr val="tx2"/>
                </a:solidFill>
                <a:latin typeface="+mn-lt"/>
              </a:rPr>
              <a:t>);</a:t>
            </a:r>
            <a:endParaRPr lang="en-US" altLang="zh-CN" sz="2800" b="1" dirty="0">
              <a:solidFill>
                <a:schemeClr val="tx2"/>
              </a:solidFill>
              <a:latin typeface="+mn-lt"/>
            </a:endParaRPr>
          </a:p>
          <a:p>
            <a:pPr marL="342900" indent="-342900" algn="just"/>
            <a:r>
              <a:rPr lang="en-US" altLang="zh-CN" sz="2800" dirty="0">
                <a:solidFill>
                  <a:schemeClr val="tx2"/>
                </a:solidFill>
                <a:latin typeface="+mn-lt"/>
              </a:rPr>
              <a:t>               </a:t>
            </a:r>
            <a:r>
              <a:rPr lang="en-US" altLang="zh-CN" sz="2800" dirty="0" smtClean="0">
                <a:solidFill>
                  <a:schemeClr val="tx2"/>
                </a:solidFill>
                <a:latin typeface="+mn-lt"/>
              </a:rPr>
              <a:t>n</a:t>
            </a:r>
            <a:r>
              <a:rPr lang="en-US" altLang="zh-CN" sz="2800" b="1" dirty="0" smtClean="0">
                <a:solidFill>
                  <a:schemeClr val="tx2"/>
                </a:solidFill>
                <a:latin typeface="+mn-lt"/>
              </a:rPr>
              <a:t>=</a:t>
            </a:r>
            <a:r>
              <a:rPr lang="en-US" altLang="zh-CN" sz="2800" dirty="0" smtClean="0">
                <a:solidFill>
                  <a:schemeClr val="tx2"/>
                </a:solidFill>
                <a:latin typeface="+mn-lt"/>
              </a:rPr>
              <a:t>w</a:t>
            </a:r>
            <a:r>
              <a:rPr lang="en-US" altLang="zh-CN" sz="2800" b="1" dirty="0" smtClean="0">
                <a:solidFill>
                  <a:schemeClr val="tx2"/>
                </a:solidFill>
                <a:latin typeface="+mn-lt"/>
              </a:rPr>
              <a:t>.</a:t>
            </a:r>
            <a:r>
              <a:rPr lang="en-US" altLang="zh-CN" sz="2800" dirty="0" smtClean="0">
                <a:solidFill>
                  <a:schemeClr val="tx2"/>
                </a:solidFill>
                <a:latin typeface="+mn-lt"/>
              </a:rPr>
              <a:t>n</a:t>
            </a:r>
            <a:r>
              <a:rPr lang="en-US" altLang="zh-CN" sz="2800" b="1" dirty="0" smtClean="0">
                <a:solidFill>
                  <a:schemeClr val="tx2"/>
                </a:solidFill>
                <a:latin typeface="+mn-lt"/>
              </a:rPr>
              <a:t>-</a:t>
            </a:r>
            <a:r>
              <a:rPr lang="en-US" altLang="zh-CN" sz="2800" dirty="0" smtClean="0">
                <a:solidFill>
                  <a:schemeClr val="tx2"/>
                </a:solidFill>
                <a:latin typeface="+mn-lt"/>
              </a:rPr>
              <a:t>2</a:t>
            </a:r>
            <a:r>
              <a:rPr lang="en-US" altLang="zh-CN" sz="2800" b="1" dirty="0">
                <a:solidFill>
                  <a:schemeClr val="tx2"/>
                </a:solidFill>
                <a:latin typeface="+mn-lt"/>
              </a:rPr>
              <a:t>;</a:t>
            </a:r>
            <a:r>
              <a:rPr lang="en-US" altLang="zh-CN" sz="2800" dirty="0">
                <a:solidFill>
                  <a:schemeClr val="tx2"/>
                </a:solidFill>
                <a:latin typeface="+mn-lt"/>
              </a:rPr>
              <a:t>  </a:t>
            </a:r>
            <a:r>
              <a:rPr lang="en-US" altLang="zh-CN" sz="2800" b="1" dirty="0" smtClean="0">
                <a:solidFill>
                  <a:srgbClr val="0000FF"/>
                </a:solidFill>
                <a:latin typeface="+mn-lt"/>
                <a:ea typeface="隶书" pitchFamily="49" charset="-122"/>
              </a:rPr>
              <a:t>//</a:t>
            </a:r>
            <a:r>
              <a:rPr lang="en-US" altLang="zh-CN" sz="2800" b="1" dirty="0" smtClean="0">
                <a:solidFill>
                  <a:schemeClr val="tx2"/>
                </a:solidFill>
                <a:latin typeface="+mn-lt"/>
                <a:ea typeface="隶书" pitchFamily="49" charset="-122"/>
              </a:rPr>
              <a:t>F(n)</a:t>
            </a:r>
            <a:r>
              <a:rPr lang="zh-CN" altLang="zh-CN" sz="2800" dirty="0" smtClean="0">
                <a:solidFill>
                  <a:srgbClr val="0000FF"/>
                </a:solidFill>
                <a:latin typeface="+mn-lt"/>
                <a:ea typeface="隶书" pitchFamily="49" charset="-122"/>
              </a:rPr>
              <a:t>右侧为</a:t>
            </a:r>
            <a:r>
              <a:rPr lang="en-US" altLang="zh-CN" sz="2800" b="1" dirty="0" smtClean="0">
                <a:solidFill>
                  <a:schemeClr val="tx2"/>
                </a:solidFill>
                <a:latin typeface="+mn-lt"/>
                <a:ea typeface="隶书" pitchFamily="49" charset="-122"/>
              </a:rPr>
              <a:t>F(n-2</a:t>
            </a:r>
            <a:r>
              <a:rPr lang="en-US" altLang="zh-CN" sz="2800" b="1" dirty="0">
                <a:solidFill>
                  <a:schemeClr val="tx2"/>
                </a:solidFill>
                <a:latin typeface="+mn-lt"/>
                <a:ea typeface="隶书" pitchFamily="49" charset="-122"/>
              </a:rPr>
              <a:t>)</a:t>
            </a:r>
            <a:endParaRPr lang="en-US" altLang="zh-CN" sz="2800" b="1" dirty="0">
              <a:solidFill>
                <a:schemeClr val="tx2"/>
              </a:solidFill>
              <a:latin typeface="+mn-lt"/>
            </a:endParaRPr>
          </a:p>
          <a:p>
            <a:pPr marL="342900" indent="-342900" algn="just"/>
            <a:r>
              <a:rPr lang="en-US" altLang="zh-CN" sz="2800" dirty="0">
                <a:solidFill>
                  <a:schemeClr val="tx2"/>
                </a:solidFill>
                <a:latin typeface="+mn-lt"/>
              </a:rPr>
              <a:t>               </a:t>
            </a:r>
            <a:r>
              <a:rPr lang="en-US" altLang="zh-CN" sz="2800" b="1" dirty="0">
                <a:solidFill>
                  <a:schemeClr val="tx2"/>
                </a:solidFill>
                <a:latin typeface="+mn-lt"/>
              </a:rPr>
              <a:t>break; </a:t>
            </a:r>
          </a:p>
          <a:p>
            <a:pPr marL="342900" indent="-342900" algn="just"/>
            <a:r>
              <a:rPr lang="en-US" altLang="zh-CN" sz="2800" b="1" dirty="0">
                <a:solidFill>
                  <a:schemeClr val="tx2"/>
                </a:solidFill>
                <a:latin typeface="+mn-lt"/>
              </a:rPr>
              <a:t>           }</a:t>
            </a:r>
          </a:p>
          <a:p>
            <a:pPr marL="342900" indent="-342900" algn="just"/>
            <a:r>
              <a:rPr lang="en-US" altLang="zh-CN" sz="2800" b="1" dirty="0">
                <a:solidFill>
                  <a:schemeClr val="tx2"/>
                </a:solidFill>
                <a:latin typeface="+mn-lt"/>
              </a:rPr>
              <a:t>	    }</a:t>
            </a:r>
          </a:p>
          <a:p>
            <a:pPr marL="342900" indent="-342900" algn="just"/>
            <a:r>
              <a:rPr lang="en-US" altLang="zh-CN" sz="2800" b="1" dirty="0">
                <a:solidFill>
                  <a:schemeClr val="tx2"/>
                </a:solidFill>
                <a:latin typeface="+mn-lt"/>
              </a:rPr>
              <a:t>	} while</a:t>
            </a:r>
            <a:r>
              <a:rPr lang="en-US" altLang="zh-CN" sz="2800" dirty="0">
                <a:solidFill>
                  <a:schemeClr val="tx2"/>
                </a:solidFill>
                <a:latin typeface="+mn-lt"/>
              </a:rPr>
              <a:t> </a:t>
            </a:r>
            <a:r>
              <a:rPr lang="en-US" altLang="zh-CN" sz="2800" b="1" dirty="0" smtClean="0">
                <a:solidFill>
                  <a:schemeClr val="tx2"/>
                </a:solidFill>
                <a:latin typeface="+mn-lt"/>
              </a:rPr>
              <a:t>(!</a:t>
            </a:r>
            <a:r>
              <a:rPr lang="en-US" altLang="zh-CN" sz="2800" dirty="0" err="1" smtClean="0">
                <a:solidFill>
                  <a:schemeClr val="tx2"/>
                </a:solidFill>
                <a:latin typeface="+mn-lt"/>
              </a:rPr>
              <a:t>S</a:t>
            </a:r>
            <a:r>
              <a:rPr lang="en-US" altLang="zh-CN" sz="2800" b="1" dirty="0" err="1" smtClean="0">
                <a:solidFill>
                  <a:schemeClr val="tx2"/>
                </a:solidFill>
                <a:latin typeface="+mn-lt"/>
              </a:rPr>
              <a:t>.</a:t>
            </a:r>
            <a:r>
              <a:rPr lang="en-US" altLang="zh-CN" sz="2800" dirty="0" err="1" smtClean="0">
                <a:solidFill>
                  <a:schemeClr val="tx2"/>
                </a:solidFill>
                <a:latin typeface="+mn-lt"/>
              </a:rPr>
              <a:t>IsEmpty</a:t>
            </a:r>
            <a:r>
              <a:rPr lang="en-US" altLang="zh-CN" sz="2800" b="1" dirty="0" smtClean="0">
                <a:solidFill>
                  <a:schemeClr val="tx2"/>
                </a:solidFill>
                <a:latin typeface="+mn-lt"/>
              </a:rPr>
              <a:t>( ));</a:t>
            </a:r>
            <a:endParaRPr lang="en-US" altLang="zh-CN" sz="2800" b="1" dirty="0">
              <a:solidFill>
                <a:schemeClr val="tx2"/>
              </a:solidFill>
              <a:latin typeface="+mn-lt"/>
            </a:endParaRPr>
          </a:p>
          <a:p>
            <a:pPr marL="342900" indent="-342900" algn="just"/>
            <a:r>
              <a:rPr lang="en-US" altLang="zh-CN" sz="2800" b="1" dirty="0">
                <a:solidFill>
                  <a:schemeClr val="tx2"/>
                </a:solidFill>
                <a:latin typeface="+mn-lt"/>
              </a:rPr>
              <a:t>	return </a:t>
            </a:r>
            <a:r>
              <a:rPr lang="en-US" altLang="zh-CN" sz="2800" dirty="0">
                <a:solidFill>
                  <a:schemeClr val="tx2"/>
                </a:solidFill>
                <a:latin typeface="+mn-lt"/>
              </a:rPr>
              <a:t>sum</a:t>
            </a:r>
            <a:r>
              <a:rPr lang="en-US" altLang="zh-CN" sz="2800" b="1" dirty="0">
                <a:solidFill>
                  <a:schemeClr val="tx2"/>
                </a:solidFill>
                <a:latin typeface="+mn-lt"/>
              </a:rPr>
              <a:t>;</a:t>
            </a:r>
            <a:endParaRPr lang="en-US" altLang="zh-CN" sz="2800" dirty="0">
              <a:solidFill>
                <a:schemeClr val="tx2"/>
              </a:solidFill>
              <a:latin typeface="+mn-lt"/>
            </a:endParaRPr>
          </a:p>
          <a:p>
            <a:pPr marL="342900" indent="-342900" algn="just"/>
            <a:r>
              <a:rPr lang="en-US" altLang="zh-CN" sz="2800" b="1" dirty="0">
                <a:solidFill>
                  <a:schemeClr val="tx2"/>
                </a:solidFill>
                <a:latin typeface="+mn-lt"/>
              </a:rPr>
              <a:t>}</a:t>
            </a:r>
            <a:endParaRPr lang="en-US" altLang="zh-CN" sz="2800" dirty="0">
              <a:solidFill>
                <a:schemeClr val="tx2"/>
              </a:solidFill>
              <a:latin typeface="+mn-lt"/>
            </a:endParaRP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46</a:t>
            </a:fld>
            <a:endParaRPr lang="en-US" altLang="zh-CN"/>
          </a:p>
        </p:txBody>
      </p:sp>
    </p:spTree>
  </p:cSld>
  <p:clrMapOvr>
    <a:masterClrMapping/>
  </p:clrMapOvr>
  <p:transition>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540" name="Rectangle 4"/>
          <p:cNvSpPr>
            <a:spLocks noChangeArrowheads="1"/>
          </p:cNvSpPr>
          <p:nvPr/>
        </p:nvSpPr>
        <p:spPr bwMode="auto">
          <a:xfrm>
            <a:off x="684213" y="1052513"/>
            <a:ext cx="7620000" cy="3387725"/>
          </a:xfrm>
          <a:prstGeom prst="rect">
            <a:avLst/>
          </a:prstGeom>
          <a:noFill/>
          <a:ln w="9525">
            <a:noFill/>
            <a:miter lim="800000"/>
            <a:headEnd/>
            <a:tailEnd/>
          </a:ln>
          <a:effectLst/>
        </p:spPr>
        <p:txBody>
          <a:bodyPr/>
          <a:lstStyle/>
          <a:p>
            <a:pPr marL="342900" indent="-342900" algn="just">
              <a:spcBef>
                <a:spcPct val="20000"/>
              </a:spcBef>
              <a:buFont typeface="Wingdings" pitchFamily="2" charset="2"/>
              <a:buNone/>
              <a:defRPr/>
            </a:pPr>
            <a:r>
              <a:rPr lang="en-US" altLang="zh-CN" sz="3600" b="1" i="1" dirty="0">
                <a:solidFill>
                  <a:srgbClr val="CC0066"/>
                </a:solidFill>
                <a:effectLst>
                  <a:outerShdw blurRad="38100" dist="38100" dir="2700000" algn="tl">
                    <a:srgbClr val="C0C0C0"/>
                  </a:outerShdw>
                </a:effectLst>
                <a:ea typeface="仿宋_GB2312" pitchFamily="49" charset="-122"/>
              </a:rPr>
              <a:t>n</a:t>
            </a:r>
            <a:r>
              <a:rPr lang="zh-CN" altLang="en-US" sz="3600" b="1" dirty="0">
                <a:solidFill>
                  <a:schemeClr val="tx2"/>
                </a:solidFill>
                <a:effectLst>
                  <a:outerShdw blurRad="38100" dist="38100" dir="2700000" algn="tl">
                    <a:srgbClr val="C0C0C0"/>
                  </a:outerShdw>
                </a:effectLst>
                <a:ea typeface="仿宋_GB2312" pitchFamily="49" charset="-122"/>
              </a:rPr>
              <a:t>皇后问题</a:t>
            </a:r>
          </a:p>
          <a:p>
            <a:pPr marL="342900" indent="-342900" algn="just">
              <a:spcBef>
                <a:spcPct val="20000"/>
              </a:spcBef>
              <a:buFont typeface="Wingdings" pitchFamily="2" charset="2"/>
              <a:buNone/>
              <a:defRPr/>
            </a:pPr>
            <a:r>
              <a:rPr lang="zh-CN" altLang="en-US" sz="3600" b="1" dirty="0">
                <a:solidFill>
                  <a:schemeClr val="hlink"/>
                </a:solidFill>
                <a:effectLst>
                  <a:outerShdw blurRad="38100" dist="38100" dir="2700000" algn="tl">
                    <a:srgbClr val="C0C0C0"/>
                  </a:outerShdw>
                </a:effectLst>
                <a:ea typeface="仿宋_GB2312" pitchFamily="49" charset="-122"/>
              </a:rPr>
              <a:t>	       </a:t>
            </a:r>
            <a:r>
              <a:rPr lang="zh-CN" altLang="en-US" sz="3200" b="1" dirty="0" smtClean="0">
                <a:solidFill>
                  <a:schemeClr val="hlink"/>
                </a:solidFill>
                <a:effectLst>
                  <a:outerShdw blurRad="38100" dist="38100" dir="2700000" algn="tl">
                    <a:srgbClr val="C0C0C0"/>
                  </a:outerShdw>
                </a:effectLst>
                <a:ea typeface="仿宋_GB2312" pitchFamily="49" charset="-122"/>
              </a:rPr>
              <a:t>在</a:t>
            </a:r>
            <a:r>
              <a:rPr lang="en-US" altLang="zh-CN" sz="3200" b="1" i="1" dirty="0" smtClean="0">
                <a:solidFill>
                  <a:srgbClr val="CC0066"/>
                </a:solidFill>
                <a:effectLst>
                  <a:outerShdw blurRad="38100" dist="38100" dir="2700000" algn="tl">
                    <a:srgbClr val="C0C0C0"/>
                  </a:outerShdw>
                </a:effectLst>
                <a:ea typeface="仿宋_GB2312" pitchFamily="49" charset="-122"/>
              </a:rPr>
              <a:t>n</a:t>
            </a:r>
            <a:r>
              <a:rPr lang="zh-CN" altLang="zh-CN" sz="3200" b="1" dirty="0" smtClean="0">
                <a:solidFill>
                  <a:schemeClr val="hlink"/>
                </a:solidFill>
                <a:effectLst>
                  <a:outerShdw blurRad="38100" dist="38100" dir="2700000" algn="tl">
                    <a:srgbClr val="C0C0C0"/>
                  </a:outerShdw>
                </a:effectLst>
                <a:ea typeface="仿宋_GB2312" pitchFamily="49" charset="-122"/>
              </a:rPr>
              <a:t>行</a:t>
            </a:r>
            <a:r>
              <a:rPr lang="en-US" altLang="zh-CN" sz="3200" b="1" i="1" dirty="0" smtClean="0">
                <a:solidFill>
                  <a:srgbClr val="CC0066"/>
                </a:solidFill>
                <a:effectLst>
                  <a:outerShdw blurRad="38100" dist="38100" dir="2700000" algn="tl">
                    <a:srgbClr val="C0C0C0"/>
                  </a:outerShdw>
                </a:effectLst>
                <a:ea typeface="仿宋_GB2312" pitchFamily="49" charset="-122"/>
              </a:rPr>
              <a:t>n</a:t>
            </a:r>
            <a:r>
              <a:rPr lang="zh-CN" altLang="zh-CN" sz="3200" b="1" dirty="0" smtClean="0">
                <a:solidFill>
                  <a:schemeClr val="hlink"/>
                </a:solidFill>
                <a:effectLst>
                  <a:outerShdw blurRad="38100" dist="38100" dir="2700000" algn="tl">
                    <a:srgbClr val="C0C0C0"/>
                  </a:outerShdw>
                </a:effectLst>
                <a:ea typeface="仿宋_GB2312" pitchFamily="49" charset="-122"/>
              </a:rPr>
              <a:t>列</a:t>
            </a:r>
            <a:r>
              <a:rPr lang="zh-CN" altLang="zh-CN" sz="3200" b="1" dirty="0">
                <a:solidFill>
                  <a:schemeClr val="hlink"/>
                </a:solidFill>
                <a:effectLst>
                  <a:outerShdw blurRad="38100" dist="38100" dir="2700000" algn="tl">
                    <a:srgbClr val="C0C0C0"/>
                  </a:outerShdw>
                </a:effectLst>
                <a:ea typeface="仿宋_GB2312" pitchFamily="49" charset="-122"/>
              </a:rPr>
              <a:t>的</a:t>
            </a:r>
            <a:r>
              <a:rPr lang="zh-CN" altLang="en-US" sz="3200" b="1" dirty="0">
                <a:solidFill>
                  <a:schemeClr val="hlink"/>
                </a:solidFill>
                <a:effectLst>
                  <a:outerShdw blurRad="38100" dist="38100" dir="2700000" algn="tl">
                    <a:srgbClr val="C0C0C0"/>
                  </a:outerShdw>
                </a:effectLst>
                <a:ea typeface="仿宋_GB2312" pitchFamily="49" charset="-122"/>
              </a:rPr>
              <a:t>国际象棋棋盘上，若</a:t>
            </a:r>
            <a:r>
              <a:rPr lang="zh-CN" altLang="en-US" sz="3200" b="1" dirty="0">
                <a:solidFill>
                  <a:srgbClr val="CC0099"/>
                </a:solidFill>
                <a:effectLst>
                  <a:outerShdw blurRad="38100" dist="38100" dir="2700000" algn="tl">
                    <a:srgbClr val="C0C0C0"/>
                  </a:outerShdw>
                </a:effectLst>
                <a:ea typeface="仿宋_GB2312" pitchFamily="49" charset="-122"/>
              </a:rPr>
              <a:t>两个皇后</a:t>
            </a:r>
            <a:r>
              <a:rPr lang="zh-CN" altLang="en-US" sz="3200" b="1" dirty="0">
                <a:solidFill>
                  <a:schemeClr val="hlink"/>
                </a:solidFill>
                <a:effectLst>
                  <a:outerShdw blurRad="38100" dist="38100" dir="2700000" algn="tl">
                    <a:srgbClr val="C0C0C0"/>
                  </a:outerShdw>
                </a:effectLst>
                <a:ea typeface="仿宋_GB2312" pitchFamily="49" charset="-122"/>
              </a:rPr>
              <a:t>位于</a:t>
            </a:r>
            <a:r>
              <a:rPr lang="zh-CN" altLang="en-US" sz="3200" b="1" dirty="0">
                <a:solidFill>
                  <a:srgbClr val="FF3300"/>
                </a:solidFill>
                <a:effectLst>
                  <a:outerShdw blurRad="38100" dist="38100" dir="2700000" algn="tl">
                    <a:srgbClr val="C0C0C0"/>
                  </a:outerShdw>
                </a:effectLst>
                <a:ea typeface="仿宋_GB2312" pitchFamily="49" charset="-122"/>
              </a:rPr>
              <a:t>同一行</a:t>
            </a:r>
            <a:r>
              <a:rPr lang="zh-CN" altLang="en-US" sz="3200" b="1" dirty="0">
                <a:solidFill>
                  <a:srgbClr val="333399"/>
                </a:solidFill>
                <a:effectLst>
                  <a:outerShdw blurRad="38100" dist="38100" dir="2700000" algn="tl">
                    <a:srgbClr val="C0C0C0"/>
                  </a:outerShdw>
                </a:effectLst>
                <a:ea typeface="仿宋_GB2312" pitchFamily="49" charset="-122"/>
              </a:rPr>
              <a:t>、</a:t>
            </a:r>
            <a:r>
              <a:rPr lang="zh-CN" altLang="en-US" sz="3200" b="1" dirty="0">
                <a:solidFill>
                  <a:srgbClr val="FF3300"/>
                </a:solidFill>
                <a:effectLst>
                  <a:outerShdw blurRad="38100" dist="38100" dir="2700000" algn="tl">
                    <a:srgbClr val="C0C0C0"/>
                  </a:outerShdw>
                </a:effectLst>
                <a:ea typeface="仿宋_GB2312" pitchFamily="49" charset="-122"/>
              </a:rPr>
              <a:t>同一列</a:t>
            </a:r>
            <a:r>
              <a:rPr lang="zh-CN" altLang="en-US" sz="3200" b="1" dirty="0">
                <a:solidFill>
                  <a:srgbClr val="333399"/>
                </a:solidFill>
                <a:effectLst>
                  <a:outerShdw blurRad="38100" dist="38100" dir="2700000" algn="tl">
                    <a:srgbClr val="C0C0C0"/>
                  </a:outerShdw>
                </a:effectLst>
                <a:ea typeface="仿宋_GB2312" pitchFamily="49" charset="-122"/>
              </a:rPr>
              <a:t>、</a:t>
            </a:r>
            <a:r>
              <a:rPr lang="zh-CN" altLang="en-US" sz="3200" b="1" dirty="0">
                <a:solidFill>
                  <a:srgbClr val="FF3300"/>
                </a:solidFill>
                <a:effectLst>
                  <a:outerShdw blurRad="38100" dist="38100" dir="2700000" algn="tl">
                    <a:srgbClr val="C0C0C0"/>
                  </a:outerShdw>
                </a:effectLst>
                <a:ea typeface="仿宋_GB2312" pitchFamily="49" charset="-122"/>
              </a:rPr>
              <a:t>同一对角线</a:t>
            </a:r>
            <a:r>
              <a:rPr lang="zh-CN" altLang="en-US" sz="3200" b="1" dirty="0">
                <a:solidFill>
                  <a:schemeClr val="hlink"/>
                </a:solidFill>
                <a:effectLst>
                  <a:outerShdw blurRad="38100" dist="38100" dir="2700000" algn="tl">
                    <a:srgbClr val="C0C0C0"/>
                  </a:outerShdw>
                </a:effectLst>
                <a:ea typeface="仿宋_GB2312" pitchFamily="49" charset="-122"/>
              </a:rPr>
              <a:t>上，则称为它们为</a:t>
            </a:r>
            <a:r>
              <a:rPr lang="zh-CN" altLang="en-US" sz="3200" b="1" dirty="0">
                <a:solidFill>
                  <a:srgbClr val="FF3300"/>
                </a:solidFill>
                <a:effectLst>
                  <a:outerShdw blurRad="38100" dist="38100" dir="2700000" algn="tl">
                    <a:srgbClr val="C0C0C0"/>
                  </a:outerShdw>
                </a:effectLst>
                <a:ea typeface="仿宋_GB2312" pitchFamily="49" charset="-122"/>
              </a:rPr>
              <a:t>互相攻击</a:t>
            </a:r>
            <a:r>
              <a:rPr lang="zh-CN" altLang="en-US" sz="3200" b="1" dirty="0">
                <a:solidFill>
                  <a:srgbClr val="333399"/>
                </a:solidFill>
                <a:effectLst>
                  <a:outerShdw blurRad="38100" dist="38100" dir="2700000" algn="tl">
                    <a:srgbClr val="C0C0C0"/>
                  </a:outerShdw>
                </a:effectLst>
                <a:ea typeface="仿宋_GB2312" pitchFamily="49" charset="-122"/>
              </a:rPr>
              <a:t>。</a:t>
            </a:r>
            <a:r>
              <a:rPr lang="en-US" altLang="zh-CN" sz="3200" b="1" i="1" dirty="0">
                <a:solidFill>
                  <a:srgbClr val="CC0066"/>
                </a:solidFill>
                <a:effectLst>
                  <a:outerShdw blurRad="38100" dist="38100" dir="2700000" algn="tl">
                    <a:srgbClr val="C0C0C0"/>
                  </a:outerShdw>
                </a:effectLst>
                <a:ea typeface="仿宋_GB2312" pitchFamily="49" charset="-122"/>
              </a:rPr>
              <a:t>n</a:t>
            </a:r>
            <a:r>
              <a:rPr lang="zh-CN" altLang="en-US" sz="3200" b="1" dirty="0">
                <a:solidFill>
                  <a:srgbClr val="333399"/>
                </a:solidFill>
                <a:effectLst>
                  <a:outerShdw blurRad="38100" dist="38100" dir="2700000" algn="tl">
                    <a:srgbClr val="C0C0C0"/>
                  </a:outerShdw>
                </a:effectLst>
                <a:ea typeface="仿宋_GB2312" pitchFamily="49" charset="-122"/>
              </a:rPr>
              <a:t>皇后问题是指</a:t>
            </a:r>
            <a:r>
              <a:rPr lang="zh-CN" altLang="en-US" sz="3200" b="1" u="sng" dirty="0">
                <a:solidFill>
                  <a:srgbClr val="009900"/>
                </a:solidFill>
                <a:effectLst>
                  <a:outerShdw blurRad="38100" dist="38100" dir="2700000" algn="tl">
                    <a:srgbClr val="C0C0C0"/>
                  </a:outerShdw>
                </a:effectLst>
                <a:ea typeface="仿宋_GB2312" pitchFamily="49" charset="-122"/>
              </a:rPr>
              <a:t>找到</a:t>
            </a:r>
            <a:r>
              <a:rPr lang="zh-CN" altLang="en-US" sz="3200" b="1" u="sng" dirty="0" smtClean="0">
                <a:solidFill>
                  <a:srgbClr val="009900"/>
                </a:solidFill>
                <a:effectLst>
                  <a:outerShdw blurRad="38100" dist="38100" dir="2700000" algn="tl">
                    <a:srgbClr val="C0C0C0"/>
                  </a:outerShdw>
                </a:effectLst>
                <a:ea typeface="仿宋_GB2312" pitchFamily="49" charset="-122"/>
              </a:rPr>
              <a:t>这</a:t>
            </a:r>
            <a:r>
              <a:rPr lang="en-US" altLang="zh-CN" sz="3200" b="1" i="1" u="sng" dirty="0" smtClean="0">
                <a:solidFill>
                  <a:srgbClr val="CC0066"/>
                </a:solidFill>
                <a:effectLst>
                  <a:outerShdw blurRad="38100" dist="38100" dir="2700000" algn="tl">
                    <a:srgbClr val="C0C0C0"/>
                  </a:outerShdw>
                </a:effectLst>
                <a:ea typeface="仿宋_GB2312" pitchFamily="49" charset="-122"/>
              </a:rPr>
              <a:t>n</a:t>
            </a:r>
            <a:r>
              <a:rPr lang="zh-CN" altLang="en-US" sz="3200" b="1" u="sng" dirty="0" smtClean="0">
                <a:solidFill>
                  <a:srgbClr val="009900"/>
                </a:solidFill>
                <a:effectLst>
                  <a:outerShdw blurRad="38100" dist="38100" dir="2700000" algn="tl">
                    <a:srgbClr val="C0C0C0"/>
                  </a:outerShdw>
                </a:effectLst>
                <a:ea typeface="仿宋_GB2312" pitchFamily="49" charset="-122"/>
              </a:rPr>
              <a:t>个</a:t>
            </a:r>
            <a:r>
              <a:rPr lang="zh-CN" altLang="en-US" sz="3200" b="1" u="sng" dirty="0">
                <a:solidFill>
                  <a:srgbClr val="009900"/>
                </a:solidFill>
                <a:effectLst>
                  <a:outerShdw blurRad="38100" dist="38100" dir="2700000" algn="tl">
                    <a:srgbClr val="C0C0C0"/>
                  </a:outerShdw>
                </a:effectLst>
                <a:ea typeface="仿宋_GB2312" pitchFamily="49" charset="-122"/>
              </a:rPr>
              <a:t>皇后的互不攻击的布局</a:t>
            </a:r>
            <a:r>
              <a:rPr lang="zh-CN" altLang="en-US" sz="3200" b="1" dirty="0">
                <a:solidFill>
                  <a:srgbClr val="333399"/>
                </a:solidFill>
                <a:effectLst>
                  <a:outerShdw blurRad="38100" dist="38100" dir="2700000" algn="tl">
                    <a:srgbClr val="C0C0C0"/>
                  </a:outerShdw>
                </a:effectLst>
                <a:ea typeface="长城新魏碑体" pitchFamily="49" charset="-122"/>
              </a:rPr>
              <a:t>。</a:t>
            </a:r>
            <a:endParaRPr lang="zh-CN" altLang="en-US" sz="3200" b="1" dirty="0">
              <a:solidFill>
                <a:schemeClr val="accent2"/>
              </a:solidFill>
              <a:ea typeface="长城新魏碑体" pitchFamily="49" charset="-122"/>
            </a:endParaRP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47</a:t>
            </a:fld>
            <a:endParaRPr lang="en-US" altLang="zh-CN"/>
          </a:p>
        </p:txBody>
      </p:sp>
    </p:spTree>
  </p:cSld>
  <p:clrMapOvr>
    <a:masterClrMapping/>
  </p:clrMapOvr>
  <p:transition>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4" name="Text Box 4"/>
          <p:cNvSpPr txBox="1">
            <a:spLocks noChangeArrowheads="1"/>
          </p:cNvSpPr>
          <p:nvPr/>
        </p:nvSpPr>
        <p:spPr bwMode="auto">
          <a:xfrm>
            <a:off x="4140200" y="3644900"/>
            <a:ext cx="2400300" cy="1773238"/>
          </a:xfrm>
          <a:prstGeom prst="rect">
            <a:avLst/>
          </a:prstGeom>
          <a:noFill/>
          <a:ln w="9525">
            <a:noFill/>
            <a:miter lim="800000"/>
            <a:headEnd/>
            <a:tailEnd/>
          </a:ln>
        </p:spPr>
        <p:txBody>
          <a:bodyPr>
            <a:spAutoFit/>
          </a:bodyPr>
          <a:lstStyle/>
          <a:p>
            <a:pPr>
              <a:lnSpc>
                <a:spcPct val="115000"/>
              </a:lnSpc>
            </a:pPr>
            <a:r>
              <a:rPr lang="en-US" altLang="zh-CN" sz="3200" b="1">
                <a:solidFill>
                  <a:srgbClr val="CC3300"/>
                </a:solidFill>
                <a:ea typeface="隶书" pitchFamily="49" charset="-122"/>
              </a:rPr>
              <a:t>1</a:t>
            </a:r>
            <a:r>
              <a:rPr lang="en-US" altLang="zh-CN" sz="3200" b="1" baseline="30000">
                <a:solidFill>
                  <a:srgbClr val="CC3300"/>
                </a:solidFill>
                <a:ea typeface="隶书" pitchFamily="49" charset="-122"/>
              </a:rPr>
              <a:t>#</a:t>
            </a:r>
            <a:r>
              <a:rPr lang="zh-CN" altLang="en-US" sz="3200" b="1">
                <a:solidFill>
                  <a:srgbClr val="CC3300"/>
                </a:solidFill>
                <a:ea typeface="隶书" pitchFamily="49" charset="-122"/>
              </a:rPr>
              <a:t>主对角线</a:t>
            </a:r>
          </a:p>
          <a:p>
            <a:pPr>
              <a:lnSpc>
                <a:spcPct val="115000"/>
              </a:lnSpc>
            </a:pPr>
            <a:r>
              <a:rPr lang="en-US" altLang="zh-CN" sz="3200" b="1">
                <a:solidFill>
                  <a:srgbClr val="CC3300"/>
                </a:solidFill>
                <a:ea typeface="隶书" pitchFamily="49" charset="-122"/>
              </a:rPr>
              <a:t>3</a:t>
            </a:r>
            <a:r>
              <a:rPr lang="en-US" altLang="zh-CN" sz="3200" b="1" baseline="30000">
                <a:solidFill>
                  <a:srgbClr val="CC3300"/>
                </a:solidFill>
                <a:ea typeface="隶书" pitchFamily="49" charset="-122"/>
              </a:rPr>
              <a:t>#</a:t>
            </a:r>
            <a:r>
              <a:rPr lang="zh-CN" altLang="en-US" sz="3200" b="1">
                <a:solidFill>
                  <a:srgbClr val="CC3300"/>
                </a:solidFill>
                <a:ea typeface="隶书" pitchFamily="49" charset="-122"/>
              </a:rPr>
              <a:t>主对角线</a:t>
            </a:r>
          </a:p>
          <a:p>
            <a:pPr>
              <a:lnSpc>
                <a:spcPct val="115000"/>
              </a:lnSpc>
            </a:pPr>
            <a:r>
              <a:rPr lang="en-US" altLang="zh-CN" sz="3200" b="1">
                <a:solidFill>
                  <a:srgbClr val="CC3300"/>
                </a:solidFill>
                <a:ea typeface="隶书" pitchFamily="49" charset="-122"/>
              </a:rPr>
              <a:t>5</a:t>
            </a:r>
            <a:r>
              <a:rPr lang="en-US" altLang="zh-CN" sz="3200" b="1" baseline="30000">
                <a:solidFill>
                  <a:srgbClr val="CC3300"/>
                </a:solidFill>
                <a:ea typeface="隶书" pitchFamily="49" charset="-122"/>
              </a:rPr>
              <a:t>#</a:t>
            </a:r>
            <a:r>
              <a:rPr lang="zh-CN" altLang="en-US" sz="3200" b="1">
                <a:solidFill>
                  <a:srgbClr val="CC3300"/>
                </a:solidFill>
                <a:ea typeface="隶书" pitchFamily="49" charset="-122"/>
              </a:rPr>
              <a:t>主对角线</a:t>
            </a:r>
          </a:p>
        </p:txBody>
      </p:sp>
      <p:sp>
        <p:nvSpPr>
          <p:cNvPr id="194565" name="Line 5"/>
          <p:cNvSpPr>
            <a:spLocks noChangeShapeType="1"/>
          </p:cNvSpPr>
          <p:nvPr/>
        </p:nvSpPr>
        <p:spPr bwMode="auto">
          <a:xfrm>
            <a:off x="2133600" y="2057400"/>
            <a:ext cx="1905000" cy="1905000"/>
          </a:xfrm>
          <a:prstGeom prst="line">
            <a:avLst/>
          </a:prstGeom>
          <a:noFill/>
          <a:ln w="38100">
            <a:solidFill>
              <a:srgbClr val="CC3300"/>
            </a:solidFill>
            <a:round/>
            <a:headEnd/>
            <a:tailEnd/>
          </a:ln>
        </p:spPr>
        <p:txBody>
          <a:bodyPr wrap="none" anchor="ctr"/>
          <a:lstStyle/>
          <a:p>
            <a:endParaRPr lang="zh-CN" altLang="en-US"/>
          </a:p>
        </p:txBody>
      </p:sp>
      <p:sp>
        <p:nvSpPr>
          <p:cNvPr id="194566" name="Line 6"/>
          <p:cNvSpPr>
            <a:spLocks noChangeShapeType="1"/>
          </p:cNvSpPr>
          <p:nvPr/>
        </p:nvSpPr>
        <p:spPr bwMode="auto">
          <a:xfrm flipH="1">
            <a:off x="1066800" y="1752600"/>
            <a:ext cx="2209800" cy="2209800"/>
          </a:xfrm>
          <a:prstGeom prst="line">
            <a:avLst/>
          </a:prstGeom>
          <a:noFill/>
          <a:ln w="38100">
            <a:solidFill>
              <a:srgbClr val="008080"/>
            </a:solidFill>
            <a:round/>
            <a:headEnd/>
            <a:tailEnd/>
          </a:ln>
        </p:spPr>
        <p:txBody>
          <a:bodyPr wrap="none" anchor="ctr"/>
          <a:lstStyle/>
          <a:p>
            <a:endParaRPr lang="zh-CN" altLang="en-US"/>
          </a:p>
        </p:txBody>
      </p:sp>
      <p:sp>
        <p:nvSpPr>
          <p:cNvPr id="100357" name="Line 7"/>
          <p:cNvSpPr>
            <a:spLocks noChangeShapeType="1"/>
          </p:cNvSpPr>
          <p:nvPr/>
        </p:nvSpPr>
        <p:spPr bwMode="auto">
          <a:xfrm>
            <a:off x="1219200" y="2209800"/>
            <a:ext cx="2133600" cy="0"/>
          </a:xfrm>
          <a:prstGeom prst="line">
            <a:avLst/>
          </a:prstGeom>
          <a:noFill/>
          <a:ln w="38100">
            <a:solidFill>
              <a:srgbClr val="000099"/>
            </a:solidFill>
            <a:round/>
            <a:headEnd/>
            <a:tailEnd/>
          </a:ln>
        </p:spPr>
        <p:txBody>
          <a:bodyPr wrap="none" anchor="ctr"/>
          <a:lstStyle/>
          <a:p>
            <a:endParaRPr lang="zh-CN" altLang="en-US"/>
          </a:p>
        </p:txBody>
      </p:sp>
      <p:sp>
        <p:nvSpPr>
          <p:cNvPr id="100358" name="Line 8"/>
          <p:cNvSpPr>
            <a:spLocks noChangeShapeType="1"/>
          </p:cNvSpPr>
          <p:nvPr/>
        </p:nvSpPr>
        <p:spPr bwMode="auto">
          <a:xfrm>
            <a:off x="1219200" y="2209800"/>
            <a:ext cx="0" cy="2133600"/>
          </a:xfrm>
          <a:prstGeom prst="line">
            <a:avLst/>
          </a:prstGeom>
          <a:noFill/>
          <a:ln w="38100">
            <a:solidFill>
              <a:srgbClr val="000099"/>
            </a:solidFill>
            <a:round/>
            <a:headEnd/>
            <a:tailEnd/>
          </a:ln>
        </p:spPr>
        <p:txBody>
          <a:bodyPr wrap="none" anchor="ctr"/>
          <a:lstStyle/>
          <a:p>
            <a:endParaRPr lang="zh-CN" altLang="en-US"/>
          </a:p>
        </p:txBody>
      </p:sp>
      <p:sp>
        <p:nvSpPr>
          <p:cNvPr id="100359" name="Line 9"/>
          <p:cNvSpPr>
            <a:spLocks noChangeShapeType="1"/>
          </p:cNvSpPr>
          <p:nvPr/>
        </p:nvSpPr>
        <p:spPr bwMode="auto">
          <a:xfrm>
            <a:off x="1219200" y="2743200"/>
            <a:ext cx="2133600" cy="0"/>
          </a:xfrm>
          <a:prstGeom prst="line">
            <a:avLst/>
          </a:prstGeom>
          <a:noFill/>
          <a:ln w="28575">
            <a:solidFill>
              <a:srgbClr val="000099"/>
            </a:solidFill>
            <a:round/>
            <a:headEnd/>
            <a:tailEnd/>
          </a:ln>
        </p:spPr>
        <p:txBody>
          <a:bodyPr wrap="none" anchor="ctr"/>
          <a:lstStyle/>
          <a:p>
            <a:endParaRPr lang="zh-CN" altLang="en-US"/>
          </a:p>
        </p:txBody>
      </p:sp>
      <p:sp>
        <p:nvSpPr>
          <p:cNvPr id="100360" name="Line 10"/>
          <p:cNvSpPr>
            <a:spLocks noChangeShapeType="1"/>
          </p:cNvSpPr>
          <p:nvPr/>
        </p:nvSpPr>
        <p:spPr bwMode="auto">
          <a:xfrm>
            <a:off x="1219200" y="3276600"/>
            <a:ext cx="2133600" cy="0"/>
          </a:xfrm>
          <a:prstGeom prst="line">
            <a:avLst/>
          </a:prstGeom>
          <a:noFill/>
          <a:ln w="28575">
            <a:solidFill>
              <a:srgbClr val="000099"/>
            </a:solidFill>
            <a:round/>
            <a:headEnd/>
            <a:tailEnd/>
          </a:ln>
        </p:spPr>
        <p:txBody>
          <a:bodyPr wrap="none" anchor="ctr"/>
          <a:lstStyle/>
          <a:p>
            <a:endParaRPr lang="zh-CN" altLang="en-US"/>
          </a:p>
        </p:txBody>
      </p:sp>
      <p:sp>
        <p:nvSpPr>
          <p:cNvPr id="100361" name="Line 11"/>
          <p:cNvSpPr>
            <a:spLocks noChangeShapeType="1"/>
          </p:cNvSpPr>
          <p:nvPr/>
        </p:nvSpPr>
        <p:spPr bwMode="auto">
          <a:xfrm>
            <a:off x="1219200" y="3810000"/>
            <a:ext cx="2133600" cy="0"/>
          </a:xfrm>
          <a:prstGeom prst="line">
            <a:avLst/>
          </a:prstGeom>
          <a:noFill/>
          <a:ln w="28575">
            <a:solidFill>
              <a:srgbClr val="000099"/>
            </a:solidFill>
            <a:round/>
            <a:headEnd/>
            <a:tailEnd/>
          </a:ln>
        </p:spPr>
        <p:txBody>
          <a:bodyPr wrap="none" anchor="ctr"/>
          <a:lstStyle/>
          <a:p>
            <a:endParaRPr lang="zh-CN" altLang="en-US"/>
          </a:p>
        </p:txBody>
      </p:sp>
      <p:sp>
        <p:nvSpPr>
          <p:cNvPr id="100362" name="Line 12"/>
          <p:cNvSpPr>
            <a:spLocks noChangeShapeType="1"/>
          </p:cNvSpPr>
          <p:nvPr/>
        </p:nvSpPr>
        <p:spPr bwMode="auto">
          <a:xfrm>
            <a:off x="1219200" y="4343400"/>
            <a:ext cx="2133600" cy="0"/>
          </a:xfrm>
          <a:prstGeom prst="line">
            <a:avLst/>
          </a:prstGeom>
          <a:noFill/>
          <a:ln w="38100">
            <a:solidFill>
              <a:srgbClr val="000099"/>
            </a:solidFill>
            <a:round/>
            <a:headEnd/>
            <a:tailEnd/>
          </a:ln>
        </p:spPr>
        <p:txBody>
          <a:bodyPr wrap="none" anchor="ctr"/>
          <a:lstStyle/>
          <a:p>
            <a:endParaRPr lang="zh-CN" altLang="en-US"/>
          </a:p>
        </p:txBody>
      </p:sp>
      <p:sp>
        <p:nvSpPr>
          <p:cNvPr id="100363" name="Line 13"/>
          <p:cNvSpPr>
            <a:spLocks noChangeShapeType="1"/>
          </p:cNvSpPr>
          <p:nvPr/>
        </p:nvSpPr>
        <p:spPr bwMode="auto">
          <a:xfrm>
            <a:off x="1752600" y="2209800"/>
            <a:ext cx="0" cy="2133600"/>
          </a:xfrm>
          <a:prstGeom prst="line">
            <a:avLst/>
          </a:prstGeom>
          <a:noFill/>
          <a:ln w="28575">
            <a:solidFill>
              <a:srgbClr val="000099"/>
            </a:solidFill>
            <a:round/>
            <a:headEnd/>
            <a:tailEnd/>
          </a:ln>
        </p:spPr>
        <p:txBody>
          <a:bodyPr wrap="none" anchor="ctr"/>
          <a:lstStyle/>
          <a:p>
            <a:endParaRPr lang="zh-CN" altLang="en-US"/>
          </a:p>
        </p:txBody>
      </p:sp>
      <p:sp>
        <p:nvSpPr>
          <p:cNvPr id="100364" name="Line 14"/>
          <p:cNvSpPr>
            <a:spLocks noChangeShapeType="1"/>
          </p:cNvSpPr>
          <p:nvPr/>
        </p:nvSpPr>
        <p:spPr bwMode="auto">
          <a:xfrm>
            <a:off x="2286000" y="2209800"/>
            <a:ext cx="0" cy="2133600"/>
          </a:xfrm>
          <a:prstGeom prst="line">
            <a:avLst/>
          </a:prstGeom>
          <a:noFill/>
          <a:ln w="28575">
            <a:solidFill>
              <a:srgbClr val="000099"/>
            </a:solidFill>
            <a:round/>
            <a:headEnd/>
            <a:tailEnd/>
          </a:ln>
        </p:spPr>
        <p:txBody>
          <a:bodyPr wrap="none" anchor="ctr"/>
          <a:lstStyle/>
          <a:p>
            <a:endParaRPr lang="zh-CN" altLang="en-US"/>
          </a:p>
        </p:txBody>
      </p:sp>
      <p:sp>
        <p:nvSpPr>
          <p:cNvPr id="100365" name="Line 15"/>
          <p:cNvSpPr>
            <a:spLocks noChangeShapeType="1"/>
          </p:cNvSpPr>
          <p:nvPr/>
        </p:nvSpPr>
        <p:spPr bwMode="auto">
          <a:xfrm>
            <a:off x="2819400" y="2209800"/>
            <a:ext cx="0" cy="2133600"/>
          </a:xfrm>
          <a:prstGeom prst="line">
            <a:avLst/>
          </a:prstGeom>
          <a:noFill/>
          <a:ln w="28575">
            <a:solidFill>
              <a:srgbClr val="000099"/>
            </a:solidFill>
            <a:round/>
            <a:headEnd/>
            <a:tailEnd/>
          </a:ln>
        </p:spPr>
        <p:txBody>
          <a:bodyPr wrap="none" anchor="ctr"/>
          <a:lstStyle/>
          <a:p>
            <a:endParaRPr lang="zh-CN" altLang="en-US"/>
          </a:p>
        </p:txBody>
      </p:sp>
      <p:sp>
        <p:nvSpPr>
          <p:cNvPr id="100366" name="Line 16"/>
          <p:cNvSpPr>
            <a:spLocks noChangeShapeType="1"/>
          </p:cNvSpPr>
          <p:nvPr/>
        </p:nvSpPr>
        <p:spPr bwMode="auto">
          <a:xfrm>
            <a:off x="3352800" y="2209800"/>
            <a:ext cx="0" cy="2133600"/>
          </a:xfrm>
          <a:prstGeom prst="line">
            <a:avLst/>
          </a:prstGeom>
          <a:noFill/>
          <a:ln w="38100">
            <a:solidFill>
              <a:srgbClr val="000099"/>
            </a:solidFill>
            <a:round/>
            <a:headEnd/>
            <a:tailEnd/>
          </a:ln>
        </p:spPr>
        <p:txBody>
          <a:bodyPr wrap="none" anchor="ctr"/>
          <a:lstStyle/>
          <a:p>
            <a:endParaRPr lang="zh-CN" altLang="en-US"/>
          </a:p>
        </p:txBody>
      </p:sp>
      <p:sp>
        <p:nvSpPr>
          <p:cNvPr id="100367" name="Text Box 17"/>
          <p:cNvSpPr txBox="1">
            <a:spLocks noChangeArrowheads="1"/>
          </p:cNvSpPr>
          <p:nvPr/>
        </p:nvSpPr>
        <p:spPr bwMode="auto">
          <a:xfrm>
            <a:off x="2209800" y="2124075"/>
            <a:ext cx="636588" cy="701675"/>
          </a:xfrm>
          <a:prstGeom prst="rect">
            <a:avLst/>
          </a:prstGeom>
          <a:noFill/>
          <a:ln w="9525">
            <a:noFill/>
            <a:miter lim="800000"/>
            <a:headEnd/>
            <a:tailEnd/>
          </a:ln>
        </p:spPr>
        <p:txBody>
          <a:bodyPr wrap="none">
            <a:spAutoFit/>
          </a:bodyPr>
          <a:lstStyle/>
          <a:p>
            <a:r>
              <a:rPr lang="en-US" altLang="zh-CN" sz="4000">
                <a:solidFill>
                  <a:srgbClr val="800080"/>
                </a:solidFill>
                <a:ea typeface="隶书" pitchFamily="49" charset="-122"/>
                <a:sym typeface="Wingdings" pitchFamily="2" charset="2"/>
              </a:rPr>
              <a:t></a:t>
            </a:r>
            <a:endParaRPr lang="en-US" altLang="zh-CN" sz="3600">
              <a:ea typeface="隶书" pitchFamily="49" charset="-122"/>
            </a:endParaRPr>
          </a:p>
        </p:txBody>
      </p:sp>
      <p:sp>
        <p:nvSpPr>
          <p:cNvPr id="100368" name="Text Box 18"/>
          <p:cNvSpPr txBox="1">
            <a:spLocks noChangeArrowheads="1"/>
          </p:cNvSpPr>
          <p:nvPr/>
        </p:nvSpPr>
        <p:spPr bwMode="auto">
          <a:xfrm>
            <a:off x="1203325" y="2667000"/>
            <a:ext cx="636588" cy="701675"/>
          </a:xfrm>
          <a:prstGeom prst="rect">
            <a:avLst/>
          </a:prstGeom>
          <a:noFill/>
          <a:ln w="9525">
            <a:noFill/>
            <a:miter lim="800000"/>
            <a:headEnd/>
            <a:tailEnd/>
          </a:ln>
        </p:spPr>
        <p:txBody>
          <a:bodyPr wrap="none">
            <a:spAutoFit/>
          </a:bodyPr>
          <a:lstStyle/>
          <a:p>
            <a:r>
              <a:rPr lang="en-US" altLang="zh-CN" sz="4000">
                <a:solidFill>
                  <a:srgbClr val="800080"/>
                </a:solidFill>
                <a:ea typeface="隶书" pitchFamily="49" charset="-122"/>
                <a:sym typeface="Monotype Sorts" pitchFamily="2" charset="2"/>
              </a:rPr>
              <a:t></a:t>
            </a:r>
            <a:endParaRPr lang="en-US" altLang="zh-CN">
              <a:ea typeface="隶书" pitchFamily="49" charset="-122"/>
            </a:endParaRPr>
          </a:p>
        </p:txBody>
      </p:sp>
      <p:sp>
        <p:nvSpPr>
          <p:cNvPr id="100369" name="Text Box 19"/>
          <p:cNvSpPr txBox="1">
            <a:spLocks noChangeArrowheads="1"/>
          </p:cNvSpPr>
          <p:nvPr/>
        </p:nvSpPr>
        <p:spPr bwMode="auto">
          <a:xfrm>
            <a:off x="2803525" y="3184525"/>
            <a:ext cx="636588" cy="701675"/>
          </a:xfrm>
          <a:prstGeom prst="rect">
            <a:avLst/>
          </a:prstGeom>
          <a:noFill/>
          <a:ln w="9525">
            <a:noFill/>
            <a:miter lim="800000"/>
            <a:headEnd/>
            <a:tailEnd/>
          </a:ln>
        </p:spPr>
        <p:txBody>
          <a:bodyPr wrap="none">
            <a:spAutoFit/>
          </a:bodyPr>
          <a:lstStyle/>
          <a:p>
            <a:r>
              <a:rPr lang="en-US" altLang="zh-CN" sz="4000">
                <a:solidFill>
                  <a:srgbClr val="800080"/>
                </a:solidFill>
                <a:ea typeface="隶书" pitchFamily="49" charset="-122"/>
                <a:sym typeface="Monotype Sorts" pitchFamily="2" charset="2"/>
              </a:rPr>
              <a:t></a:t>
            </a:r>
            <a:endParaRPr lang="en-US" altLang="zh-CN">
              <a:ea typeface="隶书" pitchFamily="49" charset="-122"/>
            </a:endParaRPr>
          </a:p>
        </p:txBody>
      </p:sp>
      <p:sp>
        <p:nvSpPr>
          <p:cNvPr id="194580" name="Line 20"/>
          <p:cNvSpPr>
            <a:spLocks noChangeShapeType="1"/>
          </p:cNvSpPr>
          <p:nvPr/>
        </p:nvSpPr>
        <p:spPr bwMode="auto">
          <a:xfrm flipH="1">
            <a:off x="1066800" y="2057400"/>
            <a:ext cx="2438400" cy="2438400"/>
          </a:xfrm>
          <a:prstGeom prst="line">
            <a:avLst/>
          </a:prstGeom>
          <a:noFill/>
          <a:ln w="38100">
            <a:solidFill>
              <a:srgbClr val="008080"/>
            </a:solidFill>
            <a:round/>
            <a:headEnd/>
            <a:tailEnd/>
          </a:ln>
        </p:spPr>
        <p:txBody>
          <a:bodyPr wrap="none" anchor="ctr"/>
          <a:lstStyle/>
          <a:p>
            <a:endParaRPr lang="zh-CN" altLang="en-US"/>
          </a:p>
        </p:txBody>
      </p:sp>
      <p:sp>
        <p:nvSpPr>
          <p:cNvPr id="194581" name="Line 21"/>
          <p:cNvSpPr>
            <a:spLocks noChangeShapeType="1"/>
          </p:cNvSpPr>
          <p:nvPr/>
        </p:nvSpPr>
        <p:spPr bwMode="auto">
          <a:xfrm flipH="1">
            <a:off x="1066800" y="1447800"/>
            <a:ext cx="1981200" cy="1981200"/>
          </a:xfrm>
          <a:prstGeom prst="line">
            <a:avLst/>
          </a:prstGeom>
          <a:noFill/>
          <a:ln w="38100">
            <a:solidFill>
              <a:srgbClr val="008080"/>
            </a:solidFill>
            <a:round/>
            <a:headEnd/>
            <a:tailEnd/>
          </a:ln>
        </p:spPr>
        <p:txBody>
          <a:bodyPr wrap="none" anchor="ctr"/>
          <a:lstStyle/>
          <a:p>
            <a:endParaRPr lang="zh-CN" altLang="en-US"/>
          </a:p>
        </p:txBody>
      </p:sp>
      <p:sp>
        <p:nvSpPr>
          <p:cNvPr id="194582" name="Line 22"/>
          <p:cNvSpPr>
            <a:spLocks noChangeShapeType="1"/>
          </p:cNvSpPr>
          <p:nvPr/>
        </p:nvSpPr>
        <p:spPr bwMode="auto">
          <a:xfrm flipH="1">
            <a:off x="1066800" y="1219200"/>
            <a:ext cx="1676400" cy="1676400"/>
          </a:xfrm>
          <a:prstGeom prst="line">
            <a:avLst/>
          </a:prstGeom>
          <a:noFill/>
          <a:ln w="38100">
            <a:solidFill>
              <a:srgbClr val="008080"/>
            </a:solidFill>
            <a:round/>
            <a:headEnd/>
            <a:tailEnd/>
          </a:ln>
        </p:spPr>
        <p:txBody>
          <a:bodyPr wrap="none" anchor="ctr"/>
          <a:lstStyle/>
          <a:p>
            <a:endParaRPr lang="zh-CN" altLang="en-US"/>
          </a:p>
        </p:txBody>
      </p:sp>
      <p:sp>
        <p:nvSpPr>
          <p:cNvPr id="194583" name="Line 23"/>
          <p:cNvSpPr>
            <a:spLocks noChangeShapeType="1"/>
          </p:cNvSpPr>
          <p:nvPr/>
        </p:nvSpPr>
        <p:spPr bwMode="auto">
          <a:xfrm flipV="1">
            <a:off x="1600200" y="2286000"/>
            <a:ext cx="2209800" cy="2209800"/>
          </a:xfrm>
          <a:prstGeom prst="line">
            <a:avLst/>
          </a:prstGeom>
          <a:noFill/>
          <a:ln w="38100">
            <a:solidFill>
              <a:srgbClr val="008080"/>
            </a:solidFill>
            <a:round/>
            <a:headEnd/>
            <a:tailEnd/>
          </a:ln>
        </p:spPr>
        <p:txBody>
          <a:bodyPr wrap="none" anchor="ctr"/>
          <a:lstStyle/>
          <a:p>
            <a:endParaRPr lang="zh-CN" altLang="en-US"/>
          </a:p>
        </p:txBody>
      </p:sp>
      <p:sp>
        <p:nvSpPr>
          <p:cNvPr id="194584" name="Line 24"/>
          <p:cNvSpPr>
            <a:spLocks noChangeShapeType="1"/>
          </p:cNvSpPr>
          <p:nvPr/>
        </p:nvSpPr>
        <p:spPr bwMode="auto">
          <a:xfrm flipV="1">
            <a:off x="2133600" y="2590800"/>
            <a:ext cx="1905000" cy="1905000"/>
          </a:xfrm>
          <a:prstGeom prst="line">
            <a:avLst/>
          </a:prstGeom>
          <a:noFill/>
          <a:ln w="38100">
            <a:solidFill>
              <a:srgbClr val="008080"/>
            </a:solidFill>
            <a:round/>
            <a:headEnd/>
            <a:tailEnd/>
          </a:ln>
        </p:spPr>
        <p:txBody>
          <a:bodyPr wrap="none" anchor="ctr"/>
          <a:lstStyle/>
          <a:p>
            <a:endParaRPr lang="zh-CN" altLang="en-US"/>
          </a:p>
        </p:txBody>
      </p:sp>
      <p:sp>
        <p:nvSpPr>
          <p:cNvPr id="194585" name="Line 25"/>
          <p:cNvSpPr>
            <a:spLocks noChangeShapeType="1"/>
          </p:cNvSpPr>
          <p:nvPr/>
        </p:nvSpPr>
        <p:spPr bwMode="auto">
          <a:xfrm flipV="1">
            <a:off x="2667000" y="3048000"/>
            <a:ext cx="1447800" cy="1447800"/>
          </a:xfrm>
          <a:prstGeom prst="line">
            <a:avLst/>
          </a:prstGeom>
          <a:noFill/>
          <a:ln w="38100">
            <a:solidFill>
              <a:srgbClr val="008080"/>
            </a:solidFill>
            <a:round/>
            <a:headEnd/>
            <a:tailEnd/>
          </a:ln>
        </p:spPr>
        <p:txBody>
          <a:bodyPr wrap="none" anchor="ctr"/>
          <a:lstStyle/>
          <a:p>
            <a:endParaRPr lang="zh-CN" altLang="en-US"/>
          </a:p>
        </p:txBody>
      </p:sp>
      <p:sp>
        <p:nvSpPr>
          <p:cNvPr id="194586" name="Line 26"/>
          <p:cNvSpPr>
            <a:spLocks noChangeShapeType="1"/>
          </p:cNvSpPr>
          <p:nvPr/>
        </p:nvSpPr>
        <p:spPr bwMode="auto">
          <a:xfrm>
            <a:off x="2743200" y="1219200"/>
            <a:ext cx="1371600" cy="0"/>
          </a:xfrm>
          <a:prstGeom prst="line">
            <a:avLst/>
          </a:prstGeom>
          <a:noFill/>
          <a:ln w="38100">
            <a:solidFill>
              <a:srgbClr val="008080"/>
            </a:solidFill>
            <a:round/>
            <a:headEnd/>
            <a:tailEnd/>
          </a:ln>
        </p:spPr>
        <p:txBody>
          <a:bodyPr wrap="none" anchor="ctr"/>
          <a:lstStyle/>
          <a:p>
            <a:endParaRPr lang="zh-CN" altLang="en-US"/>
          </a:p>
        </p:txBody>
      </p:sp>
      <p:sp>
        <p:nvSpPr>
          <p:cNvPr id="194587" name="Text Box 27"/>
          <p:cNvSpPr txBox="1">
            <a:spLocks noChangeArrowheads="1"/>
          </p:cNvSpPr>
          <p:nvPr/>
        </p:nvSpPr>
        <p:spPr bwMode="auto">
          <a:xfrm>
            <a:off x="4114800" y="779463"/>
            <a:ext cx="2330450" cy="2428875"/>
          </a:xfrm>
          <a:prstGeom prst="rect">
            <a:avLst/>
          </a:prstGeom>
          <a:noFill/>
          <a:ln w="9525">
            <a:noFill/>
            <a:miter lim="800000"/>
            <a:headEnd/>
            <a:tailEnd/>
          </a:ln>
        </p:spPr>
        <p:txBody>
          <a:bodyPr>
            <a:spAutoFit/>
          </a:bodyPr>
          <a:lstStyle/>
          <a:p>
            <a:pPr>
              <a:lnSpc>
                <a:spcPct val="120000"/>
              </a:lnSpc>
            </a:pPr>
            <a:r>
              <a:rPr lang="en-US" altLang="zh-CN" sz="3200" b="1">
                <a:solidFill>
                  <a:srgbClr val="008080"/>
                </a:solidFill>
                <a:ea typeface="隶书" pitchFamily="49" charset="-122"/>
              </a:rPr>
              <a:t>0</a:t>
            </a:r>
            <a:r>
              <a:rPr lang="en-US" altLang="zh-CN" sz="3200" b="1" baseline="30000">
                <a:solidFill>
                  <a:srgbClr val="008080"/>
                </a:solidFill>
                <a:ea typeface="隶书" pitchFamily="49" charset="-122"/>
              </a:rPr>
              <a:t>#</a:t>
            </a:r>
            <a:r>
              <a:rPr lang="zh-CN" altLang="en-US" sz="3200" b="1">
                <a:solidFill>
                  <a:srgbClr val="008080"/>
                </a:solidFill>
                <a:ea typeface="隶书" pitchFamily="49" charset="-122"/>
              </a:rPr>
              <a:t>次对角线</a:t>
            </a:r>
          </a:p>
          <a:p>
            <a:pPr>
              <a:lnSpc>
                <a:spcPct val="120000"/>
              </a:lnSpc>
            </a:pPr>
            <a:r>
              <a:rPr lang="en-US" altLang="zh-CN" sz="3200" b="1">
                <a:solidFill>
                  <a:srgbClr val="008080"/>
                </a:solidFill>
                <a:ea typeface="隶书" pitchFamily="49" charset="-122"/>
              </a:rPr>
              <a:t>2</a:t>
            </a:r>
            <a:r>
              <a:rPr lang="en-US" altLang="zh-CN" sz="3200" b="1" baseline="30000">
                <a:solidFill>
                  <a:srgbClr val="008080"/>
                </a:solidFill>
                <a:ea typeface="隶书" pitchFamily="49" charset="-122"/>
              </a:rPr>
              <a:t>#</a:t>
            </a:r>
            <a:r>
              <a:rPr lang="zh-CN" altLang="en-US" sz="3200" b="1">
                <a:solidFill>
                  <a:srgbClr val="008080"/>
                </a:solidFill>
                <a:ea typeface="隶书" pitchFamily="49" charset="-122"/>
              </a:rPr>
              <a:t>次对角线</a:t>
            </a:r>
          </a:p>
          <a:p>
            <a:pPr>
              <a:lnSpc>
                <a:spcPct val="120000"/>
              </a:lnSpc>
            </a:pPr>
            <a:r>
              <a:rPr lang="en-US" altLang="zh-CN" sz="3200" b="1">
                <a:solidFill>
                  <a:srgbClr val="008080"/>
                </a:solidFill>
                <a:ea typeface="隶书" pitchFamily="49" charset="-122"/>
              </a:rPr>
              <a:t>4</a:t>
            </a:r>
            <a:r>
              <a:rPr lang="en-US" altLang="zh-CN" sz="3200" b="1" baseline="30000">
                <a:solidFill>
                  <a:srgbClr val="008080"/>
                </a:solidFill>
                <a:ea typeface="隶书" pitchFamily="49" charset="-122"/>
              </a:rPr>
              <a:t>#</a:t>
            </a:r>
            <a:r>
              <a:rPr lang="zh-CN" altLang="en-US" sz="3200" b="1">
                <a:solidFill>
                  <a:srgbClr val="008080"/>
                </a:solidFill>
                <a:ea typeface="隶书" pitchFamily="49" charset="-122"/>
              </a:rPr>
              <a:t>次对角线</a:t>
            </a:r>
          </a:p>
          <a:p>
            <a:pPr>
              <a:lnSpc>
                <a:spcPct val="120000"/>
              </a:lnSpc>
            </a:pPr>
            <a:r>
              <a:rPr lang="en-US" altLang="zh-CN" sz="3200" b="1">
                <a:solidFill>
                  <a:srgbClr val="008080"/>
                </a:solidFill>
                <a:ea typeface="隶书" pitchFamily="49" charset="-122"/>
              </a:rPr>
              <a:t>6</a:t>
            </a:r>
            <a:r>
              <a:rPr lang="en-US" altLang="zh-CN" sz="3200" b="1" baseline="30000">
                <a:solidFill>
                  <a:srgbClr val="008080"/>
                </a:solidFill>
                <a:ea typeface="隶书" pitchFamily="49" charset="-122"/>
              </a:rPr>
              <a:t>#</a:t>
            </a:r>
            <a:r>
              <a:rPr lang="zh-CN" altLang="en-US" sz="3200" b="1">
                <a:solidFill>
                  <a:srgbClr val="008080"/>
                </a:solidFill>
                <a:ea typeface="隶书" pitchFamily="49" charset="-122"/>
              </a:rPr>
              <a:t>次对角线</a:t>
            </a:r>
            <a:endParaRPr lang="zh-CN" altLang="en-US">
              <a:solidFill>
                <a:srgbClr val="008080"/>
              </a:solidFill>
              <a:ea typeface="隶书" pitchFamily="49" charset="-122"/>
            </a:endParaRPr>
          </a:p>
        </p:txBody>
      </p:sp>
      <p:sp>
        <p:nvSpPr>
          <p:cNvPr id="194588" name="Text Box 28"/>
          <p:cNvSpPr txBox="1">
            <a:spLocks noChangeArrowheads="1"/>
          </p:cNvSpPr>
          <p:nvPr/>
        </p:nvSpPr>
        <p:spPr bwMode="auto">
          <a:xfrm>
            <a:off x="6375400" y="1050925"/>
            <a:ext cx="2414588" cy="1844675"/>
          </a:xfrm>
          <a:prstGeom prst="rect">
            <a:avLst/>
          </a:prstGeom>
          <a:noFill/>
          <a:ln w="9525">
            <a:noFill/>
            <a:miter lim="800000"/>
            <a:headEnd/>
            <a:tailEnd/>
          </a:ln>
        </p:spPr>
        <p:txBody>
          <a:bodyPr>
            <a:spAutoFit/>
          </a:bodyPr>
          <a:lstStyle/>
          <a:p>
            <a:pPr>
              <a:lnSpc>
                <a:spcPct val="120000"/>
              </a:lnSpc>
            </a:pPr>
            <a:r>
              <a:rPr lang="en-US" altLang="zh-CN" sz="3200" b="1">
                <a:solidFill>
                  <a:srgbClr val="008080"/>
                </a:solidFill>
                <a:ea typeface="隶书" pitchFamily="49" charset="-122"/>
              </a:rPr>
              <a:t>1</a:t>
            </a:r>
            <a:r>
              <a:rPr lang="en-US" altLang="zh-CN" sz="3200" b="1" baseline="30000">
                <a:solidFill>
                  <a:srgbClr val="008080"/>
                </a:solidFill>
                <a:ea typeface="隶书" pitchFamily="49" charset="-122"/>
              </a:rPr>
              <a:t>#</a:t>
            </a:r>
            <a:r>
              <a:rPr lang="zh-CN" altLang="en-US" sz="3200" b="1">
                <a:solidFill>
                  <a:srgbClr val="008080"/>
                </a:solidFill>
                <a:ea typeface="隶书" pitchFamily="49" charset="-122"/>
              </a:rPr>
              <a:t>次对角线</a:t>
            </a:r>
          </a:p>
          <a:p>
            <a:pPr>
              <a:lnSpc>
                <a:spcPct val="120000"/>
              </a:lnSpc>
            </a:pPr>
            <a:r>
              <a:rPr lang="en-US" altLang="zh-CN" sz="3200" b="1">
                <a:solidFill>
                  <a:srgbClr val="008080"/>
                </a:solidFill>
                <a:ea typeface="隶书" pitchFamily="49" charset="-122"/>
              </a:rPr>
              <a:t>3</a:t>
            </a:r>
            <a:r>
              <a:rPr lang="en-US" altLang="zh-CN" sz="3200" b="1" baseline="30000">
                <a:solidFill>
                  <a:srgbClr val="008080"/>
                </a:solidFill>
                <a:ea typeface="隶书" pitchFamily="49" charset="-122"/>
              </a:rPr>
              <a:t>#</a:t>
            </a:r>
            <a:r>
              <a:rPr lang="zh-CN" altLang="en-US" sz="3200" b="1">
                <a:solidFill>
                  <a:srgbClr val="008080"/>
                </a:solidFill>
                <a:ea typeface="隶书" pitchFamily="49" charset="-122"/>
              </a:rPr>
              <a:t>次对角线</a:t>
            </a:r>
          </a:p>
          <a:p>
            <a:pPr>
              <a:lnSpc>
                <a:spcPct val="120000"/>
              </a:lnSpc>
            </a:pPr>
            <a:r>
              <a:rPr lang="en-US" altLang="zh-CN" sz="3200" b="1">
                <a:solidFill>
                  <a:srgbClr val="008080"/>
                </a:solidFill>
                <a:ea typeface="隶书" pitchFamily="49" charset="-122"/>
              </a:rPr>
              <a:t>5</a:t>
            </a:r>
            <a:r>
              <a:rPr lang="en-US" altLang="zh-CN" sz="3200" b="1" baseline="30000">
                <a:solidFill>
                  <a:srgbClr val="008080"/>
                </a:solidFill>
                <a:ea typeface="隶书" pitchFamily="49" charset="-122"/>
              </a:rPr>
              <a:t>#</a:t>
            </a:r>
            <a:r>
              <a:rPr lang="zh-CN" altLang="en-US" sz="3200" b="1">
                <a:solidFill>
                  <a:srgbClr val="008080"/>
                </a:solidFill>
                <a:ea typeface="隶书" pitchFamily="49" charset="-122"/>
              </a:rPr>
              <a:t>次对角线</a:t>
            </a:r>
            <a:endParaRPr lang="zh-CN" altLang="en-US">
              <a:ea typeface="隶书" pitchFamily="49" charset="-122"/>
            </a:endParaRPr>
          </a:p>
        </p:txBody>
      </p:sp>
      <p:sp>
        <p:nvSpPr>
          <p:cNvPr id="194589" name="Line 29"/>
          <p:cNvSpPr>
            <a:spLocks noChangeShapeType="1"/>
          </p:cNvSpPr>
          <p:nvPr/>
        </p:nvSpPr>
        <p:spPr bwMode="auto">
          <a:xfrm flipH="1">
            <a:off x="3048000" y="1447800"/>
            <a:ext cx="3352800" cy="0"/>
          </a:xfrm>
          <a:prstGeom prst="line">
            <a:avLst/>
          </a:prstGeom>
          <a:noFill/>
          <a:ln w="38100">
            <a:solidFill>
              <a:srgbClr val="008080"/>
            </a:solidFill>
            <a:round/>
            <a:headEnd/>
            <a:tailEnd/>
          </a:ln>
        </p:spPr>
        <p:txBody>
          <a:bodyPr wrap="none" anchor="ctr"/>
          <a:lstStyle/>
          <a:p>
            <a:endParaRPr lang="zh-CN" altLang="en-US"/>
          </a:p>
        </p:txBody>
      </p:sp>
      <p:sp>
        <p:nvSpPr>
          <p:cNvPr id="194590" name="Line 30"/>
          <p:cNvSpPr>
            <a:spLocks noChangeShapeType="1"/>
          </p:cNvSpPr>
          <p:nvPr/>
        </p:nvSpPr>
        <p:spPr bwMode="auto">
          <a:xfrm flipH="1">
            <a:off x="3276600" y="1752600"/>
            <a:ext cx="838200" cy="0"/>
          </a:xfrm>
          <a:prstGeom prst="line">
            <a:avLst/>
          </a:prstGeom>
          <a:noFill/>
          <a:ln w="38100">
            <a:solidFill>
              <a:srgbClr val="008080"/>
            </a:solidFill>
            <a:round/>
            <a:headEnd/>
            <a:tailEnd/>
          </a:ln>
        </p:spPr>
        <p:txBody>
          <a:bodyPr wrap="none" anchor="ctr"/>
          <a:lstStyle/>
          <a:p>
            <a:endParaRPr lang="zh-CN" altLang="en-US"/>
          </a:p>
        </p:txBody>
      </p:sp>
      <p:sp>
        <p:nvSpPr>
          <p:cNvPr id="194591" name="Line 31"/>
          <p:cNvSpPr>
            <a:spLocks noChangeShapeType="1"/>
          </p:cNvSpPr>
          <p:nvPr/>
        </p:nvSpPr>
        <p:spPr bwMode="auto">
          <a:xfrm flipH="1">
            <a:off x="3505200" y="2057400"/>
            <a:ext cx="2895600" cy="0"/>
          </a:xfrm>
          <a:prstGeom prst="line">
            <a:avLst/>
          </a:prstGeom>
          <a:noFill/>
          <a:ln w="38100">
            <a:solidFill>
              <a:srgbClr val="008080"/>
            </a:solidFill>
            <a:round/>
            <a:headEnd/>
            <a:tailEnd/>
          </a:ln>
        </p:spPr>
        <p:txBody>
          <a:bodyPr wrap="none" anchor="ctr"/>
          <a:lstStyle/>
          <a:p>
            <a:endParaRPr lang="zh-CN" altLang="en-US"/>
          </a:p>
        </p:txBody>
      </p:sp>
      <p:sp>
        <p:nvSpPr>
          <p:cNvPr id="194592" name="Line 32"/>
          <p:cNvSpPr>
            <a:spLocks noChangeShapeType="1"/>
          </p:cNvSpPr>
          <p:nvPr/>
        </p:nvSpPr>
        <p:spPr bwMode="auto">
          <a:xfrm flipH="1">
            <a:off x="3810000" y="2286000"/>
            <a:ext cx="304800" cy="0"/>
          </a:xfrm>
          <a:prstGeom prst="line">
            <a:avLst/>
          </a:prstGeom>
          <a:noFill/>
          <a:ln w="38100">
            <a:solidFill>
              <a:srgbClr val="008080"/>
            </a:solidFill>
            <a:round/>
            <a:headEnd/>
            <a:tailEnd/>
          </a:ln>
        </p:spPr>
        <p:txBody>
          <a:bodyPr wrap="none" anchor="ctr"/>
          <a:lstStyle/>
          <a:p>
            <a:endParaRPr lang="zh-CN" altLang="en-US"/>
          </a:p>
        </p:txBody>
      </p:sp>
      <p:sp>
        <p:nvSpPr>
          <p:cNvPr id="194593" name="Line 33"/>
          <p:cNvSpPr>
            <a:spLocks noChangeShapeType="1"/>
          </p:cNvSpPr>
          <p:nvPr/>
        </p:nvSpPr>
        <p:spPr bwMode="auto">
          <a:xfrm flipH="1">
            <a:off x="4038600" y="2590800"/>
            <a:ext cx="2362200" cy="0"/>
          </a:xfrm>
          <a:prstGeom prst="line">
            <a:avLst/>
          </a:prstGeom>
          <a:noFill/>
          <a:ln w="38100">
            <a:solidFill>
              <a:srgbClr val="008080"/>
            </a:solidFill>
            <a:round/>
            <a:headEnd/>
            <a:tailEnd/>
          </a:ln>
        </p:spPr>
        <p:txBody>
          <a:bodyPr wrap="none" anchor="ctr"/>
          <a:lstStyle/>
          <a:p>
            <a:endParaRPr lang="zh-CN" altLang="en-US"/>
          </a:p>
        </p:txBody>
      </p:sp>
      <p:sp>
        <p:nvSpPr>
          <p:cNvPr id="194594" name="Text Box 34"/>
          <p:cNvSpPr txBox="1">
            <a:spLocks noChangeArrowheads="1"/>
          </p:cNvSpPr>
          <p:nvPr/>
        </p:nvSpPr>
        <p:spPr bwMode="auto">
          <a:xfrm>
            <a:off x="6302375" y="3333750"/>
            <a:ext cx="2516188" cy="2428875"/>
          </a:xfrm>
          <a:prstGeom prst="rect">
            <a:avLst/>
          </a:prstGeom>
          <a:noFill/>
          <a:ln w="9525">
            <a:noFill/>
            <a:miter lim="800000"/>
            <a:headEnd/>
            <a:tailEnd/>
          </a:ln>
        </p:spPr>
        <p:txBody>
          <a:bodyPr>
            <a:spAutoFit/>
          </a:bodyPr>
          <a:lstStyle/>
          <a:p>
            <a:pPr>
              <a:lnSpc>
                <a:spcPct val="120000"/>
              </a:lnSpc>
            </a:pPr>
            <a:r>
              <a:rPr lang="en-US" altLang="zh-CN" sz="3200" b="1">
                <a:solidFill>
                  <a:srgbClr val="CC3300"/>
                </a:solidFill>
                <a:ea typeface="隶书" pitchFamily="49" charset="-122"/>
              </a:rPr>
              <a:t>0</a:t>
            </a:r>
            <a:r>
              <a:rPr lang="en-US" altLang="zh-CN" sz="3200" b="1" baseline="30000">
                <a:solidFill>
                  <a:srgbClr val="CC3300"/>
                </a:solidFill>
                <a:ea typeface="隶书" pitchFamily="49" charset="-122"/>
              </a:rPr>
              <a:t>#</a:t>
            </a:r>
            <a:r>
              <a:rPr lang="zh-CN" altLang="en-US" sz="3200" b="1">
                <a:solidFill>
                  <a:srgbClr val="CC3300"/>
                </a:solidFill>
                <a:ea typeface="隶书" pitchFamily="49" charset="-122"/>
              </a:rPr>
              <a:t>主对角线</a:t>
            </a:r>
          </a:p>
          <a:p>
            <a:pPr>
              <a:lnSpc>
                <a:spcPct val="120000"/>
              </a:lnSpc>
            </a:pPr>
            <a:r>
              <a:rPr lang="en-US" altLang="zh-CN" sz="3200" b="1">
                <a:solidFill>
                  <a:srgbClr val="CC3300"/>
                </a:solidFill>
                <a:ea typeface="隶书" pitchFamily="49" charset="-122"/>
              </a:rPr>
              <a:t>2</a:t>
            </a:r>
            <a:r>
              <a:rPr lang="en-US" altLang="zh-CN" sz="3200" b="1" baseline="30000">
                <a:solidFill>
                  <a:srgbClr val="CC3300"/>
                </a:solidFill>
                <a:ea typeface="隶书" pitchFamily="49" charset="-122"/>
              </a:rPr>
              <a:t>#</a:t>
            </a:r>
            <a:r>
              <a:rPr lang="zh-CN" altLang="en-US" sz="3200" b="1">
                <a:solidFill>
                  <a:srgbClr val="CC3300"/>
                </a:solidFill>
                <a:ea typeface="隶书" pitchFamily="49" charset="-122"/>
              </a:rPr>
              <a:t>主对角线</a:t>
            </a:r>
          </a:p>
          <a:p>
            <a:pPr>
              <a:lnSpc>
                <a:spcPct val="120000"/>
              </a:lnSpc>
            </a:pPr>
            <a:r>
              <a:rPr lang="en-US" altLang="zh-CN" sz="3200" b="1">
                <a:solidFill>
                  <a:srgbClr val="CC3300"/>
                </a:solidFill>
                <a:ea typeface="隶书" pitchFamily="49" charset="-122"/>
              </a:rPr>
              <a:t>4</a:t>
            </a:r>
            <a:r>
              <a:rPr lang="en-US" altLang="zh-CN" sz="3200" b="1" baseline="30000">
                <a:solidFill>
                  <a:srgbClr val="CC3300"/>
                </a:solidFill>
                <a:ea typeface="隶书" pitchFamily="49" charset="-122"/>
              </a:rPr>
              <a:t>#</a:t>
            </a:r>
            <a:r>
              <a:rPr lang="zh-CN" altLang="en-US" sz="3200" b="1">
                <a:solidFill>
                  <a:srgbClr val="CC3300"/>
                </a:solidFill>
                <a:ea typeface="隶书" pitchFamily="49" charset="-122"/>
              </a:rPr>
              <a:t>主对角线</a:t>
            </a:r>
          </a:p>
          <a:p>
            <a:pPr>
              <a:lnSpc>
                <a:spcPct val="120000"/>
              </a:lnSpc>
            </a:pPr>
            <a:r>
              <a:rPr lang="en-US" altLang="zh-CN" sz="3200" b="1">
                <a:solidFill>
                  <a:srgbClr val="CC3300"/>
                </a:solidFill>
                <a:ea typeface="隶书" pitchFamily="49" charset="-122"/>
              </a:rPr>
              <a:t>6</a:t>
            </a:r>
            <a:r>
              <a:rPr lang="en-US" altLang="zh-CN" sz="3200" b="1" baseline="30000">
                <a:solidFill>
                  <a:srgbClr val="CC3300"/>
                </a:solidFill>
                <a:ea typeface="隶书" pitchFamily="49" charset="-122"/>
              </a:rPr>
              <a:t>#</a:t>
            </a:r>
            <a:r>
              <a:rPr lang="zh-CN" altLang="en-US" sz="3200" b="1">
                <a:solidFill>
                  <a:srgbClr val="CC3300"/>
                </a:solidFill>
                <a:ea typeface="隶书" pitchFamily="49" charset="-122"/>
              </a:rPr>
              <a:t>主对角线</a:t>
            </a:r>
          </a:p>
        </p:txBody>
      </p:sp>
      <p:sp>
        <p:nvSpPr>
          <p:cNvPr id="194595" name="Line 35"/>
          <p:cNvSpPr>
            <a:spLocks noChangeShapeType="1"/>
          </p:cNvSpPr>
          <p:nvPr/>
        </p:nvSpPr>
        <p:spPr bwMode="auto">
          <a:xfrm flipH="1">
            <a:off x="4343400" y="3733800"/>
            <a:ext cx="1981200" cy="0"/>
          </a:xfrm>
          <a:prstGeom prst="line">
            <a:avLst/>
          </a:prstGeom>
          <a:noFill/>
          <a:ln w="38100">
            <a:solidFill>
              <a:srgbClr val="CC3300"/>
            </a:solidFill>
            <a:round/>
            <a:headEnd/>
            <a:tailEnd/>
          </a:ln>
        </p:spPr>
        <p:txBody>
          <a:bodyPr wrap="none" anchor="ctr"/>
          <a:lstStyle/>
          <a:p>
            <a:endParaRPr lang="zh-CN" altLang="en-US"/>
          </a:p>
        </p:txBody>
      </p:sp>
      <p:sp>
        <p:nvSpPr>
          <p:cNvPr id="194596" name="Line 36"/>
          <p:cNvSpPr>
            <a:spLocks noChangeShapeType="1"/>
          </p:cNvSpPr>
          <p:nvPr/>
        </p:nvSpPr>
        <p:spPr bwMode="auto">
          <a:xfrm>
            <a:off x="2667000" y="2057400"/>
            <a:ext cx="1676400" cy="1676400"/>
          </a:xfrm>
          <a:prstGeom prst="line">
            <a:avLst/>
          </a:prstGeom>
          <a:noFill/>
          <a:ln w="38100">
            <a:solidFill>
              <a:srgbClr val="CC3300"/>
            </a:solidFill>
            <a:round/>
            <a:headEnd/>
            <a:tailEnd/>
          </a:ln>
        </p:spPr>
        <p:txBody>
          <a:bodyPr wrap="none" anchor="ctr"/>
          <a:lstStyle/>
          <a:p>
            <a:endParaRPr lang="zh-CN" altLang="en-US"/>
          </a:p>
        </p:txBody>
      </p:sp>
      <p:sp>
        <p:nvSpPr>
          <p:cNvPr id="194597" name="Line 37"/>
          <p:cNvSpPr>
            <a:spLocks noChangeShapeType="1"/>
          </p:cNvSpPr>
          <p:nvPr/>
        </p:nvSpPr>
        <p:spPr bwMode="auto">
          <a:xfrm>
            <a:off x="1600200" y="2057400"/>
            <a:ext cx="2209800" cy="2209800"/>
          </a:xfrm>
          <a:prstGeom prst="line">
            <a:avLst/>
          </a:prstGeom>
          <a:noFill/>
          <a:ln w="38100">
            <a:solidFill>
              <a:srgbClr val="CC3300"/>
            </a:solidFill>
            <a:round/>
            <a:headEnd/>
            <a:tailEnd/>
          </a:ln>
        </p:spPr>
        <p:txBody>
          <a:bodyPr wrap="none" anchor="ctr"/>
          <a:lstStyle/>
          <a:p>
            <a:endParaRPr lang="zh-CN" altLang="en-US"/>
          </a:p>
        </p:txBody>
      </p:sp>
      <p:sp>
        <p:nvSpPr>
          <p:cNvPr id="194598" name="Line 38"/>
          <p:cNvSpPr>
            <a:spLocks noChangeShapeType="1"/>
          </p:cNvSpPr>
          <p:nvPr/>
        </p:nvSpPr>
        <p:spPr bwMode="auto">
          <a:xfrm flipH="1">
            <a:off x="3810000" y="4267200"/>
            <a:ext cx="2514600" cy="0"/>
          </a:xfrm>
          <a:prstGeom prst="line">
            <a:avLst/>
          </a:prstGeom>
          <a:noFill/>
          <a:ln w="38100">
            <a:solidFill>
              <a:srgbClr val="CC3300"/>
            </a:solidFill>
            <a:round/>
            <a:headEnd/>
            <a:tailEnd/>
          </a:ln>
        </p:spPr>
        <p:txBody>
          <a:bodyPr wrap="none" anchor="ctr"/>
          <a:lstStyle/>
          <a:p>
            <a:endParaRPr lang="zh-CN" altLang="en-US"/>
          </a:p>
        </p:txBody>
      </p:sp>
      <p:sp>
        <p:nvSpPr>
          <p:cNvPr id="194599" name="Line 39"/>
          <p:cNvSpPr>
            <a:spLocks noChangeShapeType="1"/>
          </p:cNvSpPr>
          <p:nvPr/>
        </p:nvSpPr>
        <p:spPr bwMode="auto">
          <a:xfrm>
            <a:off x="1066800" y="2590800"/>
            <a:ext cx="2286000" cy="2286000"/>
          </a:xfrm>
          <a:prstGeom prst="line">
            <a:avLst/>
          </a:prstGeom>
          <a:noFill/>
          <a:ln w="38100">
            <a:solidFill>
              <a:srgbClr val="CC3300"/>
            </a:solidFill>
            <a:round/>
            <a:headEnd/>
            <a:tailEnd/>
          </a:ln>
        </p:spPr>
        <p:txBody>
          <a:bodyPr wrap="none" anchor="ctr"/>
          <a:lstStyle/>
          <a:p>
            <a:endParaRPr lang="zh-CN" altLang="en-US"/>
          </a:p>
        </p:txBody>
      </p:sp>
      <p:sp>
        <p:nvSpPr>
          <p:cNvPr id="194600" name="Line 40"/>
          <p:cNvSpPr>
            <a:spLocks noChangeShapeType="1"/>
          </p:cNvSpPr>
          <p:nvPr/>
        </p:nvSpPr>
        <p:spPr bwMode="auto">
          <a:xfrm flipH="1">
            <a:off x="3352800" y="4876800"/>
            <a:ext cx="2971800" cy="0"/>
          </a:xfrm>
          <a:prstGeom prst="line">
            <a:avLst/>
          </a:prstGeom>
          <a:noFill/>
          <a:ln w="38100">
            <a:solidFill>
              <a:srgbClr val="CC3300"/>
            </a:solidFill>
            <a:round/>
            <a:headEnd/>
            <a:tailEnd/>
          </a:ln>
        </p:spPr>
        <p:txBody>
          <a:bodyPr wrap="none" anchor="ctr"/>
          <a:lstStyle/>
          <a:p>
            <a:endParaRPr lang="zh-CN" altLang="en-US"/>
          </a:p>
        </p:txBody>
      </p:sp>
      <p:sp>
        <p:nvSpPr>
          <p:cNvPr id="194601" name="Line 41"/>
          <p:cNvSpPr>
            <a:spLocks noChangeShapeType="1"/>
          </p:cNvSpPr>
          <p:nvPr/>
        </p:nvSpPr>
        <p:spPr bwMode="auto">
          <a:xfrm>
            <a:off x="1066800" y="3657600"/>
            <a:ext cx="1828800" cy="1828800"/>
          </a:xfrm>
          <a:prstGeom prst="line">
            <a:avLst/>
          </a:prstGeom>
          <a:noFill/>
          <a:ln w="38100">
            <a:solidFill>
              <a:srgbClr val="CC3300"/>
            </a:solidFill>
            <a:round/>
            <a:headEnd/>
            <a:tailEnd/>
          </a:ln>
        </p:spPr>
        <p:txBody>
          <a:bodyPr wrap="none" anchor="ctr"/>
          <a:lstStyle/>
          <a:p>
            <a:endParaRPr lang="zh-CN" altLang="en-US"/>
          </a:p>
        </p:txBody>
      </p:sp>
      <p:sp>
        <p:nvSpPr>
          <p:cNvPr id="194602" name="Line 42"/>
          <p:cNvSpPr>
            <a:spLocks noChangeShapeType="1"/>
          </p:cNvSpPr>
          <p:nvPr/>
        </p:nvSpPr>
        <p:spPr bwMode="auto">
          <a:xfrm flipH="1">
            <a:off x="2895600" y="5486400"/>
            <a:ext cx="3429000" cy="0"/>
          </a:xfrm>
          <a:prstGeom prst="line">
            <a:avLst/>
          </a:prstGeom>
          <a:noFill/>
          <a:ln w="38100">
            <a:solidFill>
              <a:srgbClr val="CC3300"/>
            </a:solidFill>
            <a:round/>
            <a:headEnd/>
            <a:tailEnd/>
          </a:ln>
        </p:spPr>
        <p:txBody>
          <a:bodyPr wrap="none" anchor="ctr"/>
          <a:lstStyle/>
          <a:p>
            <a:endParaRPr lang="zh-CN" altLang="en-US"/>
          </a:p>
        </p:txBody>
      </p:sp>
      <p:sp>
        <p:nvSpPr>
          <p:cNvPr id="100393" name="Text Box 43"/>
          <p:cNvSpPr txBox="1">
            <a:spLocks noChangeArrowheads="1"/>
          </p:cNvSpPr>
          <p:nvPr/>
        </p:nvSpPr>
        <p:spPr bwMode="auto">
          <a:xfrm>
            <a:off x="1736725" y="3717925"/>
            <a:ext cx="636588" cy="701675"/>
          </a:xfrm>
          <a:prstGeom prst="rect">
            <a:avLst/>
          </a:prstGeom>
          <a:noFill/>
          <a:ln w="9525">
            <a:noFill/>
            <a:miter lim="800000"/>
            <a:headEnd/>
            <a:tailEnd/>
          </a:ln>
        </p:spPr>
        <p:txBody>
          <a:bodyPr wrap="none">
            <a:spAutoFit/>
          </a:bodyPr>
          <a:lstStyle/>
          <a:p>
            <a:r>
              <a:rPr lang="en-US" altLang="zh-CN" sz="4000">
                <a:solidFill>
                  <a:srgbClr val="800080"/>
                </a:solidFill>
                <a:ea typeface="隶书" pitchFamily="49" charset="-122"/>
                <a:sym typeface="Monotype Sorts" pitchFamily="2" charset="2"/>
              </a:rPr>
              <a:t></a:t>
            </a:r>
            <a:endParaRPr lang="en-US" altLang="zh-CN">
              <a:ea typeface="隶书" pitchFamily="49" charset="-122"/>
            </a:endParaRPr>
          </a:p>
        </p:txBody>
      </p:sp>
      <p:sp>
        <p:nvSpPr>
          <p:cNvPr id="194604" name="Line 44"/>
          <p:cNvSpPr>
            <a:spLocks noChangeShapeType="1"/>
          </p:cNvSpPr>
          <p:nvPr/>
        </p:nvSpPr>
        <p:spPr bwMode="auto">
          <a:xfrm flipH="1">
            <a:off x="4038600" y="3962400"/>
            <a:ext cx="76200" cy="0"/>
          </a:xfrm>
          <a:prstGeom prst="line">
            <a:avLst/>
          </a:prstGeom>
          <a:noFill/>
          <a:ln w="38100">
            <a:solidFill>
              <a:srgbClr val="CC3300"/>
            </a:solidFill>
            <a:round/>
            <a:headEnd/>
            <a:tailEnd/>
          </a:ln>
        </p:spPr>
        <p:txBody>
          <a:bodyPr wrap="none" anchor="ctr"/>
          <a:lstStyle/>
          <a:p>
            <a:endParaRPr lang="zh-CN" altLang="en-US"/>
          </a:p>
        </p:txBody>
      </p:sp>
      <p:sp>
        <p:nvSpPr>
          <p:cNvPr id="194605" name="Line 45"/>
          <p:cNvSpPr>
            <a:spLocks noChangeShapeType="1"/>
          </p:cNvSpPr>
          <p:nvPr/>
        </p:nvSpPr>
        <p:spPr bwMode="auto">
          <a:xfrm flipH="1">
            <a:off x="3581400" y="4572000"/>
            <a:ext cx="533400" cy="0"/>
          </a:xfrm>
          <a:prstGeom prst="line">
            <a:avLst/>
          </a:prstGeom>
          <a:noFill/>
          <a:ln w="38100">
            <a:solidFill>
              <a:srgbClr val="CC3300"/>
            </a:solidFill>
            <a:round/>
            <a:headEnd/>
            <a:tailEnd/>
          </a:ln>
        </p:spPr>
        <p:txBody>
          <a:bodyPr wrap="none" anchor="ctr"/>
          <a:lstStyle/>
          <a:p>
            <a:endParaRPr lang="zh-CN" altLang="en-US"/>
          </a:p>
        </p:txBody>
      </p:sp>
      <p:sp>
        <p:nvSpPr>
          <p:cNvPr id="194606" name="Line 46"/>
          <p:cNvSpPr>
            <a:spLocks noChangeShapeType="1"/>
          </p:cNvSpPr>
          <p:nvPr/>
        </p:nvSpPr>
        <p:spPr bwMode="auto">
          <a:xfrm>
            <a:off x="1066800" y="2057400"/>
            <a:ext cx="2514600" cy="2514600"/>
          </a:xfrm>
          <a:prstGeom prst="line">
            <a:avLst/>
          </a:prstGeom>
          <a:noFill/>
          <a:ln w="38100">
            <a:solidFill>
              <a:srgbClr val="CC3300"/>
            </a:solidFill>
            <a:round/>
            <a:headEnd/>
            <a:tailEnd/>
          </a:ln>
        </p:spPr>
        <p:txBody>
          <a:bodyPr wrap="none" anchor="ctr"/>
          <a:lstStyle/>
          <a:p>
            <a:endParaRPr lang="zh-CN" altLang="en-US"/>
          </a:p>
        </p:txBody>
      </p:sp>
      <p:sp>
        <p:nvSpPr>
          <p:cNvPr id="194607" name="Line 47"/>
          <p:cNvSpPr>
            <a:spLocks noChangeShapeType="1"/>
          </p:cNvSpPr>
          <p:nvPr/>
        </p:nvSpPr>
        <p:spPr bwMode="auto">
          <a:xfrm>
            <a:off x="1066800" y="3124200"/>
            <a:ext cx="2057400" cy="2057400"/>
          </a:xfrm>
          <a:prstGeom prst="line">
            <a:avLst/>
          </a:prstGeom>
          <a:noFill/>
          <a:ln w="38100">
            <a:solidFill>
              <a:srgbClr val="CC3300"/>
            </a:solidFill>
            <a:round/>
            <a:headEnd/>
            <a:tailEnd/>
          </a:ln>
        </p:spPr>
        <p:txBody>
          <a:bodyPr wrap="none" anchor="ctr"/>
          <a:lstStyle/>
          <a:p>
            <a:endParaRPr lang="zh-CN" altLang="en-US"/>
          </a:p>
        </p:txBody>
      </p:sp>
      <p:sp>
        <p:nvSpPr>
          <p:cNvPr id="194608" name="Line 48"/>
          <p:cNvSpPr>
            <a:spLocks noChangeShapeType="1"/>
          </p:cNvSpPr>
          <p:nvPr/>
        </p:nvSpPr>
        <p:spPr bwMode="auto">
          <a:xfrm flipH="1">
            <a:off x="3124200" y="5181600"/>
            <a:ext cx="990600" cy="0"/>
          </a:xfrm>
          <a:prstGeom prst="line">
            <a:avLst/>
          </a:prstGeom>
          <a:noFill/>
          <a:ln w="38100">
            <a:solidFill>
              <a:srgbClr val="CC3300"/>
            </a:solidFill>
            <a:round/>
            <a:headEnd/>
            <a:tailEnd/>
          </a:ln>
        </p:spPr>
        <p:txBody>
          <a:bodyPr wrap="none" anchor="ctr"/>
          <a:lstStyle/>
          <a:p>
            <a:endParaRPr lang="zh-CN" altLang="en-US"/>
          </a:p>
        </p:txBody>
      </p:sp>
      <p:sp>
        <p:nvSpPr>
          <p:cNvPr id="100399" name="Text Box 49"/>
          <p:cNvSpPr txBox="1">
            <a:spLocks noChangeArrowheads="1"/>
          </p:cNvSpPr>
          <p:nvPr/>
        </p:nvSpPr>
        <p:spPr bwMode="auto">
          <a:xfrm>
            <a:off x="1314450" y="1630363"/>
            <a:ext cx="2114550" cy="579437"/>
          </a:xfrm>
          <a:prstGeom prst="rect">
            <a:avLst/>
          </a:prstGeom>
          <a:noFill/>
          <a:ln w="9525">
            <a:noFill/>
            <a:miter lim="800000"/>
            <a:headEnd/>
            <a:tailEnd/>
          </a:ln>
        </p:spPr>
        <p:txBody>
          <a:bodyPr wrap="none">
            <a:spAutoFit/>
          </a:bodyPr>
          <a:lstStyle/>
          <a:p>
            <a:r>
              <a:rPr lang="en-US" altLang="zh-CN" sz="3200" b="1">
                <a:solidFill>
                  <a:srgbClr val="000099"/>
                </a:solidFill>
                <a:ea typeface="隶书" pitchFamily="49" charset="-122"/>
              </a:rPr>
              <a:t>0   1   2   3  </a:t>
            </a:r>
            <a:endParaRPr lang="en-US" altLang="zh-CN">
              <a:ea typeface="隶书" pitchFamily="49" charset="-122"/>
            </a:endParaRPr>
          </a:p>
        </p:txBody>
      </p:sp>
      <p:sp>
        <p:nvSpPr>
          <p:cNvPr id="100400" name="Text Box 50"/>
          <p:cNvSpPr txBox="1">
            <a:spLocks noChangeArrowheads="1"/>
          </p:cNvSpPr>
          <p:nvPr/>
        </p:nvSpPr>
        <p:spPr bwMode="auto">
          <a:xfrm>
            <a:off x="762000" y="2057400"/>
            <a:ext cx="387350" cy="2333625"/>
          </a:xfrm>
          <a:prstGeom prst="rect">
            <a:avLst/>
          </a:prstGeom>
          <a:noFill/>
          <a:ln w="9525">
            <a:noFill/>
            <a:miter lim="800000"/>
            <a:headEnd/>
            <a:tailEnd/>
          </a:ln>
        </p:spPr>
        <p:txBody>
          <a:bodyPr wrap="none">
            <a:spAutoFit/>
          </a:bodyPr>
          <a:lstStyle/>
          <a:p>
            <a:pPr>
              <a:lnSpc>
                <a:spcPct val="115000"/>
              </a:lnSpc>
            </a:pPr>
            <a:r>
              <a:rPr lang="en-US" altLang="zh-CN" sz="3200" b="1">
                <a:solidFill>
                  <a:srgbClr val="000099"/>
                </a:solidFill>
                <a:ea typeface="隶书" pitchFamily="49" charset="-122"/>
              </a:rPr>
              <a:t>0</a:t>
            </a:r>
          </a:p>
          <a:p>
            <a:pPr>
              <a:lnSpc>
                <a:spcPct val="115000"/>
              </a:lnSpc>
            </a:pPr>
            <a:r>
              <a:rPr lang="en-US" altLang="zh-CN" sz="3200" b="1">
                <a:solidFill>
                  <a:srgbClr val="000099"/>
                </a:solidFill>
                <a:ea typeface="隶书" pitchFamily="49" charset="-122"/>
              </a:rPr>
              <a:t>1</a:t>
            </a:r>
          </a:p>
          <a:p>
            <a:pPr>
              <a:lnSpc>
                <a:spcPct val="115000"/>
              </a:lnSpc>
            </a:pPr>
            <a:r>
              <a:rPr lang="en-US" altLang="zh-CN" sz="3200" b="1">
                <a:solidFill>
                  <a:srgbClr val="000099"/>
                </a:solidFill>
                <a:ea typeface="隶书" pitchFamily="49" charset="-122"/>
              </a:rPr>
              <a:t>2</a:t>
            </a:r>
          </a:p>
          <a:p>
            <a:pPr>
              <a:lnSpc>
                <a:spcPct val="115000"/>
              </a:lnSpc>
            </a:pPr>
            <a:r>
              <a:rPr lang="en-US" altLang="zh-CN" sz="3200" b="1">
                <a:solidFill>
                  <a:srgbClr val="000099"/>
                </a:solidFill>
                <a:ea typeface="隶书" pitchFamily="49" charset="-122"/>
              </a:rPr>
              <a:t>3</a:t>
            </a:r>
            <a:endParaRPr lang="en-US" altLang="zh-CN">
              <a:ea typeface="隶书" pitchFamily="49" charset="-122"/>
            </a:endParaRPr>
          </a:p>
        </p:txBody>
      </p:sp>
      <p:sp>
        <p:nvSpPr>
          <p:cNvPr id="194611" name="Text Box 51"/>
          <p:cNvSpPr txBox="1">
            <a:spLocks noChangeArrowheads="1"/>
          </p:cNvSpPr>
          <p:nvPr/>
        </p:nvSpPr>
        <p:spPr bwMode="auto">
          <a:xfrm>
            <a:off x="768350" y="882650"/>
            <a:ext cx="1249060" cy="646331"/>
          </a:xfrm>
          <a:prstGeom prst="rect">
            <a:avLst/>
          </a:prstGeom>
          <a:noFill/>
          <a:ln w="9525">
            <a:noFill/>
            <a:miter lim="800000"/>
            <a:headEnd/>
            <a:tailEnd/>
          </a:ln>
        </p:spPr>
        <p:txBody>
          <a:bodyPr wrap="none">
            <a:spAutoFit/>
          </a:bodyPr>
          <a:lstStyle/>
          <a:p>
            <a:r>
              <a:rPr lang="en-US" altLang="zh-CN" sz="3600" b="1" dirty="0" smtClean="0">
                <a:solidFill>
                  <a:srgbClr val="006666"/>
                </a:solidFill>
                <a:ea typeface="隶书" pitchFamily="49" charset="-122"/>
              </a:rPr>
              <a:t>k=</a:t>
            </a:r>
            <a:r>
              <a:rPr lang="en-US" altLang="zh-CN" sz="3600" b="1" dirty="0" err="1" smtClean="0">
                <a:solidFill>
                  <a:srgbClr val="006666"/>
                </a:solidFill>
                <a:ea typeface="隶书" pitchFamily="49" charset="-122"/>
              </a:rPr>
              <a:t>i+j</a:t>
            </a:r>
            <a:endParaRPr lang="en-US" altLang="zh-CN" dirty="0">
              <a:ea typeface="隶书" pitchFamily="49" charset="-122"/>
            </a:endParaRPr>
          </a:p>
        </p:txBody>
      </p:sp>
      <p:sp>
        <p:nvSpPr>
          <p:cNvPr id="194612" name="Text Box 52"/>
          <p:cNvSpPr txBox="1">
            <a:spLocks noChangeArrowheads="1"/>
          </p:cNvSpPr>
          <p:nvPr/>
        </p:nvSpPr>
        <p:spPr bwMode="auto">
          <a:xfrm>
            <a:off x="990600" y="5486400"/>
            <a:ext cx="2044149" cy="646331"/>
          </a:xfrm>
          <a:prstGeom prst="rect">
            <a:avLst/>
          </a:prstGeom>
          <a:noFill/>
          <a:ln w="9525">
            <a:noFill/>
            <a:miter lim="800000"/>
            <a:headEnd/>
            <a:tailEnd/>
          </a:ln>
          <a:effectLst/>
        </p:spPr>
        <p:txBody>
          <a:bodyPr wrap="none">
            <a:spAutoFit/>
          </a:bodyPr>
          <a:lstStyle/>
          <a:p>
            <a:pPr>
              <a:defRPr/>
            </a:pPr>
            <a:r>
              <a:rPr lang="en-US" altLang="zh-CN" sz="3600" b="1" dirty="0" smtClean="0">
                <a:solidFill>
                  <a:srgbClr val="CC3300"/>
                </a:solidFill>
                <a:ea typeface="隶书" pitchFamily="49" charset="-122"/>
              </a:rPr>
              <a:t>k=n+i</a:t>
            </a:r>
            <a:r>
              <a:rPr lang="en-US" altLang="zh-CN" sz="3600" b="1" dirty="0" smtClean="0">
                <a:solidFill>
                  <a:srgbClr val="CC3300"/>
                </a:solidFill>
                <a:effectLst>
                  <a:outerShdw blurRad="38100" dist="38100" dir="2700000" algn="tl">
                    <a:srgbClr val="C0C0C0"/>
                  </a:outerShdw>
                </a:effectLst>
                <a:ea typeface="隶书" pitchFamily="49" charset="-122"/>
              </a:rPr>
              <a:t>-</a:t>
            </a:r>
            <a:r>
              <a:rPr lang="en-US" altLang="zh-CN" sz="3600" b="1" dirty="0" smtClean="0">
                <a:solidFill>
                  <a:srgbClr val="CC3300"/>
                </a:solidFill>
                <a:ea typeface="隶书" pitchFamily="49" charset="-122"/>
              </a:rPr>
              <a:t>j-1</a:t>
            </a:r>
            <a:endParaRPr lang="en-US" altLang="zh-CN" sz="3200" b="1" dirty="0">
              <a:ea typeface="隶书" pitchFamily="49" charset="-122"/>
            </a:endParaRPr>
          </a:p>
        </p:txBody>
      </p:sp>
      <p:sp>
        <p:nvSpPr>
          <p:cNvPr id="51" name="灯片编号占位符 50"/>
          <p:cNvSpPr>
            <a:spLocks noGrp="1"/>
          </p:cNvSpPr>
          <p:nvPr>
            <p:ph type="sldNum" sz="quarter" idx="12"/>
          </p:nvPr>
        </p:nvSpPr>
        <p:spPr/>
        <p:txBody>
          <a:bodyPr/>
          <a:lstStyle/>
          <a:p>
            <a:pPr>
              <a:defRPr/>
            </a:pPr>
            <a:fld id="{2ACD63A2-D538-4F3E-8819-685F5BF9F291}" type="slidenum">
              <a:rPr lang="en-US" altLang="zh-CN" smtClean="0"/>
              <a:pPr>
                <a:defRPr/>
              </a:pPr>
              <a:t>48</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82"/>
                                        </p:tgtEl>
                                        <p:attrNameLst>
                                          <p:attrName>style.visibility</p:attrName>
                                        </p:attrNameLst>
                                      </p:cBhvr>
                                      <p:to>
                                        <p:strVal val="visible"/>
                                      </p:to>
                                    </p:set>
                                    <p:anim calcmode="lin" valueType="num">
                                      <p:cBhvr additive="base">
                                        <p:cTn id="7" dur="500" fill="hold"/>
                                        <p:tgtEl>
                                          <p:spTgt spid="194582"/>
                                        </p:tgtEl>
                                        <p:attrNameLst>
                                          <p:attrName>ppt_x</p:attrName>
                                        </p:attrNameLst>
                                      </p:cBhvr>
                                      <p:tavLst>
                                        <p:tav tm="0">
                                          <p:val>
                                            <p:strVal val="#ppt_x"/>
                                          </p:val>
                                        </p:tav>
                                        <p:tav tm="100000">
                                          <p:val>
                                            <p:strVal val="#ppt_x"/>
                                          </p:val>
                                        </p:tav>
                                      </p:tavLst>
                                    </p:anim>
                                    <p:anim calcmode="lin" valueType="num">
                                      <p:cBhvr additive="base">
                                        <p:cTn id="8" dur="500" fill="hold"/>
                                        <p:tgtEl>
                                          <p:spTgt spid="19458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86"/>
                                        </p:tgtEl>
                                        <p:attrNameLst>
                                          <p:attrName>style.visibility</p:attrName>
                                        </p:attrNameLst>
                                      </p:cBhvr>
                                      <p:to>
                                        <p:strVal val="visible"/>
                                      </p:to>
                                    </p:set>
                                    <p:anim calcmode="lin" valueType="num">
                                      <p:cBhvr additive="base">
                                        <p:cTn id="11" dur="500" fill="hold"/>
                                        <p:tgtEl>
                                          <p:spTgt spid="194586"/>
                                        </p:tgtEl>
                                        <p:attrNameLst>
                                          <p:attrName>ppt_x</p:attrName>
                                        </p:attrNameLst>
                                      </p:cBhvr>
                                      <p:tavLst>
                                        <p:tav tm="0">
                                          <p:val>
                                            <p:strVal val="#ppt_x"/>
                                          </p:val>
                                        </p:tav>
                                        <p:tav tm="100000">
                                          <p:val>
                                            <p:strVal val="#ppt_x"/>
                                          </p:val>
                                        </p:tav>
                                      </p:tavLst>
                                    </p:anim>
                                    <p:anim calcmode="lin" valueType="num">
                                      <p:cBhvr additive="base">
                                        <p:cTn id="12" dur="500" fill="hold"/>
                                        <p:tgtEl>
                                          <p:spTgt spid="19458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4581"/>
                                        </p:tgtEl>
                                        <p:attrNameLst>
                                          <p:attrName>style.visibility</p:attrName>
                                        </p:attrNameLst>
                                      </p:cBhvr>
                                      <p:to>
                                        <p:strVal val="visible"/>
                                      </p:to>
                                    </p:set>
                                    <p:anim calcmode="lin" valueType="num">
                                      <p:cBhvr additive="base">
                                        <p:cTn id="15" dur="500" fill="hold"/>
                                        <p:tgtEl>
                                          <p:spTgt spid="194581"/>
                                        </p:tgtEl>
                                        <p:attrNameLst>
                                          <p:attrName>ppt_x</p:attrName>
                                        </p:attrNameLst>
                                      </p:cBhvr>
                                      <p:tavLst>
                                        <p:tav tm="0">
                                          <p:val>
                                            <p:strVal val="#ppt_x"/>
                                          </p:val>
                                        </p:tav>
                                        <p:tav tm="100000">
                                          <p:val>
                                            <p:strVal val="#ppt_x"/>
                                          </p:val>
                                        </p:tav>
                                      </p:tavLst>
                                    </p:anim>
                                    <p:anim calcmode="lin" valueType="num">
                                      <p:cBhvr additive="base">
                                        <p:cTn id="16" dur="500" fill="hold"/>
                                        <p:tgtEl>
                                          <p:spTgt spid="19458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4589"/>
                                        </p:tgtEl>
                                        <p:attrNameLst>
                                          <p:attrName>style.visibility</p:attrName>
                                        </p:attrNameLst>
                                      </p:cBhvr>
                                      <p:to>
                                        <p:strVal val="visible"/>
                                      </p:to>
                                    </p:set>
                                    <p:anim calcmode="lin" valueType="num">
                                      <p:cBhvr additive="base">
                                        <p:cTn id="19" dur="500" fill="hold"/>
                                        <p:tgtEl>
                                          <p:spTgt spid="194589"/>
                                        </p:tgtEl>
                                        <p:attrNameLst>
                                          <p:attrName>ppt_x</p:attrName>
                                        </p:attrNameLst>
                                      </p:cBhvr>
                                      <p:tavLst>
                                        <p:tav tm="0">
                                          <p:val>
                                            <p:strVal val="#ppt_x"/>
                                          </p:val>
                                        </p:tav>
                                        <p:tav tm="100000">
                                          <p:val>
                                            <p:strVal val="#ppt_x"/>
                                          </p:val>
                                        </p:tav>
                                      </p:tavLst>
                                    </p:anim>
                                    <p:anim calcmode="lin" valueType="num">
                                      <p:cBhvr additive="base">
                                        <p:cTn id="20" dur="500" fill="hold"/>
                                        <p:tgtEl>
                                          <p:spTgt spid="19458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4566"/>
                                        </p:tgtEl>
                                        <p:attrNameLst>
                                          <p:attrName>style.visibility</p:attrName>
                                        </p:attrNameLst>
                                      </p:cBhvr>
                                      <p:to>
                                        <p:strVal val="visible"/>
                                      </p:to>
                                    </p:set>
                                    <p:anim calcmode="lin" valueType="num">
                                      <p:cBhvr additive="base">
                                        <p:cTn id="23" dur="500" fill="hold"/>
                                        <p:tgtEl>
                                          <p:spTgt spid="194566"/>
                                        </p:tgtEl>
                                        <p:attrNameLst>
                                          <p:attrName>ppt_x</p:attrName>
                                        </p:attrNameLst>
                                      </p:cBhvr>
                                      <p:tavLst>
                                        <p:tav tm="0">
                                          <p:val>
                                            <p:strVal val="#ppt_x"/>
                                          </p:val>
                                        </p:tav>
                                        <p:tav tm="100000">
                                          <p:val>
                                            <p:strVal val="#ppt_x"/>
                                          </p:val>
                                        </p:tav>
                                      </p:tavLst>
                                    </p:anim>
                                    <p:anim calcmode="lin" valueType="num">
                                      <p:cBhvr additive="base">
                                        <p:cTn id="24" dur="500" fill="hold"/>
                                        <p:tgtEl>
                                          <p:spTgt spid="19456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4590"/>
                                        </p:tgtEl>
                                        <p:attrNameLst>
                                          <p:attrName>style.visibility</p:attrName>
                                        </p:attrNameLst>
                                      </p:cBhvr>
                                      <p:to>
                                        <p:strVal val="visible"/>
                                      </p:to>
                                    </p:set>
                                    <p:anim calcmode="lin" valueType="num">
                                      <p:cBhvr additive="base">
                                        <p:cTn id="27" dur="500" fill="hold"/>
                                        <p:tgtEl>
                                          <p:spTgt spid="194590"/>
                                        </p:tgtEl>
                                        <p:attrNameLst>
                                          <p:attrName>ppt_x</p:attrName>
                                        </p:attrNameLst>
                                      </p:cBhvr>
                                      <p:tavLst>
                                        <p:tav tm="0">
                                          <p:val>
                                            <p:strVal val="#ppt_x"/>
                                          </p:val>
                                        </p:tav>
                                        <p:tav tm="100000">
                                          <p:val>
                                            <p:strVal val="#ppt_x"/>
                                          </p:val>
                                        </p:tav>
                                      </p:tavLst>
                                    </p:anim>
                                    <p:anim calcmode="lin" valueType="num">
                                      <p:cBhvr additive="base">
                                        <p:cTn id="28" dur="500" fill="hold"/>
                                        <p:tgtEl>
                                          <p:spTgt spid="19459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4580"/>
                                        </p:tgtEl>
                                        <p:attrNameLst>
                                          <p:attrName>style.visibility</p:attrName>
                                        </p:attrNameLst>
                                      </p:cBhvr>
                                      <p:to>
                                        <p:strVal val="visible"/>
                                      </p:to>
                                    </p:set>
                                    <p:anim calcmode="lin" valueType="num">
                                      <p:cBhvr additive="base">
                                        <p:cTn id="31" dur="500" fill="hold"/>
                                        <p:tgtEl>
                                          <p:spTgt spid="194580"/>
                                        </p:tgtEl>
                                        <p:attrNameLst>
                                          <p:attrName>ppt_x</p:attrName>
                                        </p:attrNameLst>
                                      </p:cBhvr>
                                      <p:tavLst>
                                        <p:tav tm="0">
                                          <p:val>
                                            <p:strVal val="#ppt_x"/>
                                          </p:val>
                                        </p:tav>
                                        <p:tav tm="100000">
                                          <p:val>
                                            <p:strVal val="#ppt_x"/>
                                          </p:val>
                                        </p:tav>
                                      </p:tavLst>
                                    </p:anim>
                                    <p:anim calcmode="lin" valueType="num">
                                      <p:cBhvr additive="base">
                                        <p:cTn id="32" dur="500" fill="hold"/>
                                        <p:tgtEl>
                                          <p:spTgt spid="19458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4591"/>
                                        </p:tgtEl>
                                        <p:attrNameLst>
                                          <p:attrName>style.visibility</p:attrName>
                                        </p:attrNameLst>
                                      </p:cBhvr>
                                      <p:to>
                                        <p:strVal val="visible"/>
                                      </p:to>
                                    </p:set>
                                    <p:anim calcmode="lin" valueType="num">
                                      <p:cBhvr additive="base">
                                        <p:cTn id="35" dur="500" fill="hold"/>
                                        <p:tgtEl>
                                          <p:spTgt spid="194591"/>
                                        </p:tgtEl>
                                        <p:attrNameLst>
                                          <p:attrName>ppt_x</p:attrName>
                                        </p:attrNameLst>
                                      </p:cBhvr>
                                      <p:tavLst>
                                        <p:tav tm="0">
                                          <p:val>
                                            <p:strVal val="#ppt_x"/>
                                          </p:val>
                                        </p:tav>
                                        <p:tav tm="100000">
                                          <p:val>
                                            <p:strVal val="#ppt_x"/>
                                          </p:val>
                                        </p:tav>
                                      </p:tavLst>
                                    </p:anim>
                                    <p:anim calcmode="lin" valueType="num">
                                      <p:cBhvr additive="base">
                                        <p:cTn id="36" dur="500" fill="hold"/>
                                        <p:tgtEl>
                                          <p:spTgt spid="19459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4583"/>
                                        </p:tgtEl>
                                        <p:attrNameLst>
                                          <p:attrName>style.visibility</p:attrName>
                                        </p:attrNameLst>
                                      </p:cBhvr>
                                      <p:to>
                                        <p:strVal val="visible"/>
                                      </p:to>
                                    </p:set>
                                    <p:anim calcmode="lin" valueType="num">
                                      <p:cBhvr additive="base">
                                        <p:cTn id="39" dur="500" fill="hold"/>
                                        <p:tgtEl>
                                          <p:spTgt spid="194583"/>
                                        </p:tgtEl>
                                        <p:attrNameLst>
                                          <p:attrName>ppt_x</p:attrName>
                                        </p:attrNameLst>
                                      </p:cBhvr>
                                      <p:tavLst>
                                        <p:tav tm="0">
                                          <p:val>
                                            <p:strVal val="#ppt_x"/>
                                          </p:val>
                                        </p:tav>
                                        <p:tav tm="100000">
                                          <p:val>
                                            <p:strVal val="#ppt_x"/>
                                          </p:val>
                                        </p:tav>
                                      </p:tavLst>
                                    </p:anim>
                                    <p:anim calcmode="lin" valueType="num">
                                      <p:cBhvr additive="base">
                                        <p:cTn id="40" dur="500" fill="hold"/>
                                        <p:tgtEl>
                                          <p:spTgt spid="19458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4592"/>
                                        </p:tgtEl>
                                        <p:attrNameLst>
                                          <p:attrName>style.visibility</p:attrName>
                                        </p:attrNameLst>
                                      </p:cBhvr>
                                      <p:to>
                                        <p:strVal val="visible"/>
                                      </p:to>
                                    </p:set>
                                    <p:anim calcmode="lin" valueType="num">
                                      <p:cBhvr additive="base">
                                        <p:cTn id="43" dur="500" fill="hold"/>
                                        <p:tgtEl>
                                          <p:spTgt spid="194592"/>
                                        </p:tgtEl>
                                        <p:attrNameLst>
                                          <p:attrName>ppt_x</p:attrName>
                                        </p:attrNameLst>
                                      </p:cBhvr>
                                      <p:tavLst>
                                        <p:tav tm="0">
                                          <p:val>
                                            <p:strVal val="#ppt_x"/>
                                          </p:val>
                                        </p:tav>
                                        <p:tav tm="100000">
                                          <p:val>
                                            <p:strVal val="#ppt_x"/>
                                          </p:val>
                                        </p:tav>
                                      </p:tavLst>
                                    </p:anim>
                                    <p:anim calcmode="lin" valueType="num">
                                      <p:cBhvr additive="base">
                                        <p:cTn id="44" dur="500" fill="hold"/>
                                        <p:tgtEl>
                                          <p:spTgt spid="19459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4584"/>
                                        </p:tgtEl>
                                        <p:attrNameLst>
                                          <p:attrName>style.visibility</p:attrName>
                                        </p:attrNameLst>
                                      </p:cBhvr>
                                      <p:to>
                                        <p:strVal val="visible"/>
                                      </p:to>
                                    </p:set>
                                    <p:anim calcmode="lin" valueType="num">
                                      <p:cBhvr additive="base">
                                        <p:cTn id="47" dur="500" fill="hold"/>
                                        <p:tgtEl>
                                          <p:spTgt spid="194584"/>
                                        </p:tgtEl>
                                        <p:attrNameLst>
                                          <p:attrName>ppt_x</p:attrName>
                                        </p:attrNameLst>
                                      </p:cBhvr>
                                      <p:tavLst>
                                        <p:tav tm="0">
                                          <p:val>
                                            <p:strVal val="#ppt_x"/>
                                          </p:val>
                                        </p:tav>
                                        <p:tav tm="100000">
                                          <p:val>
                                            <p:strVal val="#ppt_x"/>
                                          </p:val>
                                        </p:tav>
                                      </p:tavLst>
                                    </p:anim>
                                    <p:anim calcmode="lin" valueType="num">
                                      <p:cBhvr additive="base">
                                        <p:cTn id="48" dur="500" fill="hold"/>
                                        <p:tgtEl>
                                          <p:spTgt spid="19458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94593"/>
                                        </p:tgtEl>
                                        <p:attrNameLst>
                                          <p:attrName>style.visibility</p:attrName>
                                        </p:attrNameLst>
                                      </p:cBhvr>
                                      <p:to>
                                        <p:strVal val="visible"/>
                                      </p:to>
                                    </p:set>
                                    <p:anim calcmode="lin" valueType="num">
                                      <p:cBhvr additive="base">
                                        <p:cTn id="51" dur="500" fill="hold"/>
                                        <p:tgtEl>
                                          <p:spTgt spid="194593"/>
                                        </p:tgtEl>
                                        <p:attrNameLst>
                                          <p:attrName>ppt_x</p:attrName>
                                        </p:attrNameLst>
                                      </p:cBhvr>
                                      <p:tavLst>
                                        <p:tav tm="0">
                                          <p:val>
                                            <p:strVal val="#ppt_x"/>
                                          </p:val>
                                        </p:tav>
                                        <p:tav tm="100000">
                                          <p:val>
                                            <p:strVal val="#ppt_x"/>
                                          </p:val>
                                        </p:tav>
                                      </p:tavLst>
                                    </p:anim>
                                    <p:anim calcmode="lin" valueType="num">
                                      <p:cBhvr additive="base">
                                        <p:cTn id="52" dur="500" fill="hold"/>
                                        <p:tgtEl>
                                          <p:spTgt spid="19459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4585"/>
                                        </p:tgtEl>
                                        <p:attrNameLst>
                                          <p:attrName>style.visibility</p:attrName>
                                        </p:attrNameLst>
                                      </p:cBhvr>
                                      <p:to>
                                        <p:strVal val="visible"/>
                                      </p:to>
                                    </p:set>
                                    <p:anim calcmode="lin" valueType="num">
                                      <p:cBhvr additive="base">
                                        <p:cTn id="55" dur="500" fill="hold"/>
                                        <p:tgtEl>
                                          <p:spTgt spid="194585"/>
                                        </p:tgtEl>
                                        <p:attrNameLst>
                                          <p:attrName>ppt_x</p:attrName>
                                        </p:attrNameLst>
                                      </p:cBhvr>
                                      <p:tavLst>
                                        <p:tav tm="0">
                                          <p:val>
                                            <p:strVal val="#ppt_x"/>
                                          </p:val>
                                        </p:tav>
                                        <p:tav tm="100000">
                                          <p:val>
                                            <p:strVal val="#ppt_x"/>
                                          </p:val>
                                        </p:tav>
                                      </p:tavLst>
                                    </p:anim>
                                    <p:anim calcmode="lin" valueType="num">
                                      <p:cBhvr additive="base">
                                        <p:cTn id="56" dur="500" fill="hold"/>
                                        <p:tgtEl>
                                          <p:spTgt spid="19458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4587"/>
                                        </p:tgtEl>
                                        <p:attrNameLst>
                                          <p:attrName>style.visibility</p:attrName>
                                        </p:attrNameLst>
                                      </p:cBhvr>
                                      <p:to>
                                        <p:strVal val="visible"/>
                                      </p:to>
                                    </p:set>
                                    <p:anim calcmode="lin" valueType="num">
                                      <p:cBhvr additive="base">
                                        <p:cTn id="59" dur="500" fill="hold"/>
                                        <p:tgtEl>
                                          <p:spTgt spid="194587"/>
                                        </p:tgtEl>
                                        <p:attrNameLst>
                                          <p:attrName>ppt_x</p:attrName>
                                        </p:attrNameLst>
                                      </p:cBhvr>
                                      <p:tavLst>
                                        <p:tav tm="0">
                                          <p:val>
                                            <p:strVal val="#ppt_x"/>
                                          </p:val>
                                        </p:tav>
                                        <p:tav tm="100000">
                                          <p:val>
                                            <p:strVal val="#ppt_x"/>
                                          </p:val>
                                        </p:tav>
                                      </p:tavLst>
                                    </p:anim>
                                    <p:anim calcmode="lin" valueType="num">
                                      <p:cBhvr additive="base">
                                        <p:cTn id="60" dur="500" fill="hold"/>
                                        <p:tgtEl>
                                          <p:spTgt spid="19458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4588"/>
                                        </p:tgtEl>
                                        <p:attrNameLst>
                                          <p:attrName>style.visibility</p:attrName>
                                        </p:attrNameLst>
                                      </p:cBhvr>
                                      <p:to>
                                        <p:strVal val="visible"/>
                                      </p:to>
                                    </p:set>
                                    <p:anim calcmode="lin" valueType="num">
                                      <p:cBhvr additive="base">
                                        <p:cTn id="63" dur="500" fill="hold"/>
                                        <p:tgtEl>
                                          <p:spTgt spid="194588"/>
                                        </p:tgtEl>
                                        <p:attrNameLst>
                                          <p:attrName>ppt_x</p:attrName>
                                        </p:attrNameLst>
                                      </p:cBhvr>
                                      <p:tavLst>
                                        <p:tav tm="0">
                                          <p:val>
                                            <p:strVal val="#ppt_x"/>
                                          </p:val>
                                        </p:tav>
                                        <p:tav tm="100000">
                                          <p:val>
                                            <p:strVal val="#ppt_x"/>
                                          </p:val>
                                        </p:tav>
                                      </p:tavLst>
                                    </p:anim>
                                    <p:anim calcmode="lin" valueType="num">
                                      <p:cBhvr additive="base">
                                        <p:cTn id="64" dur="500" fill="hold"/>
                                        <p:tgtEl>
                                          <p:spTgt spid="19458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194611"/>
                                        </p:tgtEl>
                                        <p:attrNameLst>
                                          <p:attrName>style.visibility</p:attrName>
                                        </p:attrNameLst>
                                      </p:cBhvr>
                                      <p:to>
                                        <p:strVal val="visible"/>
                                      </p:to>
                                    </p:set>
                                    <p:animEffect transition="in" filter="checkerboard(across)">
                                      <p:cBhvr>
                                        <p:cTn id="69" dur="500"/>
                                        <p:tgtEl>
                                          <p:spTgt spid="194611"/>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94596"/>
                                        </p:tgtEl>
                                        <p:attrNameLst>
                                          <p:attrName>style.visibility</p:attrName>
                                        </p:attrNameLst>
                                      </p:cBhvr>
                                      <p:to>
                                        <p:strVal val="visible"/>
                                      </p:to>
                                    </p:set>
                                    <p:anim calcmode="lin" valueType="num">
                                      <p:cBhvr additive="base">
                                        <p:cTn id="74" dur="500" fill="hold"/>
                                        <p:tgtEl>
                                          <p:spTgt spid="194596"/>
                                        </p:tgtEl>
                                        <p:attrNameLst>
                                          <p:attrName>ppt_x</p:attrName>
                                        </p:attrNameLst>
                                      </p:cBhvr>
                                      <p:tavLst>
                                        <p:tav tm="0">
                                          <p:val>
                                            <p:strVal val="#ppt_x"/>
                                          </p:val>
                                        </p:tav>
                                        <p:tav tm="100000">
                                          <p:val>
                                            <p:strVal val="#ppt_x"/>
                                          </p:val>
                                        </p:tav>
                                      </p:tavLst>
                                    </p:anim>
                                    <p:anim calcmode="lin" valueType="num">
                                      <p:cBhvr additive="base">
                                        <p:cTn id="75" dur="500" fill="hold"/>
                                        <p:tgtEl>
                                          <p:spTgt spid="194596"/>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94595"/>
                                        </p:tgtEl>
                                        <p:attrNameLst>
                                          <p:attrName>style.visibility</p:attrName>
                                        </p:attrNameLst>
                                      </p:cBhvr>
                                      <p:to>
                                        <p:strVal val="visible"/>
                                      </p:to>
                                    </p:set>
                                    <p:anim calcmode="lin" valueType="num">
                                      <p:cBhvr additive="base">
                                        <p:cTn id="78" dur="500" fill="hold"/>
                                        <p:tgtEl>
                                          <p:spTgt spid="194595"/>
                                        </p:tgtEl>
                                        <p:attrNameLst>
                                          <p:attrName>ppt_x</p:attrName>
                                        </p:attrNameLst>
                                      </p:cBhvr>
                                      <p:tavLst>
                                        <p:tav tm="0">
                                          <p:val>
                                            <p:strVal val="#ppt_x"/>
                                          </p:val>
                                        </p:tav>
                                        <p:tav tm="100000">
                                          <p:val>
                                            <p:strVal val="#ppt_x"/>
                                          </p:val>
                                        </p:tav>
                                      </p:tavLst>
                                    </p:anim>
                                    <p:anim calcmode="lin" valueType="num">
                                      <p:cBhvr additive="base">
                                        <p:cTn id="79" dur="500" fill="hold"/>
                                        <p:tgtEl>
                                          <p:spTgt spid="194595"/>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94565"/>
                                        </p:tgtEl>
                                        <p:attrNameLst>
                                          <p:attrName>style.visibility</p:attrName>
                                        </p:attrNameLst>
                                      </p:cBhvr>
                                      <p:to>
                                        <p:strVal val="visible"/>
                                      </p:to>
                                    </p:set>
                                    <p:anim calcmode="lin" valueType="num">
                                      <p:cBhvr additive="base">
                                        <p:cTn id="82" dur="500" fill="hold"/>
                                        <p:tgtEl>
                                          <p:spTgt spid="194565"/>
                                        </p:tgtEl>
                                        <p:attrNameLst>
                                          <p:attrName>ppt_x</p:attrName>
                                        </p:attrNameLst>
                                      </p:cBhvr>
                                      <p:tavLst>
                                        <p:tav tm="0">
                                          <p:val>
                                            <p:strVal val="#ppt_x"/>
                                          </p:val>
                                        </p:tav>
                                        <p:tav tm="100000">
                                          <p:val>
                                            <p:strVal val="#ppt_x"/>
                                          </p:val>
                                        </p:tav>
                                      </p:tavLst>
                                    </p:anim>
                                    <p:anim calcmode="lin" valueType="num">
                                      <p:cBhvr additive="base">
                                        <p:cTn id="83" dur="500" fill="hold"/>
                                        <p:tgtEl>
                                          <p:spTgt spid="194565"/>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94604"/>
                                        </p:tgtEl>
                                        <p:attrNameLst>
                                          <p:attrName>style.visibility</p:attrName>
                                        </p:attrNameLst>
                                      </p:cBhvr>
                                      <p:to>
                                        <p:strVal val="visible"/>
                                      </p:to>
                                    </p:set>
                                    <p:anim calcmode="lin" valueType="num">
                                      <p:cBhvr additive="base">
                                        <p:cTn id="86" dur="500" fill="hold"/>
                                        <p:tgtEl>
                                          <p:spTgt spid="194604"/>
                                        </p:tgtEl>
                                        <p:attrNameLst>
                                          <p:attrName>ppt_x</p:attrName>
                                        </p:attrNameLst>
                                      </p:cBhvr>
                                      <p:tavLst>
                                        <p:tav tm="0">
                                          <p:val>
                                            <p:strVal val="#ppt_x"/>
                                          </p:val>
                                        </p:tav>
                                        <p:tav tm="100000">
                                          <p:val>
                                            <p:strVal val="#ppt_x"/>
                                          </p:val>
                                        </p:tav>
                                      </p:tavLst>
                                    </p:anim>
                                    <p:anim calcmode="lin" valueType="num">
                                      <p:cBhvr additive="base">
                                        <p:cTn id="87" dur="500" fill="hold"/>
                                        <p:tgtEl>
                                          <p:spTgt spid="19460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94597"/>
                                        </p:tgtEl>
                                        <p:attrNameLst>
                                          <p:attrName>style.visibility</p:attrName>
                                        </p:attrNameLst>
                                      </p:cBhvr>
                                      <p:to>
                                        <p:strVal val="visible"/>
                                      </p:to>
                                    </p:set>
                                    <p:anim calcmode="lin" valueType="num">
                                      <p:cBhvr additive="base">
                                        <p:cTn id="90" dur="500" fill="hold"/>
                                        <p:tgtEl>
                                          <p:spTgt spid="194597"/>
                                        </p:tgtEl>
                                        <p:attrNameLst>
                                          <p:attrName>ppt_x</p:attrName>
                                        </p:attrNameLst>
                                      </p:cBhvr>
                                      <p:tavLst>
                                        <p:tav tm="0">
                                          <p:val>
                                            <p:strVal val="#ppt_x"/>
                                          </p:val>
                                        </p:tav>
                                        <p:tav tm="100000">
                                          <p:val>
                                            <p:strVal val="#ppt_x"/>
                                          </p:val>
                                        </p:tav>
                                      </p:tavLst>
                                    </p:anim>
                                    <p:anim calcmode="lin" valueType="num">
                                      <p:cBhvr additive="base">
                                        <p:cTn id="91" dur="500" fill="hold"/>
                                        <p:tgtEl>
                                          <p:spTgt spid="194597"/>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94598"/>
                                        </p:tgtEl>
                                        <p:attrNameLst>
                                          <p:attrName>style.visibility</p:attrName>
                                        </p:attrNameLst>
                                      </p:cBhvr>
                                      <p:to>
                                        <p:strVal val="visible"/>
                                      </p:to>
                                    </p:set>
                                    <p:anim calcmode="lin" valueType="num">
                                      <p:cBhvr additive="base">
                                        <p:cTn id="94" dur="500" fill="hold"/>
                                        <p:tgtEl>
                                          <p:spTgt spid="194598"/>
                                        </p:tgtEl>
                                        <p:attrNameLst>
                                          <p:attrName>ppt_x</p:attrName>
                                        </p:attrNameLst>
                                      </p:cBhvr>
                                      <p:tavLst>
                                        <p:tav tm="0">
                                          <p:val>
                                            <p:strVal val="#ppt_x"/>
                                          </p:val>
                                        </p:tav>
                                        <p:tav tm="100000">
                                          <p:val>
                                            <p:strVal val="#ppt_x"/>
                                          </p:val>
                                        </p:tav>
                                      </p:tavLst>
                                    </p:anim>
                                    <p:anim calcmode="lin" valueType="num">
                                      <p:cBhvr additive="base">
                                        <p:cTn id="95" dur="500" fill="hold"/>
                                        <p:tgtEl>
                                          <p:spTgt spid="194598"/>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94606"/>
                                        </p:tgtEl>
                                        <p:attrNameLst>
                                          <p:attrName>style.visibility</p:attrName>
                                        </p:attrNameLst>
                                      </p:cBhvr>
                                      <p:to>
                                        <p:strVal val="visible"/>
                                      </p:to>
                                    </p:set>
                                    <p:anim calcmode="lin" valueType="num">
                                      <p:cBhvr additive="base">
                                        <p:cTn id="98" dur="500" fill="hold"/>
                                        <p:tgtEl>
                                          <p:spTgt spid="194606"/>
                                        </p:tgtEl>
                                        <p:attrNameLst>
                                          <p:attrName>ppt_x</p:attrName>
                                        </p:attrNameLst>
                                      </p:cBhvr>
                                      <p:tavLst>
                                        <p:tav tm="0">
                                          <p:val>
                                            <p:strVal val="#ppt_x"/>
                                          </p:val>
                                        </p:tav>
                                        <p:tav tm="100000">
                                          <p:val>
                                            <p:strVal val="#ppt_x"/>
                                          </p:val>
                                        </p:tav>
                                      </p:tavLst>
                                    </p:anim>
                                    <p:anim calcmode="lin" valueType="num">
                                      <p:cBhvr additive="base">
                                        <p:cTn id="99" dur="500" fill="hold"/>
                                        <p:tgtEl>
                                          <p:spTgt spid="194606"/>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94605"/>
                                        </p:tgtEl>
                                        <p:attrNameLst>
                                          <p:attrName>style.visibility</p:attrName>
                                        </p:attrNameLst>
                                      </p:cBhvr>
                                      <p:to>
                                        <p:strVal val="visible"/>
                                      </p:to>
                                    </p:set>
                                    <p:anim calcmode="lin" valueType="num">
                                      <p:cBhvr additive="base">
                                        <p:cTn id="102" dur="500" fill="hold"/>
                                        <p:tgtEl>
                                          <p:spTgt spid="194605"/>
                                        </p:tgtEl>
                                        <p:attrNameLst>
                                          <p:attrName>ppt_x</p:attrName>
                                        </p:attrNameLst>
                                      </p:cBhvr>
                                      <p:tavLst>
                                        <p:tav tm="0">
                                          <p:val>
                                            <p:strVal val="#ppt_x"/>
                                          </p:val>
                                        </p:tav>
                                        <p:tav tm="100000">
                                          <p:val>
                                            <p:strVal val="#ppt_x"/>
                                          </p:val>
                                        </p:tav>
                                      </p:tavLst>
                                    </p:anim>
                                    <p:anim calcmode="lin" valueType="num">
                                      <p:cBhvr additive="base">
                                        <p:cTn id="103" dur="500" fill="hold"/>
                                        <p:tgtEl>
                                          <p:spTgt spid="194605"/>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94599"/>
                                        </p:tgtEl>
                                        <p:attrNameLst>
                                          <p:attrName>style.visibility</p:attrName>
                                        </p:attrNameLst>
                                      </p:cBhvr>
                                      <p:to>
                                        <p:strVal val="visible"/>
                                      </p:to>
                                    </p:set>
                                    <p:anim calcmode="lin" valueType="num">
                                      <p:cBhvr additive="base">
                                        <p:cTn id="106" dur="500" fill="hold"/>
                                        <p:tgtEl>
                                          <p:spTgt spid="194599"/>
                                        </p:tgtEl>
                                        <p:attrNameLst>
                                          <p:attrName>ppt_x</p:attrName>
                                        </p:attrNameLst>
                                      </p:cBhvr>
                                      <p:tavLst>
                                        <p:tav tm="0">
                                          <p:val>
                                            <p:strVal val="#ppt_x"/>
                                          </p:val>
                                        </p:tav>
                                        <p:tav tm="100000">
                                          <p:val>
                                            <p:strVal val="#ppt_x"/>
                                          </p:val>
                                        </p:tav>
                                      </p:tavLst>
                                    </p:anim>
                                    <p:anim calcmode="lin" valueType="num">
                                      <p:cBhvr additive="base">
                                        <p:cTn id="107" dur="500" fill="hold"/>
                                        <p:tgtEl>
                                          <p:spTgt spid="194599"/>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94600"/>
                                        </p:tgtEl>
                                        <p:attrNameLst>
                                          <p:attrName>style.visibility</p:attrName>
                                        </p:attrNameLst>
                                      </p:cBhvr>
                                      <p:to>
                                        <p:strVal val="visible"/>
                                      </p:to>
                                    </p:set>
                                    <p:anim calcmode="lin" valueType="num">
                                      <p:cBhvr additive="base">
                                        <p:cTn id="110" dur="500" fill="hold"/>
                                        <p:tgtEl>
                                          <p:spTgt spid="194600"/>
                                        </p:tgtEl>
                                        <p:attrNameLst>
                                          <p:attrName>ppt_x</p:attrName>
                                        </p:attrNameLst>
                                      </p:cBhvr>
                                      <p:tavLst>
                                        <p:tav tm="0">
                                          <p:val>
                                            <p:strVal val="#ppt_x"/>
                                          </p:val>
                                        </p:tav>
                                        <p:tav tm="100000">
                                          <p:val>
                                            <p:strVal val="#ppt_x"/>
                                          </p:val>
                                        </p:tav>
                                      </p:tavLst>
                                    </p:anim>
                                    <p:anim calcmode="lin" valueType="num">
                                      <p:cBhvr additive="base">
                                        <p:cTn id="111" dur="500" fill="hold"/>
                                        <p:tgtEl>
                                          <p:spTgt spid="194600"/>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94607"/>
                                        </p:tgtEl>
                                        <p:attrNameLst>
                                          <p:attrName>style.visibility</p:attrName>
                                        </p:attrNameLst>
                                      </p:cBhvr>
                                      <p:to>
                                        <p:strVal val="visible"/>
                                      </p:to>
                                    </p:set>
                                    <p:anim calcmode="lin" valueType="num">
                                      <p:cBhvr additive="base">
                                        <p:cTn id="114" dur="500" fill="hold"/>
                                        <p:tgtEl>
                                          <p:spTgt spid="194607"/>
                                        </p:tgtEl>
                                        <p:attrNameLst>
                                          <p:attrName>ppt_x</p:attrName>
                                        </p:attrNameLst>
                                      </p:cBhvr>
                                      <p:tavLst>
                                        <p:tav tm="0">
                                          <p:val>
                                            <p:strVal val="#ppt_x"/>
                                          </p:val>
                                        </p:tav>
                                        <p:tav tm="100000">
                                          <p:val>
                                            <p:strVal val="#ppt_x"/>
                                          </p:val>
                                        </p:tav>
                                      </p:tavLst>
                                    </p:anim>
                                    <p:anim calcmode="lin" valueType="num">
                                      <p:cBhvr additive="base">
                                        <p:cTn id="115" dur="500" fill="hold"/>
                                        <p:tgtEl>
                                          <p:spTgt spid="194607"/>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94608"/>
                                        </p:tgtEl>
                                        <p:attrNameLst>
                                          <p:attrName>style.visibility</p:attrName>
                                        </p:attrNameLst>
                                      </p:cBhvr>
                                      <p:to>
                                        <p:strVal val="visible"/>
                                      </p:to>
                                    </p:set>
                                    <p:anim calcmode="lin" valueType="num">
                                      <p:cBhvr additive="base">
                                        <p:cTn id="118" dur="500" fill="hold"/>
                                        <p:tgtEl>
                                          <p:spTgt spid="194608"/>
                                        </p:tgtEl>
                                        <p:attrNameLst>
                                          <p:attrName>ppt_x</p:attrName>
                                        </p:attrNameLst>
                                      </p:cBhvr>
                                      <p:tavLst>
                                        <p:tav tm="0">
                                          <p:val>
                                            <p:strVal val="#ppt_x"/>
                                          </p:val>
                                        </p:tav>
                                        <p:tav tm="100000">
                                          <p:val>
                                            <p:strVal val="#ppt_x"/>
                                          </p:val>
                                        </p:tav>
                                      </p:tavLst>
                                    </p:anim>
                                    <p:anim calcmode="lin" valueType="num">
                                      <p:cBhvr additive="base">
                                        <p:cTn id="119" dur="500" fill="hold"/>
                                        <p:tgtEl>
                                          <p:spTgt spid="194608"/>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194601"/>
                                        </p:tgtEl>
                                        <p:attrNameLst>
                                          <p:attrName>style.visibility</p:attrName>
                                        </p:attrNameLst>
                                      </p:cBhvr>
                                      <p:to>
                                        <p:strVal val="visible"/>
                                      </p:to>
                                    </p:set>
                                    <p:anim calcmode="lin" valueType="num">
                                      <p:cBhvr additive="base">
                                        <p:cTn id="122" dur="500" fill="hold"/>
                                        <p:tgtEl>
                                          <p:spTgt spid="194601"/>
                                        </p:tgtEl>
                                        <p:attrNameLst>
                                          <p:attrName>ppt_x</p:attrName>
                                        </p:attrNameLst>
                                      </p:cBhvr>
                                      <p:tavLst>
                                        <p:tav tm="0">
                                          <p:val>
                                            <p:strVal val="#ppt_x"/>
                                          </p:val>
                                        </p:tav>
                                        <p:tav tm="100000">
                                          <p:val>
                                            <p:strVal val="#ppt_x"/>
                                          </p:val>
                                        </p:tav>
                                      </p:tavLst>
                                    </p:anim>
                                    <p:anim calcmode="lin" valueType="num">
                                      <p:cBhvr additive="base">
                                        <p:cTn id="123" dur="500" fill="hold"/>
                                        <p:tgtEl>
                                          <p:spTgt spid="194601"/>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194602"/>
                                        </p:tgtEl>
                                        <p:attrNameLst>
                                          <p:attrName>style.visibility</p:attrName>
                                        </p:attrNameLst>
                                      </p:cBhvr>
                                      <p:to>
                                        <p:strVal val="visible"/>
                                      </p:to>
                                    </p:set>
                                    <p:anim calcmode="lin" valueType="num">
                                      <p:cBhvr additive="base">
                                        <p:cTn id="126" dur="500" fill="hold"/>
                                        <p:tgtEl>
                                          <p:spTgt spid="194602"/>
                                        </p:tgtEl>
                                        <p:attrNameLst>
                                          <p:attrName>ppt_x</p:attrName>
                                        </p:attrNameLst>
                                      </p:cBhvr>
                                      <p:tavLst>
                                        <p:tav tm="0">
                                          <p:val>
                                            <p:strVal val="#ppt_x"/>
                                          </p:val>
                                        </p:tav>
                                        <p:tav tm="100000">
                                          <p:val>
                                            <p:strVal val="#ppt_x"/>
                                          </p:val>
                                        </p:tav>
                                      </p:tavLst>
                                    </p:anim>
                                    <p:anim calcmode="lin" valueType="num">
                                      <p:cBhvr additive="base">
                                        <p:cTn id="127" dur="500" fill="hold"/>
                                        <p:tgtEl>
                                          <p:spTgt spid="194602"/>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194564"/>
                                        </p:tgtEl>
                                        <p:attrNameLst>
                                          <p:attrName>style.visibility</p:attrName>
                                        </p:attrNameLst>
                                      </p:cBhvr>
                                      <p:to>
                                        <p:strVal val="visible"/>
                                      </p:to>
                                    </p:set>
                                    <p:anim calcmode="lin" valueType="num">
                                      <p:cBhvr additive="base">
                                        <p:cTn id="130" dur="500" fill="hold"/>
                                        <p:tgtEl>
                                          <p:spTgt spid="194564"/>
                                        </p:tgtEl>
                                        <p:attrNameLst>
                                          <p:attrName>ppt_x</p:attrName>
                                        </p:attrNameLst>
                                      </p:cBhvr>
                                      <p:tavLst>
                                        <p:tav tm="0">
                                          <p:val>
                                            <p:strVal val="#ppt_x"/>
                                          </p:val>
                                        </p:tav>
                                        <p:tav tm="100000">
                                          <p:val>
                                            <p:strVal val="#ppt_x"/>
                                          </p:val>
                                        </p:tav>
                                      </p:tavLst>
                                    </p:anim>
                                    <p:anim calcmode="lin" valueType="num">
                                      <p:cBhvr additive="base">
                                        <p:cTn id="131" dur="500" fill="hold"/>
                                        <p:tgtEl>
                                          <p:spTgt spid="194564"/>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194594"/>
                                        </p:tgtEl>
                                        <p:attrNameLst>
                                          <p:attrName>style.visibility</p:attrName>
                                        </p:attrNameLst>
                                      </p:cBhvr>
                                      <p:to>
                                        <p:strVal val="visible"/>
                                      </p:to>
                                    </p:set>
                                    <p:anim calcmode="lin" valueType="num">
                                      <p:cBhvr additive="base">
                                        <p:cTn id="134" dur="500" fill="hold"/>
                                        <p:tgtEl>
                                          <p:spTgt spid="194594"/>
                                        </p:tgtEl>
                                        <p:attrNameLst>
                                          <p:attrName>ppt_x</p:attrName>
                                        </p:attrNameLst>
                                      </p:cBhvr>
                                      <p:tavLst>
                                        <p:tav tm="0">
                                          <p:val>
                                            <p:strVal val="#ppt_x"/>
                                          </p:val>
                                        </p:tav>
                                        <p:tav tm="100000">
                                          <p:val>
                                            <p:strVal val="#ppt_x"/>
                                          </p:val>
                                        </p:tav>
                                      </p:tavLst>
                                    </p:anim>
                                    <p:anim calcmode="lin" valueType="num">
                                      <p:cBhvr additive="base">
                                        <p:cTn id="135" dur="500" fill="hold"/>
                                        <p:tgtEl>
                                          <p:spTgt spid="194594"/>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5" presetClass="entr" presetSubtype="10" fill="hold" grpId="0" nodeType="clickEffect">
                                  <p:stCondLst>
                                    <p:cond delay="0"/>
                                  </p:stCondLst>
                                  <p:childTnLst>
                                    <p:set>
                                      <p:cBhvr>
                                        <p:cTn id="139" dur="1" fill="hold">
                                          <p:stCondLst>
                                            <p:cond delay="0"/>
                                          </p:stCondLst>
                                        </p:cTn>
                                        <p:tgtEl>
                                          <p:spTgt spid="194612"/>
                                        </p:tgtEl>
                                        <p:attrNameLst>
                                          <p:attrName>style.visibility</p:attrName>
                                        </p:attrNameLst>
                                      </p:cBhvr>
                                      <p:to>
                                        <p:strVal val="visible"/>
                                      </p:to>
                                    </p:set>
                                    <p:animEffect transition="in" filter="checkerboard(across)">
                                      <p:cBhvr>
                                        <p:cTn id="140" dur="500"/>
                                        <p:tgtEl>
                                          <p:spTgt spid="194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p:bldP spid="194565" grpId="0" animBg="1"/>
      <p:bldP spid="194566" grpId="0" animBg="1"/>
      <p:bldP spid="194580" grpId="0" animBg="1"/>
      <p:bldP spid="194581" grpId="0" animBg="1"/>
      <p:bldP spid="194582" grpId="0" animBg="1"/>
      <p:bldP spid="194583" grpId="0" animBg="1"/>
      <p:bldP spid="194584" grpId="0" animBg="1"/>
      <p:bldP spid="194585" grpId="0" animBg="1"/>
      <p:bldP spid="194586" grpId="0" animBg="1"/>
      <p:bldP spid="194587" grpId="0"/>
      <p:bldP spid="194588" grpId="0"/>
      <p:bldP spid="194589" grpId="0" animBg="1"/>
      <p:bldP spid="194590" grpId="0" animBg="1"/>
      <p:bldP spid="194591" grpId="0" animBg="1"/>
      <p:bldP spid="194592" grpId="0" animBg="1"/>
      <p:bldP spid="194593" grpId="0" animBg="1"/>
      <p:bldP spid="194594" grpId="0"/>
      <p:bldP spid="194595" grpId="0" animBg="1"/>
      <p:bldP spid="194596" grpId="0" animBg="1"/>
      <p:bldP spid="194597" grpId="0" animBg="1"/>
      <p:bldP spid="194598" grpId="0" animBg="1"/>
      <p:bldP spid="194599" grpId="0" animBg="1"/>
      <p:bldP spid="194600" grpId="0" animBg="1"/>
      <p:bldP spid="194601" grpId="0" animBg="1"/>
      <p:bldP spid="194602" grpId="0" animBg="1"/>
      <p:bldP spid="194604" grpId="0" animBg="1"/>
      <p:bldP spid="194605" grpId="0" animBg="1"/>
      <p:bldP spid="194606" grpId="0" animBg="1"/>
      <p:bldP spid="194607" grpId="0" animBg="1"/>
      <p:bldP spid="194608" grpId="0" animBg="1"/>
      <p:bldP spid="194611" grpId="0"/>
      <p:bldP spid="194612"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8" name="Rectangle 4"/>
          <p:cNvSpPr>
            <a:spLocks noChangeArrowheads="1"/>
          </p:cNvSpPr>
          <p:nvPr/>
        </p:nvSpPr>
        <p:spPr bwMode="auto">
          <a:xfrm>
            <a:off x="3276600" y="381000"/>
            <a:ext cx="2667000" cy="838200"/>
          </a:xfrm>
          <a:prstGeom prst="rect">
            <a:avLst/>
          </a:prstGeom>
          <a:noFill/>
          <a:ln w="9525">
            <a:noFill/>
            <a:miter lim="800000"/>
            <a:headEnd/>
            <a:tailEnd/>
          </a:ln>
          <a:effectLst/>
        </p:spPr>
        <p:txBody>
          <a:bodyPr anchor="ctr"/>
          <a:lstStyle/>
          <a:p>
            <a:pPr>
              <a:defRPr/>
            </a:pPr>
            <a:r>
              <a:rPr lang="zh-CN" altLang="en-US" sz="3600" b="1">
                <a:solidFill>
                  <a:srgbClr val="CC3300"/>
                </a:solidFill>
                <a:effectLst>
                  <a:outerShdw blurRad="38100" dist="38100" dir="2700000" algn="tl">
                    <a:srgbClr val="C0C0C0"/>
                  </a:outerShdw>
                </a:effectLst>
                <a:ea typeface="仿宋_GB2312" pitchFamily="49" charset="-122"/>
              </a:rPr>
              <a:t>解题思路</a:t>
            </a:r>
            <a:endParaRPr lang="zh-CN" altLang="en-US" sz="3600">
              <a:solidFill>
                <a:schemeClr val="tx2"/>
              </a:solidFill>
            </a:endParaRPr>
          </a:p>
        </p:txBody>
      </p:sp>
      <p:sp>
        <p:nvSpPr>
          <p:cNvPr id="195589" name="Rectangle 5"/>
          <p:cNvSpPr>
            <a:spLocks noChangeArrowheads="1"/>
          </p:cNvSpPr>
          <p:nvPr/>
        </p:nvSpPr>
        <p:spPr bwMode="auto">
          <a:xfrm>
            <a:off x="611188" y="1341438"/>
            <a:ext cx="7561262" cy="4495800"/>
          </a:xfrm>
          <a:prstGeom prst="rect">
            <a:avLst/>
          </a:prstGeom>
          <a:noFill/>
          <a:ln w="9525">
            <a:noFill/>
            <a:miter lim="800000"/>
            <a:headEnd/>
            <a:tailEnd/>
          </a:ln>
          <a:effectLst/>
        </p:spPr>
        <p:txBody>
          <a:bodyPr/>
          <a:lstStyle/>
          <a:p>
            <a:pPr marL="342900" indent="-342900" algn="just">
              <a:spcBef>
                <a:spcPct val="20000"/>
              </a:spcBef>
              <a:buClr>
                <a:srgbClr val="FF7C80"/>
              </a:buClr>
              <a:buSzPct val="50000"/>
              <a:buFont typeface="Wingdings" pitchFamily="2" charset="2"/>
              <a:buChar char="n"/>
              <a:defRPr/>
            </a:pPr>
            <a:r>
              <a:rPr lang="zh-CN" altLang="en-US" sz="3200" b="1" dirty="0">
                <a:solidFill>
                  <a:srgbClr val="000099"/>
                </a:solidFill>
                <a:effectLst>
                  <a:outerShdw blurRad="38100" dist="38100" dir="2700000" algn="tl">
                    <a:srgbClr val="C0C0C0"/>
                  </a:outerShdw>
                </a:effectLst>
                <a:ea typeface="仿宋_GB2312" pitchFamily="49" charset="-122"/>
              </a:rPr>
              <a:t>安放</a:t>
            </a:r>
            <a:r>
              <a:rPr lang="zh-CN" altLang="en-US" sz="3200" b="1" dirty="0" smtClean="0">
                <a:solidFill>
                  <a:srgbClr val="FF3300"/>
                </a:solidFill>
                <a:effectLst>
                  <a:outerShdw blurRad="38100" dist="38100" dir="2700000" algn="tl">
                    <a:srgbClr val="C0C0C0"/>
                  </a:outerShdw>
                </a:effectLst>
                <a:ea typeface="仿宋_GB2312" pitchFamily="49" charset="-122"/>
              </a:rPr>
              <a:t>第</a:t>
            </a:r>
            <a:r>
              <a:rPr lang="en-US" altLang="zh-CN" sz="3200" b="1" dirty="0" err="1" smtClean="0">
                <a:solidFill>
                  <a:srgbClr val="FF3300"/>
                </a:solidFill>
                <a:effectLst>
                  <a:outerShdw blurRad="38100" dist="38100" dir="2700000" algn="tl">
                    <a:srgbClr val="C0C0C0"/>
                  </a:outerShdw>
                </a:effectLst>
                <a:ea typeface="仿宋_GB2312" pitchFamily="49" charset="-122"/>
              </a:rPr>
              <a:t>i</a:t>
            </a:r>
            <a:r>
              <a:rPr lang="zh-CN" altLang="en-US" sz="3200" b="1" dirty="0" smtClean="0">
                <a:solidFill>
                  <a:srgbClr val="FF3300"/>
                </a:solidFill>
                <a:effectLst>
                  <a:outerShdw blurRad="38100" dist="38100" dir="2700000" algn="tl">
                    <a:srgbClr val="C0C0C0"/>
                  </a:outerShdw>
                </a:effectLst>
                <a:ea typeface="仿宋_GB2312" pitchFamily="49" charset="-122"/>
              </a:rPr>
              <a:t>行</a:t>
            </a:r>
            <a:r>
              <a:rPr lang="zh-CN" altLang="en-US" sz="3200" b="1" dirty="0">
                <a:solidFill>
                  <a:srgbClr val="000099"/>
                </a:solidFill>
                <a:effectLst>
                  <a:outerShdw blurRad="38100" dist="38100" dir="2700000" algn="tl">
                    <a:srgbClr val="C0C0C0"/>
                  </a:outerShdw>
                </a:effectLst>
                <a:ea typeface="仿宋_GB2312" pitchFamily="49" charset="-122"/>
              </a:rPr>
              <a:t>皇后时，需要在列的方向</a:t>
            </a:r>
            <a:r>
              <a:rPr lang="zh-CN" altLang="en-US" sz="3200" b="1" dirty="0" smtClean="0">
                <a:solidFill>
                  <a:srgbClr val="000099"/>
                </a:solidFill>
                <a:effectLst>
                  <a:outerShdw blurRad="38100" dist="38100" dir="2700000" algn="tl">
                    <a:srgbClr val="C0C0C0"/>
                  </a:outerShdw>
                </a:effectLst>
                <a:ea typeface="仿宋_GB2312" pitchFamily="49" charset="-122"/>
              </a:rPr>
              <a:t>从</a:t>
            </a:r>
            <a:r>
              <a:rPr lang="en-US" altLang="zh-CN" sz="3200" b="1" dirty="0" smtClean="0">
                <a:solidFill>
                  <a:schemeClr val="tx2"/>
                </a:solidFill>
                <a:effectLst>
                  <a:outerShdw blurRad="38100" dist="38100" dir="2700000" algn="tl">
                    <a:srgbClr val="C0C0C0"/>
                  </a:outerShdw>
                </a:effectLst>
                <a:ea typeface="仿宋_GB2312" pitchFamily="49" charset="-122"/>
              </a:rPr>
              <a:t>0</a:t>
            </a:r>
            <a:r>
              <a:rPr lang="zh-CN" altLang="en-US" sz="3200" b="1" dirty="0" smtClean="0">
                <a:solidFill>
                  <a:srgbClr val="000099"/>
                </a:solidFill>
                <a:effectLst>
                  <a:outerShdw blurRad="38100" dist="38100" dir="2700000" algn="tl">
                    <a:srgbClr val="C0C0C0"/>
                  </a:outerShdw>
                </a:effectLst>
                <a:ea typeface="仿宋_GB2312" pitchFamily="49" charset="-122"/>
              </a:rPr>
              <a:t>到</a:t>
            </a:r>
            <a:r>
              <a:rPr lang="en-US" altLang="zh-CN" sz="3200" b="1" dirty="0" smtClean="0">
                <a:solidFill>
                  <a:schemeClr val="tx2"/>
                </a:solidFill>
                <a:effectLst>
                  <a:outerShdw blurRad="38100" dist="38100" dir="2700000" algn="tl">
                    <a:srgbClr val="C0C0C0"/>
                  </a:outerShdw>
                </a:effectLst>
                <a:ea typeface="仿宋_GB2312" pitchFamily="49" charset="-122"/>
              </a:rPr>
              <a:t>n-1</a:t>
            </a:r>
            <a:r>
              <a:rPr lang="zh-CN" altLang="en-US" sz="3200" b="1" dirty="0" smtClean="0">
                <a:solidFill>
                  <a:srgbClr val="000099"/>
                </a:solidFill>
                <a:effectLst>
                  <a:outerShdw blurRad="38100" dist="38100" dir="2700000" algn="tl">
                    <a:srgbClr val="C0C0C0"/>
                  </a:outerShdw>
                </a:effectLst>
                <a:ea typeface="仿宋_GB2312" pitchFamily="49" charset="-122"/>
              </a:rPr>
              <a:t>试探 </a:t>
            </a:r>
            <a:r>
              <a:rPr lang="en-US" altLang="zh-CN" sz="3200" b="1" dirty="0" smtClean="0">
                <a:solidFill>
                  <a:srgbClr val="000099"/>
                </a:solidFill>
                <a:effectLst>
                  <a:outerShdw blurRad="38100" dist="38100" dir="2700000" algn="tl">
                    <a:srgbClr val="C0C0C0"/>
                  </a:outerShdw>
                </a:effectLst>
                <a:ea typeface="仿宋_GB2312" pitchFamily="49" charset="-122"/>
              </a:rPr>
              <a:t>(</a:t>
            </a:r>
            <a:r>
              <a:rPr lang="en-US" altLang="zh-CN" sz="3200" b="1" dirty="0" smtClean="0">
                <a:solidFill>
                  <a:schemeClr val="tx2"/>
                </a:solidFill>
                <a:effectLst>
                  <a:outerShdw blurRad="38100" dist="38100" dir="2700000" algn="tl">
                    <a:srgbClr val="C0C0C0"/>
                  </a:outerShdw>
                </a:effectLst>
                <a:ea typeface="仿宋_GB2312" pitchFamily="49" charset="-122"/>
              </a:rPr>
              <a:t>j=0</a:t>
            </a:r>
            <a:r>
              <a:rPr lang="en-US" altLang="zh-CN" sz="3200" b="1" dirty="0">
                <a:solidFill>
                  <a:schemeClr val="tx2"/>
                </a:solidFill>
                <a:effectLst>
                  <a:outerShdw blurRad="38100" dist="38100" dir="2700000" algn="tl">
                    <a:srgbClr val="C0C0C0"/>
                  </a:outerShdw>
                </a:effectLst>
                <a:ea typeface="仿宋_GB2312" pitchFamily="49" charset="-122"/>
              </a:rPr>
              <a:t>, …, </a:t>
            </a:r>
            <a:r>
              <a:rPr lang="en-US" altLang="zh-CN" sz="3200" b="1" dirty="0" smtClean="0">
                <a:solidFill>
                  <a:schemeClr val="tx2"/>
                </a:solidFill>
                <a:effectLst>
                  <a:outerShdw blurRad="38100" dist="38100" dir="2700000" algn="tl">
                    <a:srgbClr val="C0C0C0"/>
                  </a:outerShdw>
                </a:effectLst>
                <a:ea typeface="仿宋_GB2312" pitchFamily="49" charset="-122"/>
              </a:rPr>
              <a:t>n-1</a:t>
            </a:r>
            <a:r>
              <a:rPr lang="en-US" altLang="zh-CN" sz="3200" b="1" dirty="0" smtClean="0">
                <a:solidFill>
                  <a:srgbClr val="000099"/>
                </a:solidFill>
                <a:effectLst>
                  <a:outerShdw blurRad="38100" dist="38100" dir="2700000" algn="tl">
                    <a:srgbClr val="C0C0C0"/>
                  </a:outerShdw>
                </a:effectLst>
                <a:ea typeface="仿宋_GB2312" pitchFamily="49" charset="-122"/>
              </a:rPr>
              <a:t>) </a:t>
            </a:r>
            <a:r>
              <a:rPr lang="zh-CN" altLang="en-US" sz="3200" b="1" dirty="0">
                <a:solidFill>
                  <a:srgbClr val="000099"/>
                </a:solidFill>
                <a:effectLst>
                  <a:outerShdw blurRad="38100" dist="38100" dir="2700000" algn="tl">
                    <a:srgbClr val="C0C0C0"/>
                  </a:outerShdw>
                </a:effectLst>
                <a:ea typeface="仿宋_GB2312" pitchFamily="49" charset="-122"/>
              </a:rPr>
              <a:t>。</a:t>
            </a:r>
          </a:p>
          <a:p>
            <a:pPr marL="342900" indent="-342900" algn="just">
              <a:spcBef>
                <a:spcPct val="20000"/>
              </a:spcBef>
              <a:buClr>
                <a:srgbClr val="FF7C80"/>
              </a:buClr>
              <a:buSzPct val="50000"/>
              <a:buFont typeface="Wingdings" pitchFamily="2" charset="2"/>
              <a:buChar char="n"/>
              <a:defRPr/>
            </a:pPr>
            <a:r>
              <a:rPr lang="zh-CN" altLang="en-US" sz="3200" b="1" dirty="0">
                <a:solidFill>
                  <a:srgbClr val="000099"/>
                </a:solidFill>
                <a:effectLst>
                  <a:outerShdw blurRad="38100" dist="38100" dir="2700000" algn="tl">
                    <a:srgbClr val="C0C0C0"/>
                  </a:outerShdw>
                </a:effectLst>
                <a:ea typeface="仿宋_GB2312" pitchFamily="49" charset="-122"/>
              </a:rPr>
              <a:t>在</a:t>
            </a:r>
            <a:r>
              <a:rPr lang="zh-CN" altLang="en-US" sz="3200" b="1" dirty="0" smtClean="0">
                <a:solidFill>
                  <a:srgbClr val="FF3300"/>
                </a:solidFill>
                <a:effectLst>
                  <a:outerShdw blurRad="38100" dist="38100" dir="2700000" algn="tl">
                    <a:srgbClr val="C0C0C0"/>
                  </a:outerShdw>
                </a:effectLst>
                <a:ea typeface="仿宋_GB2312" pitchFamily="49" charset="-122"/>
              </a:rPr>
              <a:t>第</a:t>
            </a:r>
            <a:r>
              <a:rPr lang="en-US" altLang="zh-CN" sz="3200" b="1" dirty="0" smtClean="0">
                <a:solidFill>
                  <a:srgbClr val="FF3300"/>
                </a:solidFill>
                <a:effectLst>
                  <a:outerShdw blurRad="38100" dist="38100" dir="2700000" algn="tl">
                    <a:srgbClr val="C0C0C0"/>
                  </a:outerShdw>
                </a:effectLst>
                <a:ea typeface="仿宋_GB2312" pitchFamily="49" charset="-122"/>
              </a:rPr>
              <a:t>j</a:t>
            </a:r>
            <a:r>
              <a:rPr lang="zh-CN" altLang="en-US" sz="3200" b="1" dirty="0" smtClean="0">
                <a:solidFill>
                  <a:srgbClr val="FF3300"/>
                </a:solidFill>
                <a:effectLst>
                  <a:outerShdw blurRad="38100" dist="38100" dir="2700000" algn="tl">
                    <a:srgbClr val="C0C0C0"/>
                  </a:outerShdw>
                </a:effectLst>
                <a:ea typeface="仿宋_GB2312" pitchFamily="49" charset="-122"/>
              </a:rPr>
              <a:t>列</a:t>
            </a:r>
            <a:r>
              <a:rPr lang="zh-CN" altLang="en-US" sz="3200" b="1" dirty="0">
                <a:solidFill>
                  <a:srgbClr val="000099"/>
                </a:solidFill>
                <a:effectLst>
                  <a:outerShdw blurRad="38100" dist="38100" dir="2700000" algn="tl">
                    <a:srgbClr val="C0C0C0"/>
                  </a:outerShdw>
                </a:effectLst>
                <a:ea typeface="仿宋_GB2312" pitchFamily="49" charset="-122"/>
              </a:rPr>
              <a:t>安放一个皇后：</a:t>
            </a:r>
          </a:p>
          <a:p>
            <a:pPr marL="819150" lvl="1" indent="-285750" algn="just">
              <a:spcBef>
                <a:spcPct val="20000"/>
              </a:spcBef>
              <a:buClr>
                <a:schemeClr val="accent1"/>
              </a:buClr>
              <a:buSzPct val="50000"/>
              <a:buFont typeface="Wingdings" pitchFamily="2" charset="2"/>
              <a:buChar char="u"/>
              <a:defRPr/>
            </a:pPr>
            <a:r>
              <a:rPr lang="zh-CN" altLang="en-US" sz="2800" b="1" dirty="0">
                <a:solidFill>
                  <a:srgbClr val="800080"/>
                </a:solidFill>
                <a:effectLst>
                  <a:outerShdw blurRad="38100" dist="38100" dir="2700000" algn="tl">
                    <a:srgbClr val="C0C0C0"/>
                  </a:outerShdw>
                </a:effectLst>
                <a:ea typeface="仿宋_GB2312" pitchFamily="49" charset="-122"/>
              </a:rPr>
              <a:t>如果在</a:t>
            </a:r>
            <a:r>
              <a:rPr lang="zh-CN" altLang="en-US" sz="2800" b="1" dirty="0">
                <a:solidFill>
                  <a:srgbClr val="009900"/>
                </a:solidFill>
                <a:effectLst>
                  <a:outerShdw blurRad="38100" dist="38100" dir="2700000" algn="tl">
                    <a:srgbClr val="C0C0C0"/>
                  </a:outerShdw>
                </a:effectLst>
                <a:ea typeface="仿宋_GB2312" pitchFamily="49" charset="-122"/>
              </a:rPr>
              <a:t>列</a:t>
            </a:r>
            <a:r>
              <a:rPr lang="zh-CN" altLang="en-US" sz="2800" b="1" dirty="0">
                <a:solidFill>
                  <a:srgbClr val="800080"/>
                </a:solidFill>
                <a:effectLst>
                  <a:outerShdw blurRad="38100" dist="38100" dir="2700000" algn="tl">
                    <a:srgbClr val="C0C0C0"/>
                  </a:outerShdw>
                </a:effectLst>
                <a:ea typeface="仿宋_GB2312" pitchFamily="49" charset="-122"/>
              </a:rPr>
              <a:t>、</a:t>
            </a:r>
            <a:r>
              <a:rPr lang="zh-CN" altLang="en-US" sz="2800" b="1" dirty="0">
                <a:solidFill>
                  <a:srgbClr val="009900"/>
                </a:solidFill>
                <a:effectLst>
                  <a:outerShdw blurRad="38100" dist="38100" dir="2700000" algn="tl">
                    <a:srgbClr val="C0C0C0"/>
                  </a:outerShdw>
                </a:effectLst>
                <a:ea typeface="仿宋_GB2312" pitchFamily="49" charset="-122"/>
              </a:rPr>
              <a:t>主对角线</a:t>
            </a:r>
            <a:r>
              <a:rPr lang="zh-CN" altLang="en-US" sz="2800" b="1" dirty="0">
                <a:solidFill>
                  <a:srgbClr val="800080"/>
                </a:solidFill>
                <a:effectLst>
                  <a:outerShdw blurRad="38100" dist="38100" dir="2700000" algn="tl">
                    <a:srgbClr val="C0C0C0"/>
                  </a:outerShdw>
                </a:effectLst>
                <a:ea typeface="仿宋_GB2312" pitchFamily="49" charset="-122"/>
              </a:rPr>
              <a:t>、</a:t>
            </a:r>
            <a:r>
              <a:rPr lang="zh-CN" altLang="en-US" sz="2800" b="1" dirty="0">
                <a:solidFill>
                  <a:srgbClr val="009900"/>
                </a:solidFill>
                <a:effectLst>
                  <a:outerShdw blurRad="38100" dist="38100" dir="2700000" algn="tl">
                    <a:srgbClr val="C0C0C0"/>
                  </a:outerShdw>
                </a:effectLst>
                <a:ea typeface="仿宋_GB2312" pitchFamily="49" charset="-122"/>
              </a:rPr>
              <a:t>次对角线</a:t>
            </a:r>
            <a:r>
              <a:rPr lang="zh-CN" altLang="en-US" sz="2800" b="1" dirty="0">
                <a:solidFill>
                  <a:srgbClr val="800080"/>
                </a:solidFill>
                <a:effectLst>
                  <a:outerShdw blurRad="38100" dist="38100" dir="2700000" algn="tl">
                    <a:srgbClr val="C0C0C0"/>
                  </a:outerShdw>
                </a:effectLst>
                <a:ea typeface="仿宋_GB2312" pitchFamily="49" charset="-122"/>
              </a:rPr>
              <a:t>方向有其它皇后，则出现攻击，撤消在</a:t>
            </a:r>
            <a:r>
              <a:rPr lang="zh-CN" altLang="en-US" sz="2800" b="1" dirty="0" smtClean="0">
                <a:solidFill>
                  <a:srgbClr val="FF3300"/>
                </a:solidFill>
                <a:effectLst>
                  <a:outerShdw blurRad="38100" dist="38100" dir="2700000" algn="tl">
                    <a:srgbClr val="C0C0C0"/>
                  </a:outerShdw>
                </a:effectLst>
                <a:ea typeface="仿宋_GB2312" pitchFamily="49" charset="-122"/>
              </a:rPr>
              <a:t>第</a:t>
            </a:r>
            <a:r>
              <a:rPr lang="en-US" altLang="zh-CN" sz="2800" b="1" dirty="0" smtClean="0">
                <a:solidFill>
                  <a:srgbClr val="FF3300"/>
                </a:solidFill>
                <a:effectLst>
                  <a:outerShdw blurRad="38100" dist="38100" dir="2700000" algn="tl">
                    <a:srgbClr val="C0C0C0"/>
                  </a:outerShdw>
                </a:effectLst>
                <a:ea typeface="仿宋_GB2312" pitchFamily="49" charset="-122"/>
              </a:rPr>
              <a:t>j</a:t>
            </a:r>
            <a:r>
              <a:rPr lang="zh-CN" altLang="en-US" sz="2800" b="1" dirty="0" smtClean="0">
                <a:solidFill>
                  <a:srgbClr val="FF3300"/>
                </a:solidFill>
                <a:effectLst>
                  <a:outerShdw blurRad="38100" dist="38100" dir="2700000" algn="tl">
                    <a:srgbClr val="C0C0C0"/>
                  </a:outerShdw>
                </a:effectLst>
                <a:ea typeface="仿宋_GB2312" pitchFamily="49" charset="-122"/>
              </a:rPr>
              <a:t>列</a:t>
            </a:r>
            <a:r>
              <a:rPr lang="zh-CN" altLang="en-US" sz="2800" b="1" dirty="0">
                <a:solidFill>
                  <a:srgbClr val="800080"/>
                </a:solidFill>
                <a:effectLst>
                  <a:outerShdw blurRad="38100" dist="38100" dir="2700000" algn="tl">
                    <a:srgbClr val="C0C0C0"/>
                  </a:outerShdw>
                </a:effectLst>
                <a:ea typeface="仿宋_GB2312" pitchFamily="49" charset="-122"/>
              </a:rPr>
              <a:t>安放的皇后。</a:t>
            </a:r>
          </a:p>
          <a:p>
            <a:pPr marL="819150" lvl="1" indent="-285750" algn="just">
              <a:spcBef>
                <a:spcPct val="20000"/>
              </a:spcBef>
              <a:buClr>
                <a:schemeClr val="accent1"/>
              </a:buClr>
              <a:buSzPct val="50000"/>
              <a:buFont typeface="Wingdings" pitchFamily="2" charset="2"/>
              <a:buChar char="u"/>
              <a:defRPr/>
            </a:pPr>
            <a:r>
              <a:rPr lang="zh-CN" altLang="en-US" sz="2800" b="1" dirty="0">
                <a:solidFill>
                  <a:srgbClr val="800080"/>
                </a:solidFill>
                <a:effectLst>
                  <a:outerShdw blurRad="38100" dist="38100" dir="2700000" algn="tl">
                    <a:srgbClr val="C0C0C0"/>
                  </a:outerShdw>
                </a:effectLst>
                <a:ea typeface="仿宋_GB2312" pitchFamily="49" charset="-122"/>
              </a:rPr>
              <a:t>如果没有出现攻击，在</a:t>
            </a:r>
            <a:r>
              <a:rPr lang="zh-CN" altLang="en-US" sz="2800" b="1" dirty="0" smtClean="0">
                <a:solidFill>
                  <a:srgbClr val="FF3300"/>
                </a:solidFill>
                <a:effectLst>
                  <a:outerShdw blurRad="38100" dist="38100" dir="2700000" algn="tl">
                    <a:srgbClr val="C0C0C0"/>
                  </a:outerShdw>
                </a:effectLst>
                <a:ea typeface="仿宋_GB2312" pitchFamily="49" charset="-122"/>
              </a:rPr>
              <a:t>第</a:t>
            </a:r>
            <a:r>
              <a:rPr lang="en-US" altLang="zh-CN" sz="2800" b="1" dirty="0" smtClean="0">
                <a:solidFill>
                  <a:srgbClr val="FF3300"/>
                </a:solidFill>
                <a:effectLst>
                  <a:outerShdw blurRad="38100" dist="38100" dir="2700000" algn="tl">
                    <a:srgbClr val="C0C0C0"/>
                  </a:outerShdw>
                </a:effectLst>
                <a:ea typeface="仿宋_GB2312" pitchFamily="49" charset="-122"/>
              </a:rPr>
              <a:t>j</a:t>
            </a:r>
            <a:r>
              <a:rPr lang="zh-CN" altLang="en-US" sz="2800" b="1" dirty="0" smtClean="0">
                <a:solidFill>
                  <a:srgbClr val="FF3300"/>
                </a:solidFill>
                <a:effectLst>
                  <a:outerShdw blurRad="38100" dist="38100" dir="2700000" algn="tl">
                    <a:srgbClr val="C0C0C0"/>
                  </a:outerShdw>
                </a:effectLst>
                <a:ea typeface="仿宋_GB2312" pitchFamily="49" charset="-122"/>
              </a:rPr>
              <a:t>列</a:t>
            </a:r>
            <a:r>
              <a:rPr lang="zh-CN" altLang="en-US" sz="2800" b="1" dirty="0">
                <a:solidFill>
                  <a:srgbClr val="800080"/>
                </a:solidFill>
                <a:effectLst>
                  <a:outerShdw blurRad="38100" dist="38100" dir="2700000" algn="tl">
                    <a:srgbClr val="C0C0C0"/>
                  </a:outerShdw>
                </a:effectLst>
                <a:ea typeface="仿宋_GB2312" pitchFamily="49" charset="-122"/>
              </a:rPr>
              <a:t>安放的皇后不动，递归安放</a:t>
            </a:r>
            <a:r>
              <a:rPr lang="zh-CN" altLang="en-US" sz="2800" b="1" dirty="0" smtClean="0">
                <a:solidFill>
                  <a:srgbClr val="800080"/>
                </a:solidFill>
                <a:effectLst>
                  <a:outerShdw blurRad="38100" dist="38100" dir="2700000" algn="tl">
                    <a:srgbClr val="C0C0C0"/>
                  </a:outerShdw>
                </a:effectLst>
                <a:ea typeface="仿宋_GB2312" pitchFamily="49" charset="-122"/>
              </a:rPr>
              <a:t>第</a:t>
            </a:r>
            <a:r>
              <a:rPr lang="en-US" altLang="zh-CN" sz="2800" b="1" dirty="0" smtClean="0">
                <a:solidFill>
                  <a:schemeClr val="tx2"/>
                </a:solidFill>
                <a:effectLst>
                  <a:outerShdw blurRad="38100" dist="38100" dir="2700000" algn="tl">
                    <a:srgbClr val="C0C0C0"/>
                  </a:outerShdw>
                </a:effectLst>
                <a:ea typeface="仿宋_GB2312" pitchFamily="49" charset="-122"/>
              </a:rPr>
              <a:t>i+1</a:t>
            </a:r>
            <a:r>
              <a:rPr lang="zh-CN" altLang="en-US" sz="2800" b="1" dirty="0" smtClean="0">
                <a:solidFill>
                  <a:srgbClr val="800080"/>
                </a:solidFill>
                <a:effectLst>
                  <a:outerShdw blurRad="38100" dist="38100" dir="2700000" algn="tl">
                    <a:srgbClr val="C0C0C0"/>
                  </a:outerShdw>
                </a:effectLst>
                <a:ea typeface="仿宋_GB2312" pitchFamily="49" charset="-122"/>
              </a:rPr>
              <a:t>行</a:t>
            </a:r>
            <a:r>
              <a:rPr lang="zh-CN" altLang="en-US" sz="2800" b="1" dirty="0">
                <a:solidFill>
                  <a:srgbClr val="800080"/>
                </a:solidFill>
                <a:effectLst>
                  <a:outerShdw blurRad="38100" dist="38100" dir="2700000" algn="tl">
                    <a:srgbClr val="C0C0C0"/>
                  </a:outerShdw>
                </a:effectLst>
                <a:ea typeface="仿宋_GB2312" pitchFamily="49" charset="-122"/>
              </a:rPr>
              <a:t>皇后。</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49</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5589">
                                            <p:txEl>
                                              <p:pRg st="0" end="0"/>
                                            </p:txEl>
                                          </p:spTgt>
                                        </p:tgtEl>
                                        <p:attrNameLst>
                                          <p:attrName>style.visibility</p:attrName>
                                        </p:attrNameLst>
                                      </p:cBhvr>
                                      <p:to>
                                        <p:strVal val="visible"/>
                                      </p:to>
                                    </p:set>
                                    <p:animEffect transition="in" filter="box(in)">
                                      <p:cBhvr>
                                        <p:cTn id="7" dur="500"/>
                                        <p:tgtEl>
                                          <p:spTgt spid="1955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5589">
                                            <p:txEl>
                                              <p:pRg st="1" end="1"/>
                                            </p:txEl>
                                          </p:spTgt>
                                        </p:tgtEl>
                                        <p:attrNameLst>
                                          <p:attrName>style.visibility</p:attrName>
                                        </p:attrNameLst>
                                      </p:cBhvr>
                                      <p:to>
                                        <p:strVal val="visible"/>
                                      </p:to>
                                    </p:set>
                                    <p:animEffect transition="in" filter="box(in)">
                                      <p:cBhvr>
                                        <p:cTn id="12" dur="500"/>
                                        <p:tgtEl>
                                          <p:spTgt spid="19558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95589">
                                            <p:txEl>
                                              <p:pRg st="2" end="2"/>
                                            </p:txEl>
                                          </p:spTgt>
                                        </p:tgtEl>
                                        <p:attrNameLst>
                                          <p:attrName>style.visibility</p:attrName>
                                        </p:attrNameLst>
                                      </p:cBhvr>
                                      <p:to>
                                        <p:strVal val="visible"/>
                                      </p:to>
                                    </p:set>
                                    <p:animEffect transition="in" filter="box(in)">
                                      <p:cBhvr>
                                        <p:cTn id="15" dur="500"/>
                                        <p:tgtEl>
                                          <p:spTgt spid="195589">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95589">
                                            <p:txEl>
                                              <p:pRg st="3" end="3"/>
                                            </p:txEl>
                                          </p:spTgt>
                                        </p:tgtEl>
                                        <p:attrNameLst>
                                          <p:attrName>style.visibility</p:attrName>
                                        </p:attrNameLst>
                                      </p:cBhvr>
                                      <p:to>
                                        <p:strVal val="visible"/>
                                      </p:to>
                                    </p:set>
                                    <p:animEffect transition="in" filter="box(in)">
                                      <p:cBhvr>
                                        <p:cTn id="18" dur="500"/>
                                        <p:tgtEl>
                                          <p:spTgt spid="1955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2" name="Rectangle 4"/>
          <p:cNvSpPr>
            <a:spLocks noChangeArrowheads="1"/>
          </p:cNvSpPr>
          <p:nvPr/>
        </p:nvSpPr>
        <p:spPr bwMode="auto">
          <a:xfrm>
            <a:off x="2057400" y="457200"/>
            <a:ext cx="4933950" cy="685800"/>
          </a:xfrm>
          <a:prstGeom prst="rect">
            <a:avLst/>
          </a:prstGeom>
          <a:noFill/>
          <a:ln w="9525">
            <a:noFill/>
            <a:miter lim="800000"/>
            <a:headEnd/>
            <a:tailEnd/>
          </a:ln>
          <a:effectLst/>
        </p:spPr>
        <p:txBody>
          <a:bodyPr anchor="ctr"/>
          <a:lstStyle/>
          <a:p>
            <a:pPr algn="ctr">
              <a:defRPr/>
            </a:pPr>
            <a:r>
              <a:rPr lang="zh-CN" altLang="en-US" sz="3200" b="1" dirty="0">
                <a:solidFill>
                  <a:srgbClr val="3333FF"/>
                </a:solidFill>
                <a:effectLst>
                  <a:outerShdw blurRad="38100" dist="38100" dir="2700000" algn="tl">
                    <a:srgbClr val="C0C0C0"/>
                  </a:outerShdw>
                </a:effectLst>
                <a:ea typeface="仿宋_GB2312" pitchFamily="49" charset="-122"/>
              </a:rPr>
              <a:t>求解</a:t>
            </a:r>
            <a:r>
              <a:rPr lang="zh-CN" altLang="en-US" sz="3200" b="1" dirty="0" smtClean="0">
                <a:solidFill>
                  <a:srgbClr val="3333FF"/>
                </a:solidFill>
                <a:effectLst>
                  <a:outerShdw blurRad="38100" dist="38100" dir="2700000" algn="tl">
                    <a:srgbClr val="C0C0C0"/>
                  </a:outerShdw>
                </a:effectLst>
                <a:ea typeface="仿宋_GB2312" pitchFamily="49" charset="-122"/>
              </a:rPr>
              <a:t>阶乘</a:t>
            </a:r>
            <a:r>
              <a:rPr lang="en-US" altLang="zh-CN" sz="3200" b="1" i="1" dirty="0" smtClean="0">
                <a:solidFill>
                  <a:srgbClr val="C00000"/>
                </a:solidFill>
                <a:effectLst>
                  <a:outerShdw blurRad="38100" dist="38100" dir="2700000" algn="tl">
                    <a:srgbClr val="C0C0C0"/>
                  </a:outerShdw>
                </a:effectLst>
                <a:ea typeface="仿宋_GB2312" pitchFamily="49" charset="-122"/>
              </a:rPr>
              <a:t>n</a:t>
            </a:r>
            <a:r>
              <a:rPr lang="en-US" altLang="zh-CN" sz="3200" b="1" dirty="0" smtClean="0">
                <a:solidFill>
                  <a:srgbClr val="C00000"/>
                </a:solidFill>
                <a:effectLst>
                  <a:outerShdw blurRad="38100" dist="38100" dir="2700000" algn="tl">
                    <a:srgbClr val="C0C0C0"/>
                  </a:outerShdw>
                </a:effectLst>
                <a:ea typeface="仿宋_GB2312" pitchFamily="49" charset="-122"/>
              </a:rPr>
              <a:t>!</a:t>
            </a:r>
            <a:r>
              <a:rPr lang="zh-CN" altLang="en-US" sz="3200" b="1" dirty="0" smtClean="0">
                <a:solidFill>
                  <a:srgbClr val="3333FF"/>
                </a:solidFill>
                <a:effectLst>
                  <a:outerShdw blurRad="38100" dist="38100" dir="2700000" algn="tl">
                    <a:srgbClr val="C0C0C0"/>
                  </a:outerShdw>
                </a:effectLst>
                <a:ea typeface="仿宋_GB2312" pitchFamily="49" charset="-122"/>
              </a:rPr>
              <a:t>的</a:t>
            </a:r>
            <a:r>
              <a:rPr lang="zh-CN" altLang="en-US" sz="3200" b="1" dirty="0">
                <a:solidFill>
                  <a:srgbClr val="3333FF"/>
                </a:solidFill>
                <a:effectLst>
                  <a:outerShdw blurRad="38100" dist="38100" dir="2700000" algn="tl">
                    <a:srgbClr val="C0C0C0"/>
                  </a:outerShdw>
                </a:effectLst>
                <a:ea typeface="仿宋_GB2312" pitchFamily="49" charset="-122"/>
              </a:rPr>
              <a:t>过程</a:t>
            </a:r>
            <a:endParaRPr lang="zh-CN" altLang="en-US" sz="3200" dirty="0">
              <a:solidFill>
                <a:srgbClr val="3333FF"/>
              </a:solidFill>
              <a:ea typeface="仿宋_GB2312" pitchFamily="49" charset="-122"/>
            </a:endParaRPr>
          </a:p>
        </p:txBody>
      </p:sp>
      <p:sp>
        <p:nvSpPr>
          <p:cNvPr id="72707" name="Rectangle 5"/>
          <p:cNvSpPr>
            <a:spLocks noChangeArrowheads="1"/>
          </p:cNvSpPr>
          <p:nvPr/>
        </p:nvSpPr>
        <p:spPr bwMode="auto">
          <a:xfrm>
            <a:off x="1828800" y="1295400"/>
            <a:ext cx="5410200" cy="609600"/>
          </a:xfrm>
          <a:prstGeom prst="rect">
            <a:avLst/>
          </a:prstGeom>
          <a:gradFill rotWithShape="0">
            <a:gsLst>
              <a:gs pos="0">
                <a:srgbClr val="FFFFCC"/>
              </a:gs>
              <a:gs pos="100000">
                <a:srgbClr val="76765E"/>
              </a:gs>
            </a:gsLst>
            <a:lin ang="0" scaled="1"/>
          </a:gradFill>
          <a:ln w="9525">
            <a:noFill/>
            <a:miter lim="800000"/>
            <a:headEnd/>
            <a:tailEnd/>
          </a:ln>
        </p:spPr>
        <p:txBody>
          <a:bodyPr wrap="none" anchor="ctr"/>
          <a:lstStyle/>
          <a:p>
            <a:endParaRPr lang="zh-CN" altLang="en-US"/>
          </a:p>
        </p:txBody>
      </p:sp>
      <p:sp>
        <p:nvSpPr>
          <p:cNvPr id="165894" name="Text Box 6"/>
          <p:cNvSpPr txBox="1">
            <a:spLocks noChangeArrowheads="1"/>
          </p:cNvSpPr>
          <p:nvPr/>
        </p:nvSpPr>
        <p:spPr bwMode="auto">
          <a:xfrm>
            <a:off x="2743200" y="1295400"/>
            <a:ext cx="3402013" cy="519113"/>
          </a:xfrm>
          <a:prstGeom prst="rect">
            <a:avLst/>
          </a:prstGeom>
          <a:noFill/>
          <a:ln w="9525">
            <a:noFill/>
            <a:miter lim="800000"/>
            <a:headEnd/>
            <a:tailEnd/>
          </a:ln>
          <a:effectLst/>
        </p:spPr>
        <p:txBody>
          <a:bodyPr wrap="none">
            <a:spAutoFit/>
          </a:bodyPr>
          <a:lstStyle/>
          <a:p>
            <a:pPr>
              <a:defRPr/>
            </a:pPr>
            <a:r>
              <a:rPr lang="zh-CN" altLang="en-US" sz="2800" b="1">
                <a:solidFill>
                  <a:schemeClr val="accent2"/>
                </a:solidFill>
                <a:effectLst>
                  <a:outerShdw blurRad="38100" dist="38100" dir="2700000" algn="tl">
                    <a:srgbClr val="C0C0C0"/>
                  </a:outerShdw>
                </a:effectLst>
                <a:ea typeface="隶书" pitchFamily="49" charset="-122"/>
              </a:rPr>
              <a:t>主程序</a:t>
            </a:r>
            <a:r>
              <a:rPr lang="zh-CN" altLang="en-US" sz="2800" b="1">
                <a:solidFill>
                  <a:schemeClr val="accent2"/>
                </a:solidFill>
                <a:ea typeface="隶书" pitchFamily="49" charset="-122"/>
              </a:rPr>
              <a:t> </a:t>
            </a:r>
            <a:r>
              <a:rPr lang="en-US" altLang="zh-CN" sz="2800" b="1">
                <a:solidFill>
                  <a:schemeClr val="accent2"/>
                </a:solidFill>
                <a:ea typeface="隶书" pitchFamily="49" charset="-122"/>
              </a:rPr>
              <a:t>main : </a:t>
            </a:r>
            <a:r>
              <a:rPr lang="en-US" altLang="zh-CN" sz="2800" b="1">
                <a:solidFill>
                  <a:srgbClr val="FFFFCC"/>
                </a:solidFill>
                <a:ea typeface="隶书" pitchFamily="49" charset="-122"/>
              </a:rPr>
              <a:t>fact(4)</a:t>
            </a:r>
            <a:endParaRPr lang="en-US" altLang="zh-CN">
              <a:ea typeface="隶书" pitchFamily="49" charset="-122"/>
            </a:endParaRPr>
          </a:p>
        </p:txBody>
      </p:sp>
      <p:sp>
        <p:nvSpPr>
          <p:cNvPr id="72709" name="Rectangle 7"/>
          <p:cNvSpPr>
            <a:spLocks noChangeArrowheads="1"/>
          </p:cNvSpPr>
          <p:nvPr/>
        </p:nvSpPr>
        <p:spPr bwMode="auto">
          <a:xfrm>
            <a:off x="1828800" y="2133600"/>
            <a:ext cx="5410200" cy="609600"/>
          </a:xfrm>
          <a:prstGeom prst="rect">
            <a:avLst/>
          </a:prstGeom>
          <a:gradFill rotWithShape="0">
            <a:gsLst>
              <a:gs pos="0">
                <a:srgbClr val="FFFFCC"/>
              </a:gs>
              <a:gs pos="100000">
                <a:srgbClr val="76765E"/>
              </a:gs>
            </a:gsLst>
            <a:lin ang="0" scaled="1"/>
          </a:gradFill>
          <a:ln w="9525">
            <a:noFill/>
            <a:miter lim="800000"/>
            <a:headEnd/>
            <a:tailEnd/>
          </a:ln>
        </p:spPr>
        <p:txBody>
          <a:bodyPr wrap="none" anchor="ctr"/>
          <a:lstStyle/>
          <a:p>
            <a:endParaRPr lang="zh-CN" altLang="en-US"/>
          </a:p>
        </p:txBody>
      </p:sp>
      <p:sp>
        <p:nvSpPr>
          <p:cNvPr id="72710" name="Text Box 8"/>
          <p:cNvSpPr txBox="1">
            <a:spLocks noChangeArrowheads="1"/>
          </p:cNvSpPr>
          <p:nvPr/>
        </p:nvSpPr>
        <p:spPr bwMode="auto">
          <a:xfrm>
            <a:off x="1905000" y="2209800"/>
            <a:ext cx="5183188" cy="519113"/>
          </a:xfrm>
          <a:prstGeom prst="rect">
            <a:avLst/>
          </a:prstGeom>
          <a:noFill/>
          <a:ln w="9525">
            <a:noFill/>
            <a:miter lim="800000"/>
            <a:headEnd/>
            <a:tailEnd/>
          </a:ln>
        </p:spPr>
        <p:txBody>
          <a:bodyPr wrap="none">
            <a:spAutoFit/>
          </a:bodyPr>
          <a:lstStyle/>
          <a:p>
            <a:r>
              <a:rPr lang="zh-CN" altLang="en-US" sz="2800" b="1">
                <a:solidFill>
                  <a:schemeClr val="accent2"/>
                </a:solidFill>
                <a:ea typeface="隶书" pitchFamily="49" charset="-122"/>
              </a:rPr>
              <a:t>参数 </a:t>
            </a:r>
            <a:r>
              <a:rPr lang="en-US" altLang="zh-CN" sz="2800" b="1">
                <a:solidFill>
                  <a:schemeClr val="accent2"/>
                </a:solidFill>
                <a:ea typeface="隶书" pitchFamily="49" charset="-122"/>
              </a:rPr>
              <a:t>4    </a:t>
            </a:r>
            <a:r>
              <a:rPr lang="zh-CN" altLang="en-US" sz="2800" b="1">
                <a:solidFill>
                  <a:schemeClr val="accent2"/>
                </a:solidFill>
                <a:ea typeface="隶书" pitchFamily="49" charset="-122"/>
              </a:rPr>
              <a:t>计算 </a:t>
            </a:r>
            <a:r>
              <a:rPr lang="en-US" altLang="zh-CN" sz="2800" b="1">
                <a:solidFill>
                  <a:schemeClr val="accent2"/>
                </a:solidFill>
                <a:ea typeface="隶书" pitchFamily="49" charset="-122"/>
              </a:rPr>
              <a:t>4*fact(3)</a:t>
            </a:r>
            <a:r>
              <a:rPr lang="en-US" altLang="zh-CN" sz="2800" b="1">
                <a:ea typeface="隶书" pitchFamily="49" charset="-122"/>
              </a:rPr>
              <a:t>    </a:t>
            </a:r>
            <a:r>
              <a:rPr lang="zh-CN" altLang="en-US" sz="2800" b="1">
                <a:solidFill>
                  <a:srgbClr val="FFFFCC"/>
                </a:solidFill>
                <a:ea typeface="隶书" pitchFamily="49" charset="-122"/>
              </a:rPr>
              <a:t>返回 </a:t>
            </a:r>
            <a:r>
              <a:rPr lang="en-US" altLang="zh-CN" sz="2800" b="1">
                <a:solidFill>
                  <a:srgbClr val="FFFFCC"/>
                </a:solidFill>
                <a:ea typeface="隶书" pitchFamily="49" charset="-122"/>
              </a:rPr>
              <a:t>24</a:t>
            </a:r>
            <a:endParaRPr lang="en-US" altLang="zh-CN">
              <a:ea typeface="隶书" pitchFamily="49" charset="-122"/>
            </a:endParaRPr>
          </a:p>
        </p:txBody>
      </p:sp>
      <p:sp>
        <p:nvSpPr>
          <p:cNvPr id="72711" name="Line 9"/>
          <p:cNvSpPr>
            <a:spLocks noChangeShapeType="1"/>
          </p:cNvSpPr>
          <p:nvPr/>
        </p:nvSpPr>
        <p:spPr bwMode="auto">
          <a:xfrm flipH="1">
            <a:off x="1524000" y="1752600"/>
            <a:ext cx="304800" cy="0"/>
          </a:xfrm>
          <a:prstGeom prst="line">
            <a:avLst/>
          </a:prstGeom>
          <a:noFill/>
          <a:ln w="28575">
            <a:solidFill>
              <a:schemeClr val="tx2"/>
            </a:solidFill>
            <a:round/>
            <a:headEnd/>
            <a:tailEnd/>
          </a:ln>
        </p:spPr>
        <p:txBody>
          <a:bodyPr wrap="none" anchor="ctr"/>
          <a:lstStyle/>
          <a:p>
            <a:endParaRPr lang="zh-CN" altLang="en-US"/>
          </a:p>
        </p:txBody>
      </p:sp>
      <p:sp>
        <p:nvSpPr>
          <p:cNvPr id="72712" name="Line 10"/>
          <p:cNvSpPr>
            <a:spLocks noChangeShapeType="1"/>
          </p:cNvSpPr>
          <p:nvPr/>
        </p:nvSpPr>
        <p:spPr bwMode="auto">
          <a:xfrm>
            <a:off x="1524000" y="2286000"/>
            <a:ext cx="304800" cy="0"/>
          </a:xfrm>
          <a:prstGeom prst="line">
            <a:avLst/>
          </a:prstGeom>
          <a:noFill/>
          <a:ln w="28575">
            <a:solidFill>
              <a:schemeClr val="tx2"/>
            </a:solidFill>
            <a:round/>
            <a:headEnd/>
            <a:tailEnd type="triangle" w="sm" len="med"/>
          </a:ln>
        </p:spPr>
        <p:txBody>
          <a:bodyPr wrap="none" anchor="ctr"/>
          <a:lstStyle/>
          <a:p>
            <a:endParaRPr lang="zh-CN" altLang="en-US"/>
          </a:p>
        </p:txBody>
      </p:sp>
      <p:sp>
        <p:nvSpPr>
          <p:cNvPr id="72713" name="Line 11"/>
          <p:cNvSpPr>
            <a:spLocks noChangeShapeType="1"/>
          </p:cNvSpPr>
          <p:nvPr/>
        </p:nvSpPr>
        <p:spPr bwMode="auto">
          <a:xfrm flipV="1">
            <a:off x="1524000" y="1752600"/>
            <a:ext cx="0" cy="533400"/>
          </a:xfrm>
          <a:prstGeom prst="line">
            <a:avLst/>
          </a:prstGeom>
          <a:noFill/>
          <a:ln w="28575">
            <a:solidFill>
              <a:schemeClr val="tx2"/>
            </a:solidFill>
            <a:round/>
            <a:headEnd/>
            <a:tailEnd/>
          </a:ln>
        </p:spPr>
        <p:txBody>
          <a:bodyPr wrap="none" anchor="ctr"/>
          <a:lstStyle/>
          <a:p>
            <a:endParaRPr lang="zh-CN" altLang="en-US"/>
          </a:p>
        </p:txBody>
      </p:sp>
      <p:sp>
        <p:nvSpPr>
          <p:cNvPr id="72714" name="Line 12"/>
          <p:cNvSpPr>
            <a:spLocks noChangeShapeType="1"/>
          </p:cNvSpPr>
          <p:nvPr/>
        </p:nvSpPr>
        <p:spPr bwMode="auto">
          <a:xfrm flipH="1">
            <a:off x="7239000" y="2286000"/>
            <a:ext cx="304800" cy="0"/>
          </a:xfrm>
          <a:prstGeom prst="line">
            <a:avLst/>
          </a:prstGeom>
          <a:noFill/>
          <a:ln w="28575">
            <a:solidFill>
              <a:schemeClr val="tx2"/>
            </a:solidFill>
            <a:round/>
            <a:headEnd/>
            <a:tailEnd/>
          </a:ln>
        </p:spPr>
        <p:txBody>
          <a:bodyPr wrap="none" anchor="ctr"/>
          <a:lstStyle/>
          <a:p>
            <a:endParaRPr lang="zh-CN" altLang="en-US"/>
          </a:p>
        </p:txBody>
      </p:sp>
      <p:sp>
        <p:nvSpPr>
          <p:cNvPr id="72715" name="Line 13"/>
          <p:cNvSpPr>
            <a:spLocks noChangeShapeType="1"/>
          </p:cNvSpPr>
          <p:nvPr/>
        </p:nvSpPr>
        <p:spPr bwMode="auto">
          <a:xfrm>
            <a:off x="7239000" y="1752600"/>
            <a:ext cx="304800" cy="0"/>
          </a:xfrm>
          <a:prstGeom prst="line">
            <a:avLst/>
          </a:prstGeom>
          <a:noFill/>
          <a:ln w="28575">
            <a:solidFill>
              <a:schemeClr val="tx2"/>
            </a:solidFill>
            <a:round/>
            <a:headEnd type="triangle" w="sm" len="med"/>
            <a:tailEnd type="none" w="sm" len="med"/>
          </a:ln>
        </p:spPr>
        <p:txBody>
          <a:bodyPr wrap="none" anchor="ctr"/>
          <a:lstStyle/>
          <a:p>
            <a:endParaRPr lang="zh-CN" altLang="en-US"/>
          </a:p>
        </p:txBody>
      </p:sp>
      <p:sp>
        <p:nvSpPr>
          <p:cNvPr id="72716" name="Line 14"/>
          <p:cNvSpPr>
            <a:spLocks noChangeShapeType="1"/>
          </p:cNvSpPr>
          <p:nvPr/>
        </p:nvSpPr>
        <p:spPr bwMode="auto">
          <a:xfrm flipV="1">
            <a:off x="7543800" y="1752600"/>
            <a:ext cx="0" cy="533400"/>
          </a:xfrm>
          <a:prstGeom prst="line">
            <a:avLst/>
          </a:prstGeom>
          <a:noFill/>
          <a:ln w="28575">
            <a:solidFill>
              <a:schemeClr val="tx2"/>
            </a:solidFill>
            <a:round/>
            <a:headEnd/>
            <a:tailEnd/>
          </a:ln>
        </p:spPr>
        <p:txBody>
          <a:bodyPr wrap="none" anchor="ctr"/>
          <a:lstStyle/>
          <a:p>
            <a:endParaRPr lang="zh-CN" altLang="en-US"/>
          </a:p>
        </p:txBody>
      </p:sp>
      <p:sp>
        <p:nvSpPr>
          <p:cNvPr id="72717" name="Rectangle 15"/>
          <p:cNvSpPr>
            <a:spLocks noChangeArrowheads="1"/>
          </p:cNvSpPr>
          <p:nvPr/>
        </p:nvSpPr>
        <p:spPr bwMode="auto">
          <a:xfrm>
            <a:off x="1828800" y="2971800"/>
            <a:ext cx="5410200" cy="609600"/>
          </a:xfrm>
          <a:prstGeom prst="rect">
            <a:avLst/>
          </a:prstGeom>
          <a:gradFill rotWithShape="0">
            <a:gsLst>
              <a:gs pos="0">
                <a:srgbClr val="FFFFCC"/>
              </a:gs>
              <a:gs pos="100000">
                <a:srgbClr val="76765E"/>
              </a:gs>
            </a:gsLst>
            <a:lin ang="0" scaled="1"/>
          </a:gradFill>
          <a:ln w="9525">
            <a:noFill/>
            <a:miter lim="800000"/>
            <a:headEnd/>
            <a:tailEnd/>
          </a:ln>
        </p:spPr>
        <p:txBody>
          <a:bodyPr wrap="none" anchor="ctr"/>
          <a:lstStyle/>
          <a:p>
            <a:endParaRPr lang="zh-CN" altLang="en-US"/>
          </a:p>
        </p:txBody>
      </p:sp>
      <p:sp>
        <p:nvSpPr>
          <p:cNvPr id="72718" name="Text Box 16"/>
          <p:cNvSpPr txBox="1">
            <a:spLocks noChangeArrowheads="1"/>
          </p:cNvSpPr>
          <p:nvPr/>
        </p:nvSpPr>
        <p:spPr bwMode="auto">
          <a:xfrm>
            <a:off x="1905000" y="3048000"/>
            <a:ext cx="5005388" cy="519113"/>
          </a:xfrm>
          <a:prstGeom prst="rect">
            <a:avLst/>
          </a:prstGeom>
          <a:noFill/>
          <a:ln w="9525">
            <a:noFill/>
            <a:miter lim="800000"/>
            <a:headEnd/>
            <a:tailEnd/>
          </a:ln>
        </p:spPr>
        <p:txBody>
          <a:bodyPr wrap="none">
            <a:spAutoFit/>
          </a:bodyPr>
          <a:lstStyle/>
          <a:p>
            <a:r>
              <a:rPr lang="zh-CN" altLang="en-US" sz="2800" b="1">
                <a:solidFill>
                  <a:schemeClr val="accent2"/>
                </a:solidFill>
                <a:ea typeface="隶书" pitchFamily="49" charset="-122"/>
              </a:rPr>
              <a:t>参数 </a:t>
            </a:r>
            <a:r>
              <a:rPr lang="en-US" altLang="zh-CN" sz="2800" b="1">
                <a:solidFill>
                  <a:schemeClr val="accent2"/>
                </a:solidFill>
                <a:ea typeface="隶书" pitchFamily="49" charset="-122"/>
              </a:rPr>
              <a:t>3    </a:t>
            </a:r>
            <a:r>
              <a:rPr lang="zh-CN" altLang="en-US" sz="2800" b="1">
                <a:solidFill>
                  <a:schemeClr val="accent2"/>
                </a:solidFill>
                <a:ea typeface="隶书" pitchFamily="49" charset="-122"/>
              </a:rPr>
              <a:t>计算 </a:t>
            </a:r>
            <a:r>
              <a:rPr lang="en-US" altLang="zh-CN" sz="2800" b="1">
                <a:solidFill>
                  <a:schemeClr val="accent2"/>
                </a:solidFill>
                <a:ea typeface="隶书" pitchFamily="49" charset="-122"/>
              </a:rPr>
              <a:t>3*fact(2)</a:t>
            </a:r>
            <a:r>
              <a:rPr lang="en-US" altLang="zh-CN" sz="2800" b="1">
                <a:ea typeface="隶书" pitchFamily="49" charset="-122"/>
              </a:rPr>
              <a:t>    </a:t>
            </a:r>
            <a:r>
              <a:rPr lang="zh-CN" altLang="en-US" sz="2800" b="1">
                <a:solidFill>
                  <a:srgbClr val="FFFFCC"/>
                </a:solidFill>
                <a:ea typeface="隶书" pitchFamily="49" charset="-122"/>
              </a:rPr>
              <a:t>返回 </a:t>
            </a:r>
            <a:r>
              <a:rPr lang="en-US" altLang="zh-CN" sz="2800" b="1">
                <a:solidFill>
                  <a:srgbClr val="FFFFCC"/>
                </a:solidFill>
                <a:ea typeface="隶书" pitchFamily="49" charset="-122"/>
              </a:rPr>
              <a:t>6</a:t>
            </a:r>
            <a:endParaRPr lang="en-US" altLang="zh-CN">
              <a:ea typeface="隶书" pitchFamily="49" charset="-122"/>
            </a:endParaRPr>
          </a:p>
        </p:txBody>
      </p:sp>
      <p:sp>
        <p:nvSpPr>
          <p:cNvPr id="72719" name="Line 17"/>
          <p:cNvSpPr>
            <a:spLocks noChangeShapeType="1"/>
          </p:cNvSpPr>
          <p:nvPr/>
        </p:nvSpPr>
        <p:spPr bwMode="auto">
          <a:xfrm flipH="1">
            <a:off x="1524000" y="2590800"/>
            <a:ext cx="304800" cy="0"/>
          </a:xfrm>
          <a:prstGeom prst="line">
            <a:avLst/>
          </a:prstGeom>
          <a:noFill/>
          <a:ln w="28575">
            <a:solidFill>
              <a:schemeClr val="tx2"/>
            </a:solidFill>
            <a:round/>
            <a:headEnd/>
            <a:tailEnd/>
          </a:ln>
        </p:spPr>
        <p:txBody>
          <a:bodyPr wrap="none" anchor="ctr"/>
          <a:lstStyle/>
          <a:p>
            <a:endParaRPr lang="zh-CN" altLang="en-US"/>
          </a:p>
        </p:txBody>
      </p:sp>
      <p:sp>
        <p:nvSpPr>
          <p:cNvPr id="72720" name="Line 18"/>
          <p:cNvSpPr>
            <a:spLocks noChangeShapeType="1"/>
          </p:cNvSpPr>
          <p:nvPr/>
        </p:nvSpPr>
        <p:spPr bwMode="auto">
          <a:xfrm>
            <a:off x="1524000" y="3124200"/>
            <a:ext cx="304800" cy="0"/>
          </a:xfrm>
          <a:prstGeom prst="line">
            <a:avLst/>
          </a:prstGeom>
          <a:noFill/>
          <a:ln w="28575">
            <a:solidFill>
              <a:schemeClr val="tx2"/>
            </a:solidFill>
            <a:round/>
            <a:headEnd/>
            <a:tailEnd type="triangle" w="sm" len="med"/>
          </a:ln>
        </p:spPr>
        <p:txBody>
          <a:bodyPr wrap="none" anchor="ctr"/>
          <a:lstStyle/>
          <a:p>
            <a:endParaRPr lang="zh-CN" altLang="en-US"/>
          </a:p>
        </p:txBody>
      </p:sp>
      <p:sp>
        <p:nvSpPr>
          <p:cNvPr id="72721" name="Line 19"/>
          <p:cNvSpPr>
            <a:spLocks noChangeShapeType="1"/>
          </p:cNvSpPr>
          <p:nvPr/>
        </p:nvSpPr>
        <p:spPr bwMode="auto">
          <a:xfrm flipV="1">
            <a:off x="1524000" y="2590800"/>
            <a:ext cx="0" cy="533400"/>
          </a:xfrm>
          <a:prstGeom prst="line">
            <a:avLst/>
          </a:prstGeom>
          <a:noFill/>
          <a:ln w="28575">
            <a:solidFill>
              <a:schemeClr val="tx2"/>
            </a:solidFill>
            <a:round/>
            <a:headEnd/>
            <a:tailEnd/>
          </a:ln>
        </p:spPr>
        <p:txBody>
          <a:bodyPr wrap="none" anchor="ctr"/>
          <a:lstStyle/>
          <a:p>
            <a:endParaRPr lang="zh-CN" altLang="en-US"/>
          </a:p>
        </p:txBody>
      </p:sp>
      <p:sp>
        <p:nvSpPr>
          <p:cNvPr id="72722" name="Line 20"/>
          <p:cNvSpPr>
            <a:spLocks noChangeShapeType="1"/>
          </p:cNvSpPr>
          <p:nvPr/>
        </p:nvSpPr>
        <p:spPr bwMode="auto">
          <a:xfrm flipH="1">
            <a:off x="7239000" y="3124200"/>
            <a:ext cx="304800" cy="0"/>
          </a:xfrm>
          <a:prstGeom prst="line">
            <a:avLst/>
          </a:prstGeom>
          <a:noFill/>
          <a:ln w="28575">
            <a:solidFill>
              <a:schemeClr val="tx2"/>
            </a:solidFill>
            <a:round/>
            <a:headEnd/>
            <a:tailEnd/>
          </a:ln>
        </p:spPr>
        <p:txBody>
          <a:bodyPr wrap="none" anchor="ctr"/>
          <a:lstStyle/>
          <a:p>
            <a:endParaRPr lang="zh-CN" altLang="en-US"/>
          </a:p>
        </p:txBody>
      </p:sp>
      <p:sp>
        <p:nvSpPr>
          <p:cNvPr id="72723" name="Line 21"/>
          <p:cNvSpPr>
            <a:spLocks noChangeShapeType="1"/>
          </p:cNvSpPr>
          <p:nvPr/>
        </p:nvSpPr>
        <p:spPr bwMode="auto">
          <a:xfrm>
            <a:off x="7239000" y="2590800"/>
            <a:ext cx="304800" cy="0"/>
          </a:xfrm>
          <a:prstGeom prst="line">
            <a:avLst/>
          </a:prstGeom>
          <a:noFill/>
          <a:ln w="28575">
            <a:solidFill>
              <a:schemeClr val="tx2"/>
            </a:solidFill>
            <a:round/>
            <a:headEnd type="triangle" w="sm" len="med"/>
            <a:tailEnd type="none" w="sm" len="med"/>
          </a:ln>
        </p:spPr>
        <p:txBody>
          <a:bodyPr wrap="none" anchor="ctr"/>
          <a:lstStyle/>
          <a:p>
            <a:endParaRPr lang="zh-CN" altLang="en-US"/>
          </a:p>
        </p:txBody>
      </p:sp>
      <p:sp>
        <p:nvSpPr>
          <p:cNvPr id="72724" name="Line 22"/>
          <p:cNvSpPr>
            <a:spLocks noChangeShapeType="1"/>
          </p:cNvSpPr>
          <p:nvPr/>
        </p:nvSpPr>
        <p:spPr bwMode="auto">
          <a:xfrm flipV="1">
            <a:off x="7543800" y="2590800"/>
            <a:ext cx="0" cy="533400"/>
          </a:xfrm>
          <a:prstGeom prst="line">
            <a:avLst/>
          </a:prstGeom>
          <a:noFill/>
          <a:ln w="28575">
            <a:solidFill>
              <a:schemeClr val="tx2"/>
            </a:solidFill>
            <a:round/>
            <a:headEnd/>
            <a:tailEnd/>
          </a:ln>
        </p:spPr>
        <p:txBody>
          <a:bodyPr wrap="none" anchor="ctr"/>
          <a:lstStyle/>
          <a:p>
            <a:endParaRPr lang="zh-CN" altLang="en-US"/>
          </a:p>
        </p:txBody>
      </p:sp>
      <p:sp>
        <p:nvSpPr>
          <p:cNvPr id="72725" name="Rectangle 23"/>
          <p:cNvSpPr>
            <a:spLocks noChangeArrowheads="1"/>
          </p:cNvSpPr>
          <p:nvPr/>
        </p:nvSpPr>
        <p:spPr bwMode="auto">
          <a:xfrm>
            <a:off x="1828800" y="3810000"/>
            <a:ext cx="5410200" cy="609600"/>
          </a:xfrm>
          <a:prstGeom prst="rect">
            <a:avLst/>
          </a:prstGeom>
          <a:gradFill rotWithShape="0">
            <a:gsLst>
              <a:gs pos="0">
                <a:srgbClr val="FFFFCC"/>
              </a:gs>
              <a:gs pos="100000">
                <a:srgbClr val="76765E"/>
              </a:gs>
            </a:gsLst>
            <a:lin ang="0" scaled="1"/>
          </a:gradFill>
          <a:ln w="9525">
            <a:noFill/>
            <a:miter lim="800000"/>
            <a:headEnd/>
            <a:tailEnd/>
          </a:ln>
        </p:spPr>
        <p:txBody>
          <a:bodyPr wrap="none" anchor="ctr"/>
          <a:lstStyle/>
          <a:p>
            <a:endParaRPr lang="zh-CN" altLang="en-US"/>
          </a:p>
        </p:txBody>
      </p:sp>
      <p:sp>
        <p:nvSpPr>
          <p:cNvPr id="72726" name="Text Box 24"/>
          <p:cNvSpPr txBox="1">
            <a:spLocks noChangeArrowheads="1"/>
          </p:cNvSpPr>
          <p:nvPr/>
        </p:nvSpPr>
        <p:spPr bwMode="auto">
          <a:xfrm>
            <a:off x="1905000" y="3886200"/>
            <a:ext cx="5005388" cy="519113"/>
          </a:xfrm>
          <a:prstGeom prst="rect">
            <a:avLst/>
          </a:prstGeom>
          <a:noFill/>
          <a:ln w="9525">
            <a:noFill/>
            <a:miter lim="800000"/>
            <a:headEnd/>
            <a:tailEnd/>
          </a:ln>
        </p:spPr>
        <p:txBody>
          <a:bodyPr wrap="none">
            <a:spAutoFit/>
          </a:bodyPr>
          <a:lstStyle/>
          <a:p>
            <a:r>
              <a:rPr lang="zh-CN" altLang="en-US" sz="2800" b="1">
                <a:solidFill>
                  <a:schemeClr val="accent2"/>
                </a:solidFill>
                <a:ea typeface="隶书" pitchFamily="49" charset="-122"/>
              </a:rPr>
              <a:t>参数 </a:t>
            </a:r>
            <a:r>
              <a:rPr lang="en-US" altLang="zh-CN" sz="2800" b="1">
                <a:solidFill>
                  <a:schemeClr val="accent2"/>
                </a:solidFill>
                <a:ea typeface="隶书" pitchFamily="49" charset="-122"/>
              </a:rPr>
              <a:t>2    </a:t>
            </a:r>
            <a:r>
              <a:rPr lang="zh-CN" altLang="en-US" sz="2800" b="1">
                <a:solidFill>
                  <a:schemeClr val="accent2"/>
                </a:solidFill>
                <a:ea typeface="隶书" pitchFamily="49" charset="-122"/>
              </a:rPr>
              <a:t>计算 </a:t>
            </a:r>
            <a:r>
              <a:rPr lang="en-US" altLang="zh-CN" sz="2800" b="1">
                <a:solidFill>
                  <a:schemeClr val="accent2"/>
                </a:solidFill>
                <a:ea typeface="隶书" pitchFamily="49" charset="-122"/>
              </a:rPr>
              <a:t>2*fact(1)</a:t>
            </a:r>
            <a:r>
              <a:rPr lang="en-US" altLang="zh-CN" sz="2800" b="1">
                <a:ea typeface="隶书" pitchFamily="49" charset="-122"/>
              </a:rPr>
              <a:t>    </a:t>
            </a:r>
            <a:r>
              <a:rPr lang="zh-CN" altLang="en-US" sz="2800" b="1">
                <a:solidFill>
                  <a:srgbClr val="FFFFCC"/>
                </a:solidFill>
                <a:ea typeface="隶书" pitchFamily="49" charset="-122"/>
              </a:rPr>
              <a:t>返回 </a:t>
            </a:r>
            <a:r>
              <a:rPr lang="en-US" altLang="zh-CN" sz="2800" b="1">
                <a:solidFill>
                  <a:srgbClr val="FFFFCC"/>
                </a:solidFill>
                <a:ea typeface="隶书" pitchFamily="49" charset="-122"/>
              </a:rPr>
              <a:t>2</a:t>
            </a:r>
            <a:endParaRPr lang="en-US" altLang="zh-CN">
              <a:ea typeface="隶书" pitchFamily="49" charset="-122"/>
            </a:endParaRPr>
          </a:p>
        </p:txBody>
      </p:sp>
      <p:sp>
        <p:nvSpPr>
          <p:cNvPr id="72727" name="Line 25"/>
          <p:cNvSpPr>
            <a:spLocks noChangeShapeType="1"/>
          </p:cNvSpPr>
          <p:nvPr/>
        </p:nvSpPr>
        <p:spPr bwMode="auto">
          <a:xfrm flipH="1">
            <a:off x="1524000" y="3429000"/>
            <a:ext cx="304800" cy="0"/>
          </a:xfrm>
          <a:prstGeom prst="line">
            <a:avLst/>
          </a:prstGeom>
          <a:noFill/>
          <a:ln w="28575">
            <a:solidFill>
              <a:schemeClr val="tx2"/>
            </a:solidFill>
            <a:round/>
            <a:headEnd/>
            <a:tailEnd/>
          </a:ln>
        </p:spPr>
        <p:txBody>
          <a:bodyPr wrap="none" anchor="ctr"/>
          <a:lstStyle/>
          <a:p>
            <a:endParaRPr lang="zh-CN" altLang="en-US"/>
          </a:p>
        </p:txBody>
      </p:sp>
      <p:sp>
        <p:nvSpPr>
          <p:cNvPr id="72728" name="Line 26"/>
          <p:cNvSpPr>
            <a:spLocks noChangeShapeType="1"/>
          </p:cNvSpPr>
          <p:nvPr/>
        </p:nvSpPr>
        <p:spPr bwMode="auto">
          <a:xfrm>
            <a:off x="1524000" y="3962400"/>
            <a:ext cx="304800" cy="0"/>
          </a:xfrm>
          <a:prstGeom prst="line">
            <a:avLst/>
          </a:prstGeom>
          <a:noFill/>
          <a:ln w="28575">
            <a:solidFill>
              <a:schemeClr val="tx2"/>
            </a:solidFill>
            <a:round/>
            <a:headEnd/>
            <a:tailEnd type="triangle" w="sm" len="med"/>
          </a:ln>
        </p:spPr>
        <p:txBody>
          <a:bodyPr wrap="none" anchor="ctr"/>
          <a:lstStyle/>
          <a:p>
            <a:endParaRPr lang="zh-CN" altLang="en-US"/>
          </a:p>
        </p:txBody>
      </p:sp>
      <p:sp>
        <p:nvSpPr>
          <p:cNvPr id="72729" name="Line 27"/>
          <p:cNvSpPr>
            <a:spLocks noChangeShapeType="1"/>
          </p:cNvSpPr>
          <p:nvPr/>
        </p:nvSpPr>
        <p:spPr bwMode="auto">
          <a:xfrm flipV="1">
            <a:off x="1524000" y="3429000"/>
            <a:ext cx="0" cy="533400"/>
          </a:xfrm>
          <a:prstGeom prst="line">
            <a:avLst/>
          </a:prstGeom>
          <a:noFill/>
          <a:ln w="28575">
            <a:solidFill>
              <a:schemeClr val="tx2"/>
            </a:solidFill>
            <a:round/>
            <a:headEnd/>
            <a:tailEnd/>
          </a:ln>
        </p:spPr>
        <p:txBody>
          <a:bodyPr wrap="none" anchor="ctr"/>
          <a:lstStyle/>
          <a:p>
            <a:endParaRPr lang="zh-CN" altLang="en-US"/>
          </a:p>
        </p:txBody>
      </p:sp>
      <p:sp>
        <p:nvSpPr>
          <p:cNvPr id="72730" name="Line 28"/>
          <p:cNvSpPr>
            <a:spLocks noChangeShapeType="1"/>
          </p:cNvSpPr>
          <p:nvPr/>
        </p:nvSpPr>
        <p:spPr bwMode="auto">
          <a:xfrm flipH="1">
            <a:off x="7239000" y="3962400"/>
            <a:ext cx="304800" cy="0"/>
          </a:xfrm>
          <a:prstGeom prst="line">
            <a:avLst/>
          </a:prstGeom>
          <a:noFill/>
          <a:ln w="28575">
            <a:solidFill>
              <a:schemeClr val="tx2"/>
            </a:solidFill>
            <a:round/>
            <a:headEnd/>
            <a:tailEnd/>
          </a:ln>
        </p:spPr>
        <p:txBody>
          <a:bodyPr wrap="none" anchor="ctr"/>
          <a:lstStyle/>
          <a:p>
            <a:endParaRPr lang="zh-CN" altLang="en-US"/>
          </a:p>
        </p:txBody>
      </p:sp>
      <p:sp>
        <p:nvSpPr>
          <p:cNvPr id="72731" name="Line 29"/>
          <p:cNvSpPr>
            <a:spLocks noChangeShapeType="1"/>
          </p:cNvSpPr>
          <p:nvPr/>
        </p:nvSpPr>
        <p:spPr bwMode="auto">
          <a:xfrm>
            <a:off x="7239000" y="3429000"/>
            <a:ext cx="304800" cy="0"/>
          </a:xfrm>
          <a:prstGeom prst="line">
            <a:avLst/>
          </a:prstGeom>
          <a:noFill/>
          <a:ln w="28575">
            <a:solidFill>
              <a:schemeClr val="tx2"/>
            </a:solidFill>
            <a:round/>
            <a:headEnd type="triangle" w="sm" len="med"/>
            <a:tailEnd type="none" w="sm" len="med"/>
          </a:ln>
        </p:spPr>
        <p:txBody>
          <a:bodyPr wrap="none" anchor="ctr"/>
          <a:lstStyle/>
          <a:p>
            <a:endParaRPr lang="zh-CN" altLang="en-US"/>
          </a:p>
        </p:txBody>
      </p:sp>
      <p:sp>
        <p:nvSpPr>
          <p:cNvPr id="72732" name="Line 30"/>
          <p:cNvSpPr>
            <a:spLocks noChangeShapeType="1"/>
          </p:cNvSpPr>
          <p:nvPr/>
        </p:nvSpPr>
        <p:spPr bwMode="auto">
          <a:xfrm flipV="1">
            <a:off x="7543800" y="3429000"/>
            <a:ext cx="0" cy="533400"/>
          </a:xfrm>
          <a:prstGeom prst="line">
            <a:avLst/>
          </a:prstGeom>
          <a:noFill/>
          <a:ln w="28575">
            <a:solidFill>
              <a:schemeClr val="tx2"/>
            </a:solidFill>
            <a:round/>
            <a:headEnd/>
            <a:tailEnd/>
          </a:ln>
        </p:spPr>
        <p:txBody>
          <a:bodyPr wrap="none" anchor="ctr"/>
          <a:lstStyle/>
          <a:p>
            <a:endParaRPr lang="zh-CN" altLang="en-US"/>
          </a:p>
        </p:txBody>
      </p:sp>
      <p:sp>
        <p:nvSpPr>
          <p:cNvPr id="72733" name="Rectangle 31"/>
          <p:cNvSpPr>
            <a:spLocks noChangeArrowheads="1"/>
          </p:cNvSpPr>
          <p:nvPr/>
        </p:nvSpPr>
        <p:spPr bwMode="auto">
          <a:xfrm>
            <a:off x="1828800" y="4648200"/>
            <a:ext cx="5410200" cy="609600"/>
          </a:xfrm>
          <a:prstGeom prst="rect">
            <a:avLst/>
          </a:prstGeom>
          <a:gradFill rotWithShape="0">
            <a:gsLst>
              <a:gs pos="0">
                <a:srgbClr val="FFFFCC"/>
              </a:gs>
              <a:gs pos="100000">
                <a:srgbClr val="76765E"/>
              </a:gs>
            </a:gsLst>
            <a:lin ang="0" scaled="1"/>
          </a:gradFill>
          <a:ln w="9525">
            <a:noFill/>
            <a:miter lim="800000"/>
            <a:headEnd/>
            <a:tailEnd/>
          </a:ln>
        </p:spPr>
        <p:txBody>
          <a:bodyPr wrap="none" anchor="ctr"/>
          <a:lstStyle/>
          <a:p>
            <a:endParaRPr lang="zh-CN" altLang="en-US"/>
          </a:p>
        </p:txBody>
      </p:sp>
      <p:sp>
        <p:nvSpPr>
          <p:cNvPr id="72734" name="Text Box 32"/>
          <p:cNvSpPr txBox="1">
            <a:spLocks noChangeArrowheads="1"/>
          </p:cNvSpPr>
          <p:nvPr/>
        </p:nvSpPr>
        <p:spPr bwMode="auto">
          <a:xfrm>
            <a:off x="1905000" y="4724400"/>
            <a:ext cx="5005388" cy="519113"/>
          </a:xfrm>
          <a:prstGeom prst="rect">
            <a:avLst/>
          </a:prstGeom>
          <a:noFill/>
          <a:ln w="9525">
            <a:noFill/>
            <a:miter lim="800000"/>
            <a:headEnd/>
            <a:tailEnd/>
          </a:ln>
        </p:spPr>
        <p:txBody>
          <a:bodyPr wrap="none">
            <a:spAutoFit/>
          </a:bodyPr>
          <a:lstStyle/>
          <a:p>
            <a:r>
              <a:rPr lang="zh-CN" altLang="en-US" sz="2800" b="1">
                <a:solidFill>
                  <a:schemeClr val="accent2"/>
                </a:solidFill>
                <a:ea typeface="隶书" pitchFamily="49" charset="-122"/>
              </a:rPr>
              <a:t>参数 </a:t>
            </a:r>
            <a:r>
              <a:rPr lang="en-US" altLang="zh-CN" sz="2800" b="1">
                <a:solidFill>
                  <a:schemeClr val="accent2"/>
                </a:solidFill>
                <a:ea typeface="隶书" pitchFamily="49" charset="-122"/>
              </a:rPr>
              <a:t>1    </a:t>
            </a:r>
            <a:r>
              <a:rPr lang="zh-CN" altLang="en-US" sz="2800" b="1">
                <a:solidFill>
                  <a:schemeClr val="accent2"/>
                </a:solidFill>
                <a:ea typeface="隶书" pitchFamily="49" charset="-122"/>
              </a:rPr>
              <a:t>计算 </a:t>
            </a:r>
            <a:r>
              <a:rPr lang="en-US" altLang="zh-CN" sz="2800" b="1">
                <a:solidFill>
                  <a:schemeClr val="accent2"/>
                </a:solidFill>
                <a:ea typeface="隶书" pitchFamily="49" charset="-122"/>
              </a:rPr>
              <a:t>1*fact(0)</a:t>
            </a:r>
            <a:r>
              <a:rPr lang="en-US" altLang="zh-CN" sz="2800" b="1">
                <a:ea typeface="隶书" pitchFamily="49" charset="-122"/>
              </a:rPr>
              <a:t>    </a:t>
            </a:r>
            <a:r>
              <a:rPr lang="zh-CN" altLang="en-US" sz="2800" b="1">
                <a:solidFill>
                  <a:srgbClr val="FFFFCC"/>
                </a:solidFill>
                <a:ea typeface="隶书" pitchFamily="49" charset="-122"/>
              </a:rPr>
              <a:t>返回 </a:t>
            </a:r>
            <a:r>
              <a:rPr lang="en-US" altLang="zh-CN" sz="2800" b="1">
                <a:solidFill>
                  <a:srgbClr val="FFFFCC"/>
                </a:solidFill>
                <a:ea typeface="隶书" pitchFamily="49" charset="-122"/>
              </a:rPr>
              <a:t>1</a:t>
            </a:r>
            <a:endParaRPr lang="en-US" altLang="zh-CN">
              <a:ea typeface="隶书" pitchFamily="49" charset="-122"/>
            </a:endParaRPr>
          </a:p>
        </p:txBody>
      </p:sp>
      <p:sp>
        <p:nvSpPr>
          <p:cNvPr id="72735" name="Line 33"/>
          <p:cNvSpPr>
            <a:spLocks noChangeShapeType="1"/>
          </p:cNvSpPr>
          <p:nvPr/>
        </p:nvSpPr>
        <p:spPr bwMode="auto">
          <a:xfrm flipH="1">
            <a:off x="1524000" y="4267200"/>
            <a:ext cx="304800" cy="0"/>
          </a:xfrm>
          <a:prstGeom prst="line">
            <a:avLst/>
          </a:prstGeom>
          <a:noFill/>
          <a:ln w="28575">
            <a:solidFill>
              <a:schemeClr val="tx2"/>
            </a:solidFill>
            <a:round/>
            <a:headEnd/>
            <a:tailEnd/>
          </a:ln>
        </p:spPr>
        <p:txBody>
          <a:bodyPr wrap="none" anchor="ctr"/>
          <a:lstStyle/>
          <a:p>
            <a:endParaRPr lang="zh-CN" altLang="en-US"/>
          </a:p>
        </p:txBody>
      </p:sp>
      <p:sp>
        <p:nvSpPr>
          <p:cNvPr id="72736" name="Line 34"/>
          <p:cNvSpPr>
            <a:spLocks noChangeShapeType="1"/>
          </p:cNvSpPr>
          <p:nvPr/>
        </p:nvSpPr>
        <p:spPr bwMode="auto">
          <a:xfrm>
            <a:off x="1524000" y="4800600"/>
            <a:ext cx="304800" cy="0"/>
          </a:xfrm>
          <a:prstGeom prst="line">
            <a:avLst/>
          </a:prstGeom>
          <a:noFill/>
          <a:ln w="28575">
            <a:solidFill>
              <a:schemeClr val="tx2"/>
            </a:solidFill>
            <a:round/>
            <a:headEnd/>
            <a:tailEnd type="triangle" w="sm" len="med"/>
          </a:ln>
        </p:spPr>
        <p:txBody>
          <a:bodyPr wrap="none" anchor="ctr"/>
          <a:lstStyle/>
          <a:p>
            <a:endParaRPr lang="zh-CN" altLang="en-US"/>
          </a:p>
        </p:txBody>
      </p:sp>
      <p:sp>
        <p:nvSpPr>
          <p:cNvPr id="72737" name="Line 35"/>
          <p:cNvSpPr>
            <a:spLocks noChangeShapeType="1"/>
          </p:cNvSpPr>
          <p:nvPr/>
        </p:nvSpPr>
        <p:spPr bwMode="auto">
          <a:xfrm flipV="1">
            <a:off x="1524000" y="4267200"/>
            <a:ext cx="0" cy="533400"/>
          </a:xfrm>
          <a:prstGeom prst="line">
            <a:avLst/>
          </a:prstGeom>
          <a:noFill/>
          <a:ln w="28575">
            <a:solidFill>
              <a:schemeClr val="tx2"/>
            </a:solidFill>
            <a:round/>
            <a:headEnd/>
            <a:tailEnd/>
          </a:ln>
        </p:spPr>
        <p:txBody>
          <a:bodyPr wrap="none" anchor="ctr"/>
          <a:lstStyle/>
          <a:p>
            <a:endParaRPr lang="zh-CN" altLang="en-US"/>
          </a:p>
        </p:txBody>
      </p:sp>
      <p:sp>
        <p:nvSpPr>
          <p:cNvPr id="72738" name="Line 36"/>
          <p:cNvSpPr>
            <a:spLocks noChangeShapeType="1"/>
          </p:cNvSpPr>
          <p:nvPr/>
        </p:nvSpPr>
        <p:spPr bwMode="auto">
          <a:xfrm flipH="1">
            <a:off x="7239000" y="4800600"/>
            <a:ext cx="304800" cy="0"/>
          </a:xfrm>
          <a:prstGeom prst="line">
            <a:avLst/>
          </a:prstGeom>
          <a:noFill/>
          <a:ln w="28575">
            <a:solidFill>
              <a:schemeClr val="tx2"/>
            </a:solidFill>
            <a:round/>
            <a:headEnd/>
            <a:tailEnd/>
          </a:ln>
        </p:spPr>
        <p:txBody>
          <a:bodyPr wrap="none" anchor="ctr"/>
          <a:lstStyle/>
          <a:p>
            <a:endParaRPr lang="zh-CN" altLang="en-US"/>
          </a:p>
        </p:txBody>
      </p:sp>
      <p:sp>
        <p:nvSpPr>
          <p:cNvPr id="72739" name="Line 37"/>
          <p:cNvSpPr>
            <a:spLocks noChangeShapeType="1"/>
          </p:cNvSpPr>
          <p:nvPr/>
        </p:nvSpPr>
        <p:spPr bwMode="auto">
          <a:xfrm>
            <a:off x="7239000" y="4267200"/>
            <a:ext cx="304800" cy="0"/>
          </a:xfrm>
          <a:prstGeom prst="line">
            <a:avLst/>
          </a:prstGeom>
          <a:noFill/>
          <a:ln w="28575">
            <a:solidFill>
              <a:schemeClr val="tx2"/>
            </a:solidFill>
            <a:round/>
            <a:headEnd type="triangle" w="sm" len="med"/>
            <a:tailEnd type="none" w="sm" len="med"/>
          </a:ln>
        </p:spPr>
        <p:txBody>
          <a:bodyPr wrap="none" anchor="ctr"/>
          <a:lstStyle/>
          <a:p>
            <a:endParaRPr lang="zh-CN" altLang="en-US"/>
          </a:p>
        </p:txBody>
      </p:sp>
      <p:sp>
        <p:nvSpPr>
          <p:cNvPr id="72740" name="Line 38"/>
          <p:cNvSpPr>
            <a:spLocks noChangeShapeType="1"/>
          </p:cNvSpPr>
          <p:nvPr/>
        </p:nvSpPr>
        <p:spPr bwMode="auto">
          <a:xfrm flipV="1">
            <a:off x="7543800" y="4267200"/>
            <a:ext cx="0" cy="533400"/>
          </a:xfrm>
          <a:prstGeom prst="line">
            <a:avLst/>
          </a:prstGeom>
          <a:noFill/>
          <a:ln w="28575">
            <a:solidFill>
              <a:schemeClr val="tx2"/>
            </a:solidFill>
            <a:round/>
            <a:headEnd/>
            <a:tailEnd/>
          </a:ln>
        </p:spPr>
        <p:txBody>
          <a:bodyPr wrap="none" anchor="ctr"/>
          <a:lstStyle/>
          <a:p>
            <a:endParaRPr lang="zh-CN" altLang="en-US"/>
          </a:p>
        </p:txBody>
      </p:sp>
      <p:sp>
        <p:nvSpPr>
          <p:cNvPr id="72741" name="Rectangle 39"/>
          <p:cNvSpPr>
            <a:spLocks noChangeArrowheads="1"/>
          </p:cNvSpPr>
          <p:nvPr/>
        </p:nvSpPr>
        <p:spPr bwMode="auto">
          <a:xfrm>
            <a:off x="1828800" y="5486400"/>
            <a:ext cx="5410200" cy="609600"/>
          </a:xfrm>
          <a:prstGeom prst="rect">
            <a:avLst/>
          </a:prstGeom>
          <a:gradFill rotWithShape="0">
            <a:gsLst>
              <a:gs pos="0">
                <a:srgbClr val="FFFFCC"/>
              </a:gs>
              <a:gs pos="100000">
                <a:srgbClr val="76765E"/>
              </a:gs>
            </a:gsLst>
            <a:lin ang="0" scaled="1"/>
          </a:gradFill>
          <a:ln w="9525">
            <a:noFill/>
            <a:miter lim="800000"/>
            <a:headEnd/>
            <a:tailEnd/>
          </a:ln>
        </p:spPr>
        <p:txBody>
          <a:bodyPr wrap="none" anchor="ctr"/>
          <a:lstStyle/>
          <a:p>
            <a:endParaRPr lang="zh-CN" altLang="en-US"/>
          </a:p>
        </p:txBody>
      </p:sp>
      <p:sp>
        <p:nvSpPr>
          <p:cNvPr id="72742" name="Text Box 40"/>
          <p:cNvSpPr txBox="1">
            <a:spLocks noChangeArrowheads="1"/>
          </p:cNvSpPr>
          <p:nvPr/>
        </p:nvSpPr>
        <p:spPr bwMode="auto">
          <a:xfrm>
            <a:off x="1905000" y="5562600"/>
            <a:ext cx="5022850" cy="519113"/>
          </a:xfrm>
          <a:prstGeom prst="rect">
            <a:avLst/>
          </a:prstGeom>
          <a:noFill/>
          <a:ln w="9525">
            <a:noFill/>
            <a:miter lim="800000"/>
            <a:headEnd/>
            <a:tailEnd/>
          </a:ln>
        </p:spPr>
        <p:txBody>
          <a:bodyPr wrap="none">
            <a:spAutoFit/>
          </a:bodyPr>
          <a:lstStyle/>
          <a:p>
            <a:r>
              <a:rPr lang="zh-CN" altLang="en-US" sz="2800" b="1">
                <a:solidFill>
                  <a:schemeClr val="accent2"/>
                </a:solidFill>
                <a:ea typeface="隶书" pitchFamily="49" charset="-122"/>
              </a:rPr>
              <a:t>参数 </a:t>
            </a:r>
            <a:r>
              <a:rPr lang="en-US" altLang="zh-CN" sz="2800" b="1">
                <a:solidFill>
                  <a:schemeClr val="accent2"/>
                </a:solidFill>
                <a:ea typeface="隶书" pitchFamily="49" charset="-122"/>
              </a:rPr>
              <a:t>0    </a:t>
            </a:r>
            <a:r>
              <a:rPr lang="zh-CN" altLang="en-US" sz="2800" b="1">
                <a:solidFill>
                  <a:schemeClr val="accent2"/>
                </a:solidFill>
                <a:ea typeface="隶书" pitchFamily="49" charset="-122"/>
              </a:rPr>
              <a:t>直接定值 </a:t>
            </a:r>
            <a:r>
              <a:rPr lang="en-US" altLang="zh-CN" sz="2800" b="1">
                <a:solidFill>
                  <a:schemeClr val="accent2"/>
                </a:solidFill>
                <a:ea typeface="隶书" pitchFamily="49" charset="-122"/>
              </a:rPr>
              <a:t>= 1 </a:t>
            </a:r>
            <a:r>
              <a:rPr lang="en-US" altLang="en-US" sz="2800" b="1">
                <a:ea typeface="隶书" pitchFamily="49" charset="-122"/>
              </a:rPr>
              <a:t>    </a:t>
            </a:r>
            <a:r>
              <a:rPr lang="en-US" altLang="zh-CN" sz="2800" b="1">
                <a:ea typeface="隶书" pitchFamily="49" charset="-122"/>
              </a:rPr>
              <a:t> </a:t>
            </a:r>
            <a:r>
              <a:rPr lang="zh-CN" altLang="en-US" sz="2800" b="1">
                <a:solidFill>
                  <a:srgbClr val="FFFFCC"/>
                </a:solidFill>
                <a:ea typeface="隶书" pitchFamily="49" charset="-122"/>
              </a:rPr>
              <a:t>返回 </a:t>
            </a:r>
            <a:r>
              <a:rPr lang="en-US" altLang="zh-CN" sz="2800" b="1">
                <a:solidFill>
                  <a:srgbClr val="FFFFCC"/>
                </a:solidFill>
                <a:ea typeface="隶书" pitchFamily="49" charset="-122"/>
              </a:rPr>
              <a:t>1</a:t>
            </a:r>
            <a:endParaRPr lang="en-US" altLang="zh-CN">
              <a:ea typeface="隶书" pitchFamily="49" charset="-122"/>
            </a:endParaRPr>
          </a:p>
        </p:txBody>
      </p:sp>
      <p:sp>
        <p:nvSpPr>
          <p:cNvPr id="72743" name="Line 41"/>
          <p:cNvSpPr>
            <a:spLocks noChangeShapeType="1"/>
          </p:cNvSpPr>
          <p:nvPr/>
        </p:nvSpPr>
        <p:spPr bwMode="auto">
          <a:xfrm flipH="1">
            <a:off x="1524000" y="5105400"/>
            <a:ext cx="304800" cy="0"/>
          </a:xfrm>
          <a:prstGeom prst="line">
            <a:avLst/>
          </a:prstGeom>
          <a:noFill/>
          <a:ln w="28575">
            <a:solidFill>
              <a:schemeClr val="tx2"/>
            </a:solidFill>
            <a:round/>
            <a:headEnd/>
            <a:tailEnd/>
          </a:ln>
        </p:spPr>
        <p:txBody>
          <a:bodyPr wrap="none" anchor="ctr"/>
          <a:lstStyle/>
          <a:p>
            <a:endParaRPr lang="zh-CN" altLang="en-US"/>
          </a:p>
        </p:txBody>
      </p:sp>
      <p:sp>
        <p:nvSpPr>
          <p:cNvPr id="72744" name="Line 42"/>
          <p:cNvSpPr>
            <a:spLocks noChangeShapeType="1"/>
          </p:cNvSpPr>
          <p:nvPr/>
        </p:nvSpPr>
        <p:spPr bwMode="auto">
          <a:xfrm>
            <a:off x="1524000" y="5638800"/>
            <a:ext cx="304800" cy="0"/>
          </a:xfrm>
          <a:prstGeom prst="line">
            <a:avLst/>
          </a:prstGeom>
          <a:noFill/>
          <a:ln w="28575">
            <a:solidFill>
              <a:schemeClr val="tx2"/>
            </a:solidFill>
            <a:round/>
            <a:headEnd/>
            <a:tailEnd type="triangle" w="sm" len="med"/>
          </a:ln>
        </p:spPr>
        <p:txBody>
          <a:bodyPr wrap="none" anchor="ctr"/>
          <a:lstStyle/>
          <a:p>
            <a:endParaRPr lang="zh-CN" altLang="en-US"/>
          </a:p>
        </p:txBody>
      </p:sp>
      <p:sp>
        <p:nvSpPr>
          <p:cNvPr id="72745" name="Line 43"/>
          <p:cNvSpPr>
            <a:spLocks noChangeShapeType="1"/>
          </p:cNvSpPr>
          <p:nvPr/>
        </p:nvSpPr>
        <p:spPr bwMode="auto">
          <a:xfrm flipV="1">
            <a:off x="1524000" y="5105400"/>
            <a:ext cx="0" cy="533400"/>
          </a:xfrm>
          <a:prstGeom prst="line">
            <a:avLst/>
          </a:prstGeom>
          <a:noFill/>
          <a:ln w="28575">
            <a:solidFill>
              <a:schemeClr val="tx2"/>
            </a:solidFill>
            <a:round/>
            <a:headEnd/>
            <a:tailEnd/>
          </a:ln>
        </p:spPr>
        <p:txBody>
          <a:bodyPr wrap="none" anchor="ctr"/>
          <a:lstStyle/>
          <a:p>
            <a:endParaRPr lang="zh-CN" altLang="en-US"/>
          </a:p>
        </p:txBody>
      </p:sp>
      <p:sp>
        <p:nvSpPr>
          <p:cNvPr id="72746" name="Line 44"/>
          <p:cNvSpPr>
            <a:spLocks noChangeShapeType="1"/>
          </p:cNvSpPr>
          <p:nvPr/>
        </p:nvSpPr>
        <p:spPr bwMode="auto">
          <a:xfrm flipH="1">
            <a:off x="7239000" y="5638800"/>
            <a:ext cx="304800" cy="0"/>
          </a:xfrm>
          <a:prstGeom prst="line">
            <a:avLst/>
          </a:prstGeom>
          <a:noFill/>
          <a:ln w="28575">
            <a:solidFill>
              <a:schemeClr val="tx2"/>
            </a:solidFill>
            <a:round/>
            <a:headEnd/>
            <a:tailEnd/>
          </a:ln>
        </p:spPr>
        <p:txBody>
          <a:bodyPr wrap="none" anchor="ctr"/>
          <a:lstStyle/>
          <a:p>
            <a:endParaRPr lang="zh-CN" altLang="en-US"/>
          </a:p>
        </p:txBody>
      </p:sp>
      <p:sp>
        <p:nvSpPr>
          <p:cNvPr id="72747" name="Line 45"/>
          <p:cNvSpPr>
            <a:spLocks noChangeShapeType="1"/>
          </p:cNvSpPr>
          <p:nvPr/>
        </p:nvSpPr>
        <p:spPr bwMode="auto">
          <a:xfrm>
            <a:off x="7239000" y="5105400"/>
            <a:ext cx="304800" cy="0"/>
          </a:xfrm>
          <a:prstGeom prst="line">
            <a:avLst/>
          </a:prstGeom>
          <a:noFill/>
          <a:ln w="28575">
            <a:solidFill>
              <a:schemeClr val="tx2"/>
            </a:solidFill>
            <a:round/>
            <a:headEnd type="triangle" w="sm" len="med"/>
            <a:tailEnd type="none" w="sm" len="med"/>
          </a:ln>
        </p:spPr>
        <p:txBody>
          <a:bodyPr wrap="none" anchor="ctr"/>
          <a:lstStyle/>
          <a:p>
            <a:endParaRPr lang="zh-CN" altLang="en-US"/>
          </a:p>
        </p:txBody>
      </p:sp>
      <p:sp>
        <p:nvSpPr>
          <p:cNvPr id="72748" name="Line 46"/>
          <p:cNvSpPr>
            <a:spLocks noChangeShapeType="1"/>
          </p:cNvSpPr>
          <p:nvPr/>
        </p:nvSpPr>
        <p:spPr bwMode="auto">
          <a:xfrm flipV="1">
            <a:off x="7543800" y="5105400"/>
            <a:ext cx="0" cy="533400"/>
          </a:xfrm>
          <a:prstGeom prst="line">
            <a:avLst/>
          </a:prstGeom>
          <a:noFill/>
          <a:ln w="28575">
            <a:solidFill>
              <a:schemeClr val="tx2"/>
            </a:solidFill>
            <a:round/>
            <a:headEnd/>
            <a:tailEnd/>
          </a:ln>
        </p:spPr>
        <p:txBody>
          <a:bodyPr wrap="none" anchor="ctr"/>
          <a:lstStyle/>
          <a:p>
            <a:endParaRPr lang="zh-CN" altLang="en-US"/>
          </a:p>
        </p:txBody>
      </p:sp>
      <p:sp>
        <p:nvSpPr>
          <p:cNvPr id="165935" name="Text Box 47"/>
          <p:cNvSpPr txBox="1">
            <a:spLocks noChangeArrowheads="1"/>
          </p:cNvSpPr>
          <p:nvPr/>
        </p:nvSpPr>
        <p:spPr bwMode="auto">
          <a:xfrm>
            <a:off x="974725" y="2695575"/>
            <a:ext cx="625475" cy="1800225"/>
          </a:xfrm>
          <a:prstGeom prst="rect">
            <a:avLst/>
          </a:prstGeom>
          <a:noFill/>
          <a:ln w="9525">
            <a:noFill/>
            <a:miter lim="800000"/>
            <a:headEnd/>
            <a:tailEnd/>
          </a:ln>
          <a:effectLst/>
        </p:spPr>
        <p:txBody>
          <a:bodyPr>
            <a:spAutoFit/>
          </a:bodyPr>
          <a:lstStyle/>
          <a:p>
            <a:pPr>
              <a:defRPr/>
            </a:pPr>
            <a:r>
              <a:rPr lang="zh-CN" altLang="en-US" sz="2800" b="1">
                <a:solidFill>
                  <a:srgbClr val="CC0066"/>
                </a:solidFill>
                <a:effectLst>
                  <a:outerShdw blurRad="38100" dist="38100" dir="2700000" algn="tl">
                    <a:srgbClr val="C0C0C0"/>
                  </a:outerShdw>
                </a:effectLst>
                <a:ea typeface="隶书" pitchFamily="49" charset="-122"/>
              </a:rPr>
              <a:t>参数传递</a:t>
            </a:r>
            <a:endParaRPr lang="zh-CN" altLang="en-US">
              <a:solidFill>
                <a:srgbClr val="CC0066"/>
              </a:solidFill>
              <a:ea typeface="隶书" pitchFamily="49" charset="-122"/>
            </a:endParaRPr>
          </a:p>
        </p:txBody>
      </p:sp>
      <p:sp>
        <p:nvSpPr>
          <p:cNvPr id="165936" name="Text Box 48"/>
          <p:cNvSpPr txBox="1">
            <a:spLocks noChangeArrowheads="1"/>
          </p:cNvSpPr>
          <p:nvPr/>
        </p:nvSpPr>
        <p:spPr bwMode="auto">
          <a:xfrm>
            <a:off x="7524750" y="2708275"/>
            <a:ext cx="549275" cy="1800225"/>
          </a:xfrm>
          <a:prstGeom prst="rect">
            <a:avLst/>
          </a:prstGeom>
          <a:noFill/>
          <a:ln w="9525">
            <a:noFill/>
            <a:miter lim="800000"/>
            <a:headEnd/>
            <a:tailEnd/>
          </a:ln>
          <a:effectLst/>
        </p:spPr>
        <p:txBody>
          <a:bodyPr>
            <a:spAutoFit/>
          </a:bodyPr>
          <a:lstStyle/>
          <a:p>
            <a:pPr>
              <a:defRPr/>
            </a:pPr>
            <a:r>
              <a:rPr lang="zh-CN" altLang="en-US" sz="2800" b="1">
                <a:solidFill>
                  <a:srgbClr val="CC0066"/>
                </a:solidFill>
                <a:effectLst>
                  <a:outerShdw blurRad="38100" dist="38100" dir="2700000" algn="tl">
                    <a:srgbClr val="C0C0C0"/>
                  </a:outerShdw>
                </a:effectLst>
                <a:ea typeface="隶书" pitchFamily="49" charset="-122"/>
              </a:rPr>
              <a:t>结果返回</a:t>
            </a:r>
            <a:endParaRPr lang="zh-CN" altLang="en-US">
              <a:solidFill>
                <a:srgbClr val="CC0066"/>
              </a:solidFill>
              <a:ea typeface="隶书" pitchFamily="49" charset="-122"/>
            </a:endParaRPr>
          </a:p>
        </p:txBody>
      </p:sp>
      <p:sp>
        <p:nvSpPr>
          <p:cNvPr id="165937" name="Line 49"/>
          <p:cNvSpPr>
            <a:spLocks noChangeShapeType="1"/>
          </p:cNvSpPr>
          <p:nvPr/>
        </p:nvSpPr>
        <p:spPr bwMode="auto">
          <a:xfrm>
            <a:off x="990600" y="1752600"/>
            <a:ext cx="0" cy="3962400"/>
          </a:xfrm>
          <a:prstGeom prst="line">
            <a:avLst/>
          </a:prstGeom>
          <a:noFill/>
          <a:ln w="28575">
            <a:solidFill>
              <a:schemeClr val="accent2"/>
            </a:solidFill>
            <a:round/>
            <a:headEnd/>
            <a:tailEnd type="triangle" w="sm" len="lg"/>
          </a:ln>
        </p:spPr>
        <p:txBody>
          <a:bodyPr wrap="none" anchor="ctr"/>
          <a:lstStyle/>
          <a:p>
            <a:endParaRPr lang="zh-CN" altLang="en-US"/>
          </a:p>
        </p:txBody>
      </p:sp>
      <p:sp>
        <p:nvSpPr>
          <p:cNvPr id="165938" name="Text Box 50"/>
          <p:cNvSpPr txBox="1">
            <a:spLocks noChangeArrowheads="1"/>
          </p:cNvSpPr>
          <p:nvPr/>
        </p:nvSpPr>
        <p:spPr bwMode="auto">
          <a:xfrm>
            <a:off x="441325" y="2695575"/>
            <a:ext cx="625475" cy="1800225"/>
          </a:xfrm>
          <a:prstGeom prst="rect">
            <a:avLst/>
          </a:prstGeom>
          <a:noFill/>
          <a:ln w="9525">
            <a:noFill/>
            <a:miter lim="800000"/>
            <a:headEnd/>
            <a:tailEnd/>
          </a:ln>
          <a:effectLst/>
        </p:spPr>
        <p:txBody>
          <a:bodyPr>
            <a:spAutoFit/>
          </a:bodyPr>
          <a:lstStyle/>
          <a:p>
            <a:pPr>
              <a:defRPr/>
            </a:pPr>
            <a:r>
              <a:rPr lang="zh-CN" altLang="en-US" sz="2800" b="1">
                <a:solidFill>
                  <a:srgbClr val="CC0066"/>
                </a:solidFill>
                <a:effectLst>
                  <a:outerShdw blurRad="38100" dist="38100" dir="2700000" algn="tl">
                    <a:srgbClr val="C0C0C0"/>
                  </a:outerShdw>
                </a:effectLst>
                <a:ea typeface="隶书" pitchFamily="49" charset="-122"/>
              </a:rPr>
              <a:t>递归调用</a:t>
            </a:r>
            <a:endParaRPr lang="zh-CN" altLang="en-US">
              <a:solidFill>
                <a:srgbClr val="CC0066"/>
              </a:solidFill>
              <a:ea typeface="隶书" pitchFamily="49" charset="-122"/>
            </a:endParaRPr>
          </a:p>
        </p:txBody>
      </p:sp>
      <p:sp>
        <p:nvSpPr>
          <p:cNvPr id="165939" name="Line 51"/>
          <p:cNvSpPr>
            <a:spLocks noChangeShapeType="1"/>
          </p:cNvSpPr>
          <p:nvPr/>
        </p:nvSpPr>
        <p:spPr bwMode="auto">
          <a:xfrm>
            <a:off x="8077200" y="1752600"/>
            <a:ext cx="0" cy="3962400"/>
          </a:xfrm>
          <a:prstGeom prst="line">
            <a:avLst/>
          </a:prstGeom>
          <a:noFill/>
          <a:ln w="28575">
            <a:solidFill>
              <a:schemeClr val="accent2"/>
            </a:solidFill>
            <a:round/>
            <a:headEnd type="triangle" w="sm" len="lg"/>
            <a:tailEnd type="none" w="sm" len="lg"/>
          </a:ln>
        </p:spPr>
        <p:txBody>
          <a:bodyPr wrap="none" anchor="ctr"/>
          <a:lstStyle/>
          <a:p>
            <a:endParaRPr lang="zh-CN" altLang="en-US"/>
          </a:p>
        </p:txBody>
      </p:sp>
      <p:sp>
        <p:nvSpPr>
          <p:cNvPr id="165940" name="Text Box 52"/>
          <p:cNvSpPr txBox="1">
            <a:spLocks noChangeArrowheads="1"/>
          </p:cNvSpPr>
          <p:nvPr/>
        </p:nvSpPr>
        <p:spPr bwMode="auto">
          <a:xfrm>
            <a:off x="8077200" y="2695575"/>
            <a:ext cx="625475" cy="1800225"/>
          </a:xfrm>
          <a:prstGeom prst="rect">
            <a:avLst/>
          </a:prstGeom>
          <a:noFill/>
          <a:ln w="9525">
            <a:noFill/>
            <a:miter lim="800000"/>
            <a:headEnd/>
            <a:tailEnd/>
          </a:ln>
          <a:effectLst/>
        </p:spPr>
        <p:txBody>
          <a:bodyPr>
            <a:spAutoFit/>
          </a:bodyPr>
          <a:lstStyle/>
          <a:p>
            <a:pPr>
              <a:defRPr/>
            </a:pPr>
            <a:r>
              <a:rPr lang="zh-CN" altLang="en-US" sz="2800" b="1">
                <a:solidFill>
                  <a:srgbClr val="CC0066"/>
                </a:solidFill>
                <a:effectLst>
                  <a:outerShdw blurRad="38100" dist="38100" dir="2700000" algn="tl">
                    <a:srgbClr val="C0C0C0"/>
                  </a:outerShdw>
                </a:effectLst>
                <a:ea typeface="隶书" pitchFamily="49" charset="-122"/>
              </a:rPr>
              <a:t>回归求值</a:t>
            </a:r>
            <a:endParaRPr lang="zh-CN" altLang="en-US">
              <a:solidFill>
                <a:srgbClr val="CC0066"/>
              </a:solidFill>
              <a:ea typeface="隶书" pitchFamily="49" charset="-122"/>
            </a:endParaRPr>
          </a:p>
        </p:txBody>
      </p:sp>
      <p:sp>
        <p:nvSpPr>
          <p:cNvPr id="72755" name="AutoShape 53">
            <a:hlinkClick r:id="rId2" action="ppaction://hlinksldjump" highlightClick="1"/>
          </p:cNvPr>
          <p:cNvSpPr>
            <a:spLocks noChangeArrowheads="1"/>
          </p:cNvSpPr>
          <p:nvPr/>
        </p:nvSpPr>
        <p:spPr bwMode="auto">
          <a:xfrm>
            <a:off x="8532813" y="6381750"/>
            <a:ext cx="431800" cy="288925"/>
          </a:xfrm>
          <a:prstGeom prst="actionButtonBackPrevious">
            <a:avLst/>
          </a:prstGeom>
          <a:solidFill>
            <a:srgbClr val="C0C0C0"/>
          </a:solidFill>
          <a:ln w="9525">
            <a:solidFill>
              <a:srgbClr val="FFFFFF"/>
            </a:solidFill>
            <a:miter lim="800000"/>
            <a:headEnd/>
            <a:tailEnd/>
          </a:ln>
        </p:spPr>
        <p:txBody>
          <a:bodyPr wrap="none" anchor="ctr"/>
          <a:lstStyle/>
          <a:p>
            <a:endParaRPr lang="zh-CN" altLang="en-US"/>
          </a:p>
        </p:txBody>
      </p:sp>
      <p:sp>
        <p:nvSpPr>
          <p:cNvPr id="52" name="灯片编号占位符 51"/>
          <p:cNvSpPr>
            <a:spLocks noGrp="1"/>
          </p:cNvSpPr>
          <p:nvPr>
            <p:ph type="sldNum" sz="quarter" idx="12"/>
          </p:nvPr>
        </p:nvSpPr>
        <p:spPr/>
        <p:txBody>
          <a:bodyPr/>
          <a:lstStyle/>
          <a:p>
            <a:pPr>
              <a:defRPr/>
            </a:pPr>
            <a:fld id="{2ACD63A2-D538-4F3E-8819-685F5BF9F291}" type="slidenum">
              <a:rPr lang="en-US" altLang="zh-CN" smtClean="0"/>
              <a:pPr>
                <a:defRPr/>
              </a:pPr>
              <a:t>5</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5937"/>
                                        </p:tgtEl>
                                        <p:attrNameLst>
                                          <p:attrName>style.visibility</p:attrName>
                                        </p:attrNameLst>
                                      </p:cBhvr>
                                      <p:to>
                                        <p:strVal val="visible"/>
                                      </p:to>
                                    </p:set>
                                    <p:anim calcmode="lin" valueType="num">
                                      <p:cBhvr additive="base">
                                        <p:cTn id="7" dur="500" fill="hold"/>
                                        <p:tgtEl>
                                          <p:spTgt spid="165937"/>
                                        </p:tgtEl>
                                        <p:attrNameLst>
                                          <p:attrName>ppt_x</p:attrName>
                                        </p:attrNameLst>
                                      </p:cBhvr>
                                      <p:tavLst>
                                        <p:tav tm="0">
                                          <p:val>
                                            <p:strVal val="#ppt_x"/>
                                          </p:val>
                                        </p:tav>
                                        <p:tav tm="100000">
                                          <p:val>
                                            <p:strVal val="#ppt_x"/>
                                          </p:val>
                                        </p:tav>
                                      </p:tavLst>
                                    </p:anim>
                                    <p:anim calcmode="lin" valueType="num">
                                      <p:cBhvr additive="base">
                                        <p:cTn id="8" dur="500" fill="hold"/>
                                        <p:tgtEl>
                                          <p:spTgt spid="16593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5938"/>
                                        </p:tgtEl>
                                        <p:attrNameLst>
                                          <p:attrName>style.visibility</p:attrName>
                                        </p:attrNameLst>
                                      </p:cBhvr>
                                      <p:to>
                                        <p:strVal val="visible"/>
                                      </p:to>
                                    </p:set>
                                    <p:anim calcmode="lin" valueType="num">
                                      <p:cBhvr additive="base">
                                        <p:cTn id="11" dur="500" fill="hold"/>
                                        <p:tgtEl>
                                          <p:spTgt spid="165938"/>
                                        </p:tgtEl>
                                        <p:attrNameLst>
                                          <p:attrName>ppt_x</p:attrName>
                                        </p:attrNameLst>
                                      </p:cBhvr>
                                      <p:tavLst>
                                        <p:tav tm="0">
                                          <p:val>
                                            <p:strVal val="#ppt_x"/>
                                          </p:val>
                                        </p:tav>
                                        <p:tav tm="100000">
                                          <p:val>
                                            <p:strVal val="#ppt_x"/>
                                          </p:val>
                                        </p:tav>
                                      </p:tavLst>
                                    </p:anim>
                                    <p:anim calcmode="lin" valueType="num">
                                      <p:cBhvr additive="base">
                                        <p:cTn id="12" dur="500" fill="hold"/>
                                        <p:tgtEl>
                                          <p:spTgt spid="16593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65935"/>
                                        </p:tgtEl>
                                        <p:attrNameLst>
                                          <p:attrName>style.visibility</p:attrName>
                                        </p:attrNameLst>
                                      </p:cBhvr>
                                      <p:to>
                                        <p:strVal val="visible"/>
                                      </p:to>
                                    </p:set>
                                    <p:anim calcmode="lin" valueType="num">
                                      <p:cBhvr additive="base">
                                        <p:cTn id="15" dur="500" fill="hold"/>
                                        <p:tgtEl>
                                          <p:spTgt spid="165935"/>
                                        </p:tgtEl>
                                        <p:attrNameLst>
                                          <p:attrName>ppt_x</p:attrName>
                                        </p:attrNameLst>
                                      </p:cBhvr>
                                      <p:tavLst>
                                        <p:tav tm="0">
                                          <p:val>
                                            <p:strVal val="#ppt_x"/>
                                          </p:val>
                                        </p:tav>
                                        <p:tav tm="100000">
                                          <p:val>
                                            <p:strVal val="#ppt_x"/>
                                          </p:val>
                                        </p:tav>
                                      </p:tavLst>
                                    </p:anim>
                                    <p:anim calcmode="lin" valueType="num">
                                      <p:cBhvr additive="base">
                                        <p:cTn id="16" dur="500" fill="hold"/>
                                        <p:tgtEl>
                                          <p:spTgt spid="16593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5939"/>
                                        </p:tgtEl>
                                        <p:attrNameLst>
                                          <p:attrName>style.visibility</p:attrName>
                                        </p:attrNameLst>
                                      </p:cBhvr>
                                      <p:to>
                                        <p:strVal val="visible"/>
                                      </p:to>
                                    </p:set>
                                    <p:anim calcmode="lin" valueType="num">
                                      <p:cBhvr additive="base">
                                        <p:cTn id="21" dur="500" fill="hold"/>
                                        <p:tgtEl>
                                          <p:spTgt spid="165939"/>
                                        </p:tgtEl>
                                        <p:attrNameLst>
                                          <p:attrName>ppt_x</p:attrName>
                                        </p:attrNameLst>
                                      </p:cBhvr>
                                      <p:tavLst>
                                        <p:tav tm="0">
                                          <p:val>
                                            <p:strVal val="#ppt_x"/>
                                          </p:val>
                                        </p:tav>
                                        <p:tav tm="100000">
                                          <p:val>
                                            <p:strVal val="#ppt_x"/>
                                          </p:val>
                                        </p:tav>
                                      </p:tavLst>
                                    </p:anim>
                                    <p:anim calcmode="lin" valueType="num">
                                      <p:cBhvr additive="base">
                                        <p:cTn id="22" dur="500" fill="hold"/>
                                        <p:tgtEl>
                                          <p:spTgt spid="16593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5940"/>
                                        </p:tgtEl>
                                        <p:attrNameLst>
                                          <p:attrName>style.visibility</p:attrName>
                                        </p:attrNameLst>
                                      </p:cBhvr>
                                      <p:to>
                                        <p:strVal val="visible"/>
                                      </p:to>
                                    </p:set>
                                    <p:anim calcmode="lin" valueType="num">
                                      <p:cBhvr additive="base">
                                        <p:cTn id="25" dur="500" fill="hold"/>
                                        <p:tgtEl>
                                          <p:spTgt spid="165940"/>
                                        </p:tgtEl>
                                        <p:attrNameLst>
                                          <p:attrName>ppt_x</p:attrName>
                                        </p:attrNameLst>
                                      </p:cBhvr>
                                      <p:tavLst>
                                        <p:tav tm="0">
                                          <p:val>
                                            <p:strVal val="#ppt_x"/>
                                          </p:val>
                                        </p:tav>
                                        <p:tav tm="100000">
                                          <p:val>
                                            <p:strVal val="#ppt_x"/>
                                          </p:val>
                                        </p:tav>
                                      </p:tavLst>
                                    </p:anim>
                                    <p:anim calcmode="lin" valueType="num">
                                      <p:cBhvr additive="base">
                                        <p:cTn id="26" dur="500" fill="hold"/>
                                        <p:tgtEl>
                                          <p:spTgt spid="16594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5936"/>
                                        </p:tgtEl>
                                        <p:attrNameLst>
                                          <p:attrName>style.visibility</p:attrName>
                                        </p:attrNameLst>
                                      </p:cBhvr>
                                      <p:to>
                                        <p:strVal val="visible"/>
                                      </p:to>
                                    </p:set>
                                    <p:anim calcmode="lin" valueType="num">
                                      <p:cBhvr additive="base">
                                        <p:cTn id="29" dur="500" fill="hold"/>
                                        <p:tgtEl>
                                          <p:spTgt spid="165936"/>
                                        </p:tgtEl>
                                        <p:attrNameLst>
                                          <p:attrName>ppt_x</p:attrName>
                                        </p:attrNameLst>
                                      </p:cBhvr>
                                      <p:tavLst>
                                        <p:tav tm="0">
                                          <p:val>
                                            <p:strVal val="#ppt_x"/>
                                          </p:val>
                                        </p:tav>
                                        <p:tav tm="100000">
                                          <p:val>
                                            <p:strVal val="#ppt_x"/>
                                          </p:val>
                                        </p:tav>
                                      </p:tavLst>
                                    </p:anim>
                                    <p:anim calcmode="lin" valueType="num">
                                      <p:cBhvr additive="base">
                                        <p:cTn id="30" dur="500" fill="hold"/>
                                        <p:tgtEl>
                                          <p:spTgt spid="1659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35" grpId="0"/>
      <p:bldP spid="165936" grpId="0"/>
      <p:bldP spid="165937" grpId="0" animBg="1"/>
      <p:bldP spid="165938" grpId="0"/>
      <p:bldP spid="165939" grpId="0" animBg="1"/>
      <p:bldP spid="165940"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12" name="Rectangle 4"/>
          <p:cNvSpPr>
            <a:spLocks noChangeArrowheads="1"/>
          </p:cNvSpPr>
          <p:nvPr/>
        </p:nvSpPr>
        <p:spPr bwMode="auto">
          <a:xfrm>
            <a:off x="539750" y="1052513"/>
            <a:ext cx="8305800" cy="5029200"/>
          </a:xfrm>
          <a:prstGeom prst="rect">
            <a:avLst/>
          </a:prstGeom>
          <a:noFill/>
          <a:ln w="9525">
            <a:noFill/>
            <a:miter lim="800000"/>
            <a:headEnd/>
            <a:tailEnd/>
          </a:ln>
          <a:effectLst/>
        </p:spPr>
        <p:txBody>
          <a:bodyPr/>
          <a:lstStyle/>
          <a:p>
            <a:pPr marL="342900" indent="-342900" algn="just">
              <a:spcBef>
                <a:spcPct val="20000"/>
              </a:spcBef>
              <a:buClr>
                <a:schemeClr val="tx2"/>
              </a:buClr>
              <a:buSzPct val="50000"/>
              <a:buFont typeface="Wingdings" pitchFamily="2" charset="2"/>
              <a:buChar char="n"/>
              <a:defRPr/>
            </a:pPr>
            <a:r>
              <a:rPr lang="zh-CN" altLang="en-US" sz="3200" b="1" dirty="0" smtClean="0">
                <a:solidFill>
                  <a:srgbClr val="800080"/>
                </a:solidFill>
                <a:effectLst>
                  <a:outerShdw blurRad="38100" dist="38100" dir="2700000" algn="tl">
                    <a:srgbClr val="C0C0C0"/>
                  </a:outerShdw>
                </a:effectLst>
                <a:ea typeface="仿宋_GB2312" pitchFamily="49" charset="-122"/>
              </a:rPr>
              <a:t>设置</a:t>
            </a:r>
            <a:r>
              <a:rPr lang="en-US" altLang="zh-CN" sz="3200" b="1" dirty="0" smtClean="0">
                <a:solidFill>
                  <a:schemeClr val="tx2"/>
                </a:solidFill>
                <a:effectLst>
                  <a:outerShdw blurRad="38100" dist="38100" dir="2700000" algn="tl">
                    <a:srgbClr val="C0C0C0"/>
                  </a:outerShdw>
                </a:effectLst>
                <a:ea typeface="仿宋_GB2312" pitchFamily="49" charset="-122"/>
              </a:rPr>
              <a:t>4</a:t>
            </a:r>
            <a:r>
              <a:rPr lang="zh-CN" altLang="en-US" sz="3200" b="1" dirty="0" smtClean="0">
                <a:solidFill>
                  <a:srgbClr val="800080"/>
                </a:solidFill>
                <a:effectLst>
                  <a:outerShdw blurRad="38100" dist="38100" dir="2700000" algn="tl">
                    <a:srgbClr val="C0C0C0"/>
                  </a:outerShdw>
                </a:effectLst>
                <a:ea typeface="仿宋_GB2312" pitchFamily="49" charset="-122"/>
              </a:rPr>
              <a:t>个</a:t>
            </a:r>
            <a:r>
              <a:rPr lang="zh-CN" altLang="en-US" sz="3200" b="1" dirty="0">
                <a:solidFill>
                  <a:srgbClr val="800080"/>
                </a:solidFill>
                <a:effectLst>
                  <a:outerShdw blurRad="38100" dist="38100" dir="2700000" algn="tl">
                    <a:srgbClr val="C0C0C0"/>
                  </a:outerShdw>
                </a:effectLst>
                <a:ea typeface="仿宋_GB2312" pitchFamily="49" charset="-122"/>
              </a:rPr>
              <a:t>数组</a:t>
            </a:r>
            <a:endParaRPr lang="zh-CN" altLang="en-US" sz="3600" dirty="0">
              <a:ea typeface="仿宋_GB2312" pitchFamily="49" charset="-122"/>
            </a:endParaRPr>
          </a:p>
          <a:p>
            <a:pPr marL="742950" lvl="1" indent="-285750" algn="just">
              <a:spcBef>
                <a:spcPct val="20000"/>
              </a:spcBef>
              <a:buClr>
                <a:srgbClr val="009900"/>
              </a:buClr>
              <a:buSzPct val="50000"/>
              <a:buFont typeface="Wingdings" pitchFamily="2" charset="2"/>
              <a:buChar char="u"/>
              <a:defRPr/>
            </a:pPr>
            <a:r>
              <a:rPr lang="zh-CN" altLang="en-US" sz="3300" b="1" i="1" dirty="0">
                <a:solidFill>
                  <a:srgbClr val="CC3300"/>
                </a:solidFill>
                <a:ea typeface="仿宋_GB2312" pitchFamily="49" charset="-122"/>
              </a:rPr>
              <a:t> </a:t>
            </a:r>
            <a:r>
              <a:rPr lang="en-US" altLang="zh-CN" sz="2900" b="1" dirty="0" err="1" smtClean="0">
                <a:solidFill>
                  <a:srgbClr val="CC3300"/>
                </a:solidFill>
                <a:effectLst>
                  <a:outerShdw blurRad="38100" dist="38100" dir="2700000" algn="tl">
                    <a:srgbClr val="C0C0C0"/>
                  </a:outerShdw>
                </a:effectLst>
                <a:ea typeface="仿宋_GB2312" pitchFamily="49" charset="-122"/>
              </a:rPr>
              <a:t>col</a:t>
            </a:r>
            <a:r>
              <a:rPr lang="en-US" altLang="zh-CN" sz="2900" b="1" dirty="0" smtClean="0">
                <a:solidFill>
                  <a:srgbClr val="CC3300"/>
                </a:solidFill>
                <a:effectLst>
                  <a:outerShdw blurRad="38100" dist="38100" dir="2700000" algn="tl">
                    <a:srgbClr val="C0C0C0"/>
                  </a:outerShdw>
                </a:effectLst>
                <a:ea typeface="仿宋_GB2312" pitchFamily="49" charset="-122"/>
              </a:rPr>
              <a:t>[n]</a:t>
            </a:r>
            <a:r>
              <a:rPr lang="zh-CN" altLang="en-US" sz="2900" b="1" dirty="0" smtClean="0">
                <a:solidFill>
                  <a:srgbClr val="000099"/>
                </a:solidFill>
                <a:effectLst>
                  <a:outerShdw blurRad="38100" dist="38100" dir="2700000" algn="tl">
                    <a:srgbClr val="C0C0C0"/>
                  </a:outerShdw>
                </a:effectLst>
                <a:ea typeface="仿宋_GB2312" pitchFamily="49" charset="-122"/>
              </a:rPr>
              <a:t>：</a:t>
            </a:r>
            <a:r>
              <a:rPr lang="en-US" altLang="zh-CN" sz="2900" b="1" dirty="0" err="1">
                <a:solidFill>
                  <a:schemeClr val="tx2"/>
                </a:solidFill>
                <a:effectLst>
                  <a:outerShdw blurRad="38100" dist="38100" dir="2700000" algn="tl">
                    <a:srgbClr val="C0C0C0"/>
                  </a:outerShdw>
                </a:effectLst>
                <a:ea typeface="仿宋_GB2312" pitchFamily="49" charset="-122"/>
              </a:rPr>
              <a:t>col</a:t>
            </a:r>
            <a:r>
              <a:rPr lang="en-US" altLang="zh-CN" sz="2900" b="1" dirty="0">
                <a:solidFill>
                  <a:schemeClr val="tx2"/>
                </a:solidFill>
                <a:effectLst>
                  <a:outerShdw blurRad="38100" dist="38100" dir="2700000" algn="tl">
                    <a:srgbClr val="C0C0C0"/>
                  </a:outerShdw>
                </a:effectLst>
                <a:ea typeface="仿宋_GB2312" pitchFamily="49" charset="-122"/>
              </a:rPr>
              <a:t>[</a:t>
            </a:r>
            <a:r>
              <a:rPr lang="en-US" altLang="zh-CN" sz="2900" b="1" dirty="0" err="1">
                <a:solidFill>
                  <a:schemeClr val="tx2"/>
                </a:solidFill>
                <a:effectLst>
                  <a:outerShdw blurRad="38100" dist="38100" dir="2700000" algn="tl">
                    <a:srgbClr val="C0C0C0"/>
                  </a:outerShdw>
                </a:effectLst>
                <a:ea typeface="仿宋_GB2312" pitchFamily="49" charset="-122"/>
              </a:rPr>
              <a:t>i</a:t>
            </a:r>
            <a:r>
              <a:rPr lang="en-US" altLang="zh-CN" sz="2900" b="1" dirty="0" smtClean="0">
                <a:solidFill>
                  <a:schemeClr val="tx2"/>
                </a:solidFill>
                <a:effectLst>
                  <a:outerShdw blurRad="38100" dist="38100" dir="2700000" algn="tl">
                    <a:srgbClr val="C0C0C0"/>
                  </a:outerShdw>
                </a:effectLst>
                <a:ea typeface="仿宋_GB2312" pitchFamily="49" charset="-122"/>
              </a:rPr>
              <a:t>]</a:t>
            </a:r>
            <a:r>
              <a:rPr lang="zh-CN" altLang="zh-CN" sz="2900" b="1" dirty="0" smtClean="0">
                <a:solidFill>
                  <a:srgbClr val="000099"/>
                </a:solidFill>
                <a:effectLst>
                  <a:outerShdw blurRad="38100" dist="38100" dir="2700000" algn="tl">
                    <a:srgbClr val="C0C0C0"/>
                  </a:outerShdw>
                </a:effectLst>
                <a:ea typeface="仿宋_GB2312" pitchFamily="49" charset="-122"/>
              </a:rPr>
              <a:t>标识第</a:t>
            </a:r>
            <a:r>
              <a:rPr lang="en-US" altLang="zh-CN" sz="2900" b="1" dirty="0" err="1" smtClean="0">
                <a:solidFill>
                  <a:schemeClr val="tx2"/>
                </a:solidFill>
                <a:effectLst>
                  <a:outerShdw blurRad="38100" dist="38100" dir="2700000" algn="tl">
                    <a:srgbClr val="C0C0C0"/>
                  </a:outerShdw>
                </a:effectLst>
                <a:ea typeface="仿宋_GB2312" pitchFamily="49" charset="-122"/>
              </a:rPr>
              <a:t>i</a:t>
            </a:r>
            <a:r>
              <a:rPr lang="zh-CN" altLang="zh-CN" sz="2900" b="1" dirty="0" smtClean="0">
                <a:solidFill>
                  <a:srgbClr val="000099"/>
                </a:solidFill>
                <a:effectLst>
                  <a:outerShdw blurRad="38100" dist="38100" dir="2700000" algn="tl">
                    <a:srgbClr val="C0C0C0"/>
                  </a:outerShdw>
                </a:effectLst>
                <a:ea typeface="仿宋_GB2312" pitchFamily="49" charset="-122"/>
              </a:rPr>
              <a:t>列</a:t>
            </a:r>
            <a:r>
              <a:rPr lang="zh-CN" altLang="zh-CN" sz="2900" b="1" dirty="0">
                <a:solidFill>
                  <a:srgbClr val="000099"/>
                </a:solidFill>
                <a:effectLst>
                  <a:outerShdw blurRad="38100" dist="38100" dir="2700000" algn="tl">
                    <a:srgbClr val="C0C0C0"/>
                  </a:outerShdw>
                </a:effectLst>
                <a:ea typeface="仿宋_GB2312" pitchFamily="49" charset="-122"/>
              </a:rPr>
              <a:t>是否安放了皇后</a:t>
            </a:r>
            <a:r>
              <a:rPr lang="zh-CN" altLang="en-US" sz="2900" b="1" dirty="0">
                <a:solidFill>
                  <a:srgbClr val="000099"/>
                </a:solidFill>
                <a:effectLst>
                  <a:outerShdw blurRad="38100" dist="38100" dir="2700000" algn="tl">
                    <a:srgbClr val="C0C0C0"/>
                  </a:outerShdw>
                </a:effectLst>
                <a:ea typeface="仿宋_GB2312" pitchFamily="49" charset="-122"/>
              </a:rPr>
              <a:t>；</a:t>
            </a:r>
            <a:endParaRPr lang="zh-CN" altLang="zh-CN" sz="2900" b="1" dirty="0">
              <a:solidFill>
                <a:srgbClr val="000099"/>
              </a:solidFill>
              <a:ea typeface="仿宋_GB2312" pitchFamily="49" charset="-122"/>
            </a:endParaRPr>
          </a:p>
          <a:p>
            <a:pPr marL="742950" lvl="1" indent="-285750" algn="just">
              <a:spcBef>
                <a:spcPct val="20000"/>
              </a:spcBef>
              <a:buClr>
                <a:srgbClr val="009900"/>
              </a:buClr>
              <a:buSzPct val="50000"/>
              <a:buFont typeface="Wingdings" pitchFamily="2" charset="2"/>
              <a:buChar char="u"/>
              <a:defRPr/>
            </a:pPr>
            <a:r>
              <a:rPr lang="zh-CN" altLang="en-US" sz="2900" b="1" dirty="0">
                <a:solidFill>
                  <a:srgbClr val="CC3300"/>
                </a:solidFill>
                <a:ea typeface="仿宋_GB2312" pitchFamily="49" charset="-122"/>
              </a:rPr>
              <a:t> </a:t>
            </a:r>
            <a:r>
              <a:rPr lang="en-US" altLang="zh-CN" sz="2900" b="1" dirty="0" err="1">
                <a:solidFill>
                  <a:srgbClr val="CC3300"/>
                </a:solidFill>
                <a:effectLst>
                  <a:outerShdw blurRad="38100" dist="38100" dir="2700000" algn="tl">
                    <a:srgbClr val="C0C0C0"/>
                  </a:outerShdw>
                </a:effectLst>
                <a:ea typeface="仿宋_GB2312" pitchFamily="49" charset="-122"/>
              </a:rPr>
              <a:t>md</a:t>
            </a:r>
            <a:r>
              <a:rPr lang="en-US" altLang="zh-CN" sz="2900" b="1" dirty="0">
                <a:solidFill>
                  <a:srgbClr val="CC3300"/>
                </a:solidFill>
                <a:effectLst>
                  <a:outerShdw blurRad="38100" dist="38100" dir="2700000" algn="tl">
                    <a:srgbClr val="C0C0C0"/>
                  </a:outerShdw>
                </a:effectLst>
                <a:ea typeface="仿宋_GB2312" pitchFamily="49" charset="-122"/>
              </a:rPr>
              <a:t>[2n-1</a:t>
            </a:r>
            <a:r>
              <a:rPr lang="en-US" altLang="zh-CN" sz="2900" b="1" dirty="0" smtClean="0">
                <a:solidFill>
                  <a:srgbClr val="CC3300"/>
                </a:solidFill>
                <a:effectLst>
                  <a:outerShdw blurRad="38100" dist="38100" dir="2700000" algn="tl">
                    <a:srgbClr val="C0C0C0"/>
                  </a:outerShdw>
                </a:effectLst>
                <a:ea typeface="仿宋_GB2312" pitchFamily="49" charset="-122"/>
              </a:rPr>
              <a:t>]</a:t>
            </a:r>
            <a:r>
              <a:rPr lang="zh-CN" altLang="en-US" sz="2900" b="1" dirty="0" smtClean="0">
                <a:solidFill>
                  <a:srgbClr val="000099"/>
                </a:solidFill>
                <a:effectLst>
                  <a:outerShdw blurRad="38100" dist="38100" dir="2700000" algn="tl">
                    <a:srgbClr val="C0C0C0"/>
                  </a:outerShdw>
                </a:effectLst>
                <a:ea typeface="仿宋_GB2312" pitchFamily="49" charset="-122"/>
              </a:rPr>
              <a:t>：</a:t>
            </a:r>
            <a:r>
              <a:rPr lang="en-US" altLang="zh-CN" sz="2900" b="1" dirty="0" err="1">
                <a:solidFill>
                  <a:schemeClr val="tx2"/>
                </a:solidFill>
                <a:effectLst>
                  <a:outerShdw blurRad="38100" dist="38100" dir="2700000" algn="tl">
                    <a:srgbClr val="C0C0C0"/>
                  </a:outerShdw>
                </a:effectLst>
                <a:ea typeface="仿宋_GB2312" pitchFamily="49" charset="-122"/>
              </a:rPr>
              <a:t>md</a:t>
            </a:r>
            <a:r>
              <a:rPr lang="en-US" altLang="zh-CN" sz="2900" b="1" dirty="0">
                <a:solidFill>
                  <a:schemeClr val="tx2"/>
                </a:solidFill>
                <a:effectLst>
                  <a:outerShdw blurRad="38100" dist="38100" dir="2700000" algn="tl">
                    <a:srgbClr val="C0C0C0"/>
                  </a:outerShdw>
                </a:effectLst>
                <a:ea typeface="仿宋_GB2312" pitchFamily="49" charset="-122"/>
              </a:rPr>
              <a:t>[k</a:t>
            </a:r>
            <a:r>
              <a:rPr lang="en-US" altLang="zh-CN" sz="2900" b="1" dirty="0" smtClean="0">
                <a:solidFill>
                  <a:schemeClr val="tx2"/>
                </a:solidFill>
                <a:effectLst>
                  <a:outerShdw blurRad="38100" dist="38100" dir="2700000" algn="tl">
                    <a:srgbClr val="C0C0C0"/>
                  </a:outerShdw>
                </a:effectLst>
                <a:ea typeface="仿宋_GB2312" pitchFamily="49" charset="-122"/>
              </a:rPr>
              <a:t>]</a:t>
            </a:r>
            <a:r>
              <a:rPr lang="zh-CN" altLang="zh-CN" sz="2900" b="1" dirty="0" smtClean="0">
                <a:solidFill>
                  <a:srgbClr val="000099"/>
                </a:solidFill>
                <a:effectLst>
                  <a:outerShdw blurRad="38100" dist="38100" dir="2700000" algn="tl">
                    <a:srgbClr val="C0C0C0"/>
                  </a:outerShdw>
                </a:effectLst>
                <a:ea typeface="仿宋_GB2312" pitchFamily="49" charset="-122"/>
              </a:rPr>
              <a:t>标识第</a:t>
            </a:r>
            <a:r>
              <a:rPr lang="en-US" altLang="zh-CN" sz="2900" b="1" dirty="0" smtClean="0">
                <a:solidFill>
                  <a:schemeClr val="tx2"/>
                </a:solidFill>
                <a:effectLst>
                  <a:outerShdw blurRad="38100" dist="38100" dir="2700000" algn="tl">
                    <a:srgbClr val="C0C0C0"/>
                  </a:outerShdw>
                </a:effectLst>
                <a:ea typeface="仿宋_GB2312" pitchFamily="49" charset="-122"/>
              </a:rPr>
              <a:t>k</a:t>
            </a:r>
            <a:r>
              <a:rPr lang="zh-CN" altLang="en-US" sz="2900" b="1" dirty="0" smtClean="0">
                <a:solidFill>
                  <a:srgbClr val="000099"/>
                </a:solidFill>
                <a:effectLst>
                  <a:outerShdw blurRad="38100" dist="38100" dir="2700000" algn="tl">
                    <a:srgbClr val="C0C0C0"/>
                  </a:outerShdw>
                </a:effectLst>
                <a:ea typeface="仿宋_GB2312" pitchFamily="49" charset="-122"/>
              </a:rPr>
              <a:t>条</a:t>
            </a:r>
            <a:r>
              <a:rPr lang="zh-CN" altLang="en-US" sz="2900" b="1" dirty="0">
                <a:solidFill>
                  <a:srgbClr val="000099"/>
                </a:solidFill>
                <a:effectLst>
                  <a:outerShdw blurRad="38100" dist="38100" dir="2700000" algn="tl">
                    <a:srgbClr val="C0C0C0"/>
                  </a:outerShdw>
                </a:effectLst>
                <a:ea typeface="仿宋_GB2312" pitchFamily="49" charset="-122"/>
              </a:rPr>
              <a:t>主对角线</a:t>
            </a:r>
            <a:r>
              <a:rPr lang="zh-CN" altLang="en-US" sz="2900" b="1" dirty="0" smtClean="0">
                <a:solidFill>
                  <a:srgbClr val="000099"/>
                </a:solidFill>
                <a:effectLst>
                  <a:outerShdw blurRad="38100" dist="38100" dir="2700000" algn="tl">
                    <a:srgbClr val="C0C0C0"/>
                  </a:outerShdw>
                </a:effectLst>
                <a:ea typeface="仿宋_GB2312" pitchFamily="49" charset="-122"/>
              </a:rPr>
              <a:t>是否</a:t>
            </a:r>
            <a:r>
              <a:rPr lang="zh-CN" altLang="en-US" sz="2900" b="1" dirty="0">
                <a:solidFill>
                  <a:srgbClr val="000099"/>
                </a:solidFill>
                <a:effectLst>
                  <a:outerShdw blurRad="38100" dist="38100" dir="2700000" algn="tl">
                    <a:srgbClr val="C0C0C0"/>
                  </a:outerShdw>
                </a:effectLst>
                <a:ea typeface="仿宋_GB2312" pitchFamily="49" charset="-122"/>
              </a:rPr>
              <a:t>安放了皇后；</a:t>
            </a:r>
            <a:endParaRPr lang="zh-CN" altLang="en-US" sz="2900" b="1" dirty="0">
              <a:solidFill>
                <a:srgbClr val="000099"/>
              </a:solidFill>
              <a:ea typeface="仿宋_GB2312" pitchFamily="49" charset="-122"/>
            </a:endParaRPr>
          </a:p>
          <a:p>
            <a:pPr marL="742950" lvl="1" indent="-285750" algn="just">
              <a:spcBef>
                <a:spcPct val="20000"/>
              </a:spcBef>
              <a:buClr>
                <a:srgbClr val="009900"/>
              </a:buClr>
              <a:buSzPct val="50000"/>
              <a:buFont typeface="Wingdings" pitchFamily="2" charset="2"/>
              <a:buChar char="u"/>
              <a:defRPr/>
            </a:pPr>
            <a:r>
              <a:rPr lang="zh-CN" altLang="en-US" sz="2900" b="1" dirty="0">
                <a:solidFill>
                  <a:srgbClr val="CC3300"/>
                </a:solidFill>
                <a:ea typeface="仿宋_GB2312" pitchFamily="49" charset="-122"/>
              </a:rPr>
              <a:t> </a:t>
            </a:r>
            <a:r>
              <a:rPr lang="en-US" altLang="zh-CN" sz="2900" b="1" dirty="0" err="1">
                <a:solidFill>
                  <a:srgbClr val="CC3300"/>
                </a:solidFill>
                <a:effectLst>
                  <a:outerShdw blurRad="38100" dist="38100" dir="2700000" algn="tl">
                    <a:srgbClr val="C0C0C0"/>
                  </a:outerShdw>
                </a:effectLst>
                <a:ea typeface="仿宋_GB2312" pitchFamily="49" charset="-122"/>
              </a:rPr>
              <a:t>sd</a:t>
            </a:r>
            <a:r>
              <a:rPr lang="en-US" altLang="zh-CN" sz="2900" b="1" dirty="0">
                <a:solidFill>
                  <a:srgbClr val="CC3300"/>
                </a:solidFill>
                <a:effectLst>
                  <a:outerShdw blurRad="38100" dist="38100" dir="2700000" algn="tl">
                    <a:srgbClr val="C0C0C0"/>
                  </a:outerShdw>
                </a:effectLst>
                <a:ea typeface="仿宋_GB2312" pitchFamily="49" charset="-122"/>
              </a:rPr>
              <a:t>[2n-1</a:t>
            </a:r>
            <a:r>
              <a:rPr lang="en-US" altLang="zh-CN" sz="2900" b="1" dirty="0" smtClean="0">
                <a:solidFill>
                  <a:srgbClr val="CC3300"/>
                </a:solidFill>
                <a:effectLst>
                  <a:outerShdw blurRad="38100" dist="38100" dir="2700000" algn="tl">
                    <a:srgbClr val="C0C0C0"/>
                  </a:outerShdw>
                </a:effectLst>
                <a:ea typeface="仿宋_GB2312" pitchFamily="49" charset="-122"/>
              </a:rPr>
              <a:t>]</a:t>
            </a:r>
            <a:r>
              <a:rPr lang="zh-CN" altLang="en-US" sz="2900" b="1" dirty="0" smtClean="0">
                <a:solidFill>
                  <a:srgbClr val="000099"/>
                </a:solidFill>
                <a:effectLst>
                  <a:outerShdw blurRad="38100" dist="38100" dir="2700000" algn="tl">
                    <a:srgbClr val="C0C0C0"/>
                  </a:outerShdw>
                </a:effectLst>
                <a:ea typeface="仿宋_GB2312" pitchFamily="49" charset="-122"/>
              </a:rPr>
              <a:t>：</a:t>
            </a:r>
            <a:r>
              <a:rPr lang="en-US" altLang="zh-CN" sz="2900" b="1" dirty="0" err="1">
                <a:solidFill>
                  <a:schemeClr val="tx2"/>
                </a:solidFill>
                <a:effectLst>
                  <a:outerShdw blurRad="38100" dist="38100" dir="2700000" algn="tl">
                    <a:srgbClr val="C0C0C0"/>
                  </a:outerShdw>
                </a:effectLst>
                <a:ea typeface="仿宋_GB2312" pitchFamily="49" charset="-122"/>
              </a:rPr>
              <a:t>sd</a:t>
            </a:r>
            <a:r>
              <a:rPr lang="en-US" altLang="zh-CN" sz="2900" b="1" dirty="0">
                <a:solidFill>
                  <a:schemeClr val="tx2"/>
                </a:solidFill>
                <a:effectLst>
                  <a:outerShdw blurRad="38100" dist="38100" dir="2700000" algn="tl">
                    <a:srgbClr val="C0C0C0"/>
                  </a:outerShdw>
                </a:effectLst>
                <a:ea typeface="仿宋_GB2312" pitchFamily="49" charset="-122"/>
              </a:rPr>
              <a:t>[k</a:t>
            </a:r>
            <a:r>
              <a:rPr lang="en-US" altLang="zh-CN" sz="2900" b="1" dirty="0" smtClean="0">
                <a:solidFill>
                  <a:schemeClr val="tx2"/>
                </a:solidFill>
                <a:effectLst>
                  <a:outerShdw blurRad="38100" dist="38100" dir="2700000" algn="tl">
                    <a:srgbClr val="C0C0C0"/>
                  </a:outerShdw>
                </a:effectLst>
                <a:ea typeface="仿宋_GB2312" pitchFamily="49" charset="-122"/>
              </a:rPr>
              <a:t>]</a:t>
            </a:r>
            <a:r>
              <a:rPr lang="zh-CN" altLang="zh-CN" sz="2900" b="1" dirty="0" smtClean="0">
                <a:solidFill>
                  <a:srgbClr val="000099"/>
                </a:solidFill>
                <a:effectLst>
                  <a:outerShdw blurRad="38100" dist="38100" dir="2700000" algn="tl">
                    <a:srgbClr val="C0C0C0"/>
                  </a:outerShdw>
                </a:effectLst>
                <a:ea typeface="仿宋_GB2312" pitchFamily="49" charset="-122"/>
              </a:rPr>
              <a:t>标识第</a:t>
            </a:r>
            <a:r>
              <a:rPr lang="en-US" altLang="zh-CN" sz="2900" b="1" dirty="0" smtClean="0">
                <a:solidFill>
                  <a:schemeClr val="tx2"/>
                </a:solidFill>
                <a:effectLst>
                  <a:outerShdw blurRad="38100" dist="38100" dir="2700000" algn="tl">
                    <a:srgbClr val="C0C0C0"/>
                  </a:outerShdw>
                </a:effectLst>
                <a:ea typeface="仿宋_GB2312" pitchFamily="49" charset="-122"/>
              </a:rPr>
              <a:t>k</a:t>
            </a:r>
            <a:r>
              <a:rPr lang="zh-CN" altLang="en-US" sz="2900" b="1" dirty="0" smtClean="0">
                <a:solidFill>
                  <a:srgbClr val="000099"/>
                </a:solidFill>
                <a:effectLst>
                  <a:outerShdw blurRad="38100" dist="38100" dir="2700000" algn="tl">
                    <a:srgbClr val="C0C0C0"/>
                  </a:outerShdw>
                </a:effectLst>
                <a:ea typeface="仿宋_GB2312" pitchFamily="49" charset="-122"/>
              </a:rPr>
              <a:t>条</a:t>
            </a:r>
            <a:r>
              <a:rPr lang="zh-CN" altLang="en-US" sz="2900" b="1" dirty="0">
                <a:solidFill>
                  <a:srgbClr val="000099"/>
                </a:solidFill>
                <a:effectLst>
                  <a:outerShdw blurRad="38100" dist="38100" dir="2700000" algn="tl">
                    <a:srgbClr val="C0C0C0"/>
                  </a:outerShdw>
                </a:effectLst>
                <a:ea typeface="仿宋_GB2312" pitchFamily="49" charset="-122"/>
              </a:rPr>
              <a:t>次对角线</a:t>
            </a:r>
            <a:r>
              <a:rPr lang="zh-CN" altLang="en-US" sz="2900" b="1" dirty="0" smtClean="0">
                <a:solidFill>
                  <a:srgbClr val="000099"/>
                </a:solidFill>
                <a:effectLst>
                  <a:outerShdw blurRad="38100" dist="38100" dir="2700000" algn="tl">
                    <a:srgbClr val="C0C0C0"/>
                  </a:outerShdw>
                </a:effectLst>
                <a:ea typeface="仿宋_GB2312" pitchFamily="49" charset="-122"/>
              </a:rPr>
              <a:t>是否安放</a:t>
            </a:r>
            <a:r>
              <a:rPr lang="zh-CN" altLang="en-US" sz="2900" b="1" dirty="0">
                <a:solidFill>
                  <a:srgbClr val="000099"/>
                </a:solidFill>
                <a:effectLst>
                  <a:outerShdw blurRad="38100" dist="38100" dir="2700000" algn="tl">
                    <a:srgbClr val="C0C0C0"/>
                  </a:outerShdw>
                </a:effectLst>
                <a:ea typeface="仿宋_GB2312" pitchFamily="49" charset="-122"/>
              </a:rPr>
              <a:t>了皇后；</a:t>
            </a:r>
            <a:endParaRPr lang="zh-CN" altLang="en-US" sz="2900" b="1" dirty="0">
              <a:solidFill>
                <a:srgbClr val="000099"/>
              </a:solidFill>
              <a:ea typeface="仿宋_GB2312" pitchFamily="49" charset="-122"/>
            </a:endParaRPr>
          </a:p>
          <a:p>
            <a:pPr marL="742950" lvl="1" indent="-285750" algn="just">
              <a:spcBef>
                <a:spcPct val="20000"/>
              </a:spcBef>
              <a:buClr>
                <a:srgbClr val="009900"/>
              </a:buClr>
              <a:buSzPct val="50000"/>
              <a:buFont typeface="Wingdings" pitchFamily="2" charset="2"/>
              <a:buChar char="u"/>
              <a:defRPr/>
            </a:pPr>
            <a:r>
              <a:rPr lang="zh-CN" altLang="en-US" sz="2900" b="1" dirty="0">
                <a:solidFill>
                  <a:srgbClr val="CC3300"/>
                </a:solidFill>
                <a:ea typeface="仿宋_GB2312" pitchFamily="49" charset="-122"/>
              </a:rPr>
              <a:t> </a:t>
            </a:r>
            <a:r>
              <a:rPr lang="en-US" altLang="zh-CN" sz="2900" b="1" dirty="0">
                <a:solidFill>
                  <a:srgbClr val="CC3300"/>
                </a:solidFill>
                <a:effectLst>
                  <a:outerShdw blurRad="38100" dist="38100" dir="2700000" algn="tl">
                    <a:srgbClr val="C0C0C0"/>
                  </a:outerShdw>
                </a:effectLst>
                <a:ea typeface="仿宋_GB2312" pitchFamily="49" charset="-122"/>
              </a:rPr>
              <a:t>q[n</a:t>
            </a:r>
            <a:r>
              <a:rPr lang="en-US" altLang="zh-CN" sz="2900" b="1" dirty="0" smtClean="0">
                <a:solidFill>
                  <a:srgbClr val="CC3300"/>
                </a:solidFill>
                <a:effectLst>
                  <a:outerShdw blurRad="38100" dist="38100" dir="2700000" algn="tl">
                    <a:srgbClr val="C0C0C0"/>
                  </a:outerShdw>
                </a:effectLst>
                <a:ea typeface="仿宋_GB2312" pitchFamily="49" charset="-122"/>
              </a:rPr>
              <a:t>]</a:t>
            </a:r>
            <a:r>
              <a:rPr lang="zh-CN" altLang="en-US" sz="2900" b="1" dirty="0" smtClean="0">
                <a:solidFill>
                  <a:srgbClr val="000099"/>
                </a:solidFill>
                <a:effectLst>
                  <a:outerShdw blurRad="38100" dist="38100" dir="2700000" algn="tl">
                    <a:srgbClr val="C0C0C0"/>
                  </a:outerShdw>
                </a:effectLst>
                <a:ea typeface="仿宋_GB2312" pitchFamily="49" charset="-122"/>
              </a:rPr>
              <a:t>：</a:t>
            </a:r>
            <a:r>
              <a:rPr lang="en-US" altLang="zh-CN" sz="2900" b="1" dirty="0">
                <a:solidFill>
                  <a:schemeClr val="tx2"/>
                </a:solidFill>
                <a:effectLst>
                  <a:outerShdw blurRad="38100" dist="38100" dir="2700000" algn="tl">
                    <a:srgbClr val="C0C0C0"/>
                  </a:outerShdw>
                </a:effectLst>
                <a:ea typeface="仿宋_GB2312" pitchFamily="49" charset="-122"/>
              </a:rPr>
              <a:t>q[</a:t>
            </a:r>
            <a:r>
              <a:rPr lang="en-US" altLang="zh-CN" sz="2900" b="1" dirty="0" err="1">
                <a:solidFill>
                  <a:schemeClr val="tx2"/>
                </a:solidFill>
                <a:effectLst>
                  <a:outerShdw blurRad="38100" dist="38100" dir="2700000" algn="tl">
                    <a:srgbClr val="C0C0C0"/>
                  </a:outerShdw>
                </a:effectLst>
                <a:ea typeface="仿宋_GB2312" pitchFamily="49" charset="-122"/>
              </a:rPr>
              <a:t>i</a:t>
            </a:r>
            <a:r>
              <a:rPr lang="en-US" altLang="zh-CN" sz="2900" b="1" dirty="0" smtClean="0">
                <a:solidFill>
                  <a:schemeClr val="tx2"/>
                </a:solidFill>
                <a:effectLst>
                  <a:outerShdw blurRad="38100" dist="38100" dir="2700000" algn="tl">
                    <a:srgbClr val="C0C0C0"/>
                  </a:outerShdw>
                </a:effectLst>
                <a:ea typeface="仿宋_GB2312" pitchFamily="49" charset="-122"/>
              </a:rPr>
              <a:t>]</a:t>
            </a:r>
            <a:r>
              <a:rPr lang="zh-CN" altLang="zh-CN" sz="2900" b="1" dirty="0" smtClean="0">
                <a:solidFill>
                  <a:srgbClr val="000099"/>
                </a:solidFill>
                <a:effectLst>
                  <a:outerShdw blurRad="38100" dist="38100" dir="2700000" algn="tl">
                    <a:srgbClr val="C0C0C0"/>
                  </a:outerShdw>
                </a:effectLst>
                <a:ea typeface="仿宋_GB2312" pitchFamily="49" charset="-122"/>
              </a:rPr>
              <a:t>记录第</a:t>
            </a:r>
            <a:r>
              <a:rPr lang="en-US" altLang="zh-CN" sz="2900" b="1" dirty="0" err="1" smtClean="0">
                <a:solidFill>
                  <a:schemeClr val="tx2"/>
                </a:solidFill>
                <a:effectLst>
                  <a:outerShdw blurRad="38100" dist="38100" dir="2700000" algn="tl">
                    <a:srgbClr val="C0C0C0"/>
                  </a:outerShdw>
                </a:effectLst>
                <a:ea typeface="仿宋_GB2312" pitchFamily="49" charset="-122"/>
              </a:rPr>
              <a:t>i</a:t>
            </a:r>
            <a:r>
              <a:rPr lang="zh-CN" altLang="en-US" sz="2900" b="1" dirty="0" smtClean="0">
                <a:solidFill>
                  <a:srgbClr val="000099"/>
                </a:solidFill>
                <a:effectLst>
                  <a:outerShdw blurRad="38100" dist="38100" dir="2700000" algn="tl">
                    <a:srgbClr val="C0C0C0"/>
                  </a:outerShdw>
                </a:effectLst>
                <a:ea typeface="仿宋_GB2312" pitchFamily="49" charset="-122"/>
              </a:rPr>
              <a:t>行</a:t>
            </a:r>
            <a:r>
              <a:rPr lang="zh-CN" altLang="en-US" sz="2900" b="1" dirty="0">
                <a:solidFill>
                  <a:srgbClr val="000099"/>
                </a:solidFill>
                <a:effectLst>
                  <a:outerShdw blurRad="38100" dist="38100" dir="2700000" algn="tl">
                    <a:srgbClr val="C0C0C0"/>
                  </a:outerShdw>
                </a:effectLst>
                <a:ea typeface="仿宋_GB2312" pitchFamily="49" charset="-122"/>
              </a:rPr>
              <a:t>皇后在第几列。</a:t>
            </a:r>
            <a:endParaRPr lang="zh-CN" altLang="en-US" b="1" dirty="0">
              <a:effectLst>
                <a:outerShdw blurRad="38100" dist="38100" dir="2700000" algn="tl">
                  <a:srgbClr val="C0C0C0"/>
                </a:outerShdw>
              </a:effectLst>
            </a:endParaRP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50</a:t>
            </a:fld>
            <a:endParaRPr lang="en-US" altLang="zh-CN"/>
          </a:p>
        </p:txBody>
      </p:sp>
    </p:spTree>
  </p:cSld>
  <p:clrMapOvr>
    <a:masterClrMapping/>
  </p:clrMapOvr>
  <p:transition>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6" name="Rectangle 4"/>
          <p:cNvSpPr>
            <a:spLocks noChangeArrowheads="1"/>
          </p:cNvSpPr>
          <p:nvPr/>
        </p:nvSpPr>
        <p:spPr bwMode="auto">
          <a:xfrm>
            <a:off x="755650" y="908050"/>
            <a:ext cx="8001000" cy="4403725"/>
          </a:xfrm>
          <a:prstGeom prst="rect">
            <a:avLst/>
          </a:prstGeom>
          <a:noFill/>
          <a:ln w="9525">
            <a:noFill/>
            <a:miter lim="800000"/>
            <a:headEnd/>
            <a:tailEnd/>
          </a:ln>
          <a:effectLst/>
        </p:spPr>
        <p:txBody>
          <a:bodyPr/>
          <a:lstStyle/>
          <a:p>
            <a:pPr marL="342900" indent="-342900">
              <a:spcBef>
                <a:spcPct val="20000"/>
              </a:spcBef>
              <a:buFont typeface="Wingdings" pitchFamily="2" charset="2"/>
              <a:buNone/>
              <a:defRPr/>
            </a:pPr>
            <a:r>
              <a:rPr lang="en-US" altLang="zh-CN" sz="2800" b="1" dirty="0">
                <a:solidFill>
                  <a:schemeClr val="tx2"/>
                </a:solidFill>
                <a:latin typeface="+mn-lt"/>
                <a:ea typeface="仿宋_GB2312" pitchFamily="49" charset="-122"/>
              </a:rPr>
              <a:t>void </a:t>
            </a:r>
            <a:r>
              <a:rPr lang="en-US" altLang="zh-CN" sz="2800" dirty="0" smtClean="0">
                <a:solidFill>
                  <a:schemeClr val="tx2"/>
                </a:solidFill>
                <a:latin typeface="+mn-lt"/>
                <a:ea typeface="仿宋_GB2312" pitchFamily="49" charset="-122"/>
              </a:rPr>
              <a:t>Queen</a:t>
            </a:r>
            <a:r>
              <a:rPr lang="en-US" altLang="zh-CN" sz="2800" b="1" dirty="0" smtClean="0">
                <a:solidFill>
                  <a:schemeClr val="tx2"/>
                </a:solidFill>
                <a:latin typeface="+mn-lt"/>
                <a:ea typeface="仿宋_GB2312" pitchFamily="49" charset="-122"/>
              </a:rPr>
              <a:t>(</a:t>
            </a:r>
            <a:r>
              <a:rPr lang="en-US" altLang="zh-CN" sz="2800" b="1" dirty="0" err="1" smtClean="0">
                <a:solidFill>
                  <a:schemeClr val="tx2"/>
                </a:solidFill>
                <a:latin typeface="+mn-lt"/>
                <a:ea typeface="仿宋_GB2312" pitchFamily="49" charset="-122"/>
              </a:rPr>
              <a:t>int</a:t>
            </a:r>
            <a:r>
              <a:rPr lang="en-US" altLang="zh-CN" sz="2800" b="1" dirty="0" smtClean="0">
                <a:solidFill>
                  <a:schemeClr val="tx2"/>
                </a:solidFill>
                <a:latin typeface="+mn-lt"/>
                <a:ea typeface="仿宋_GB2312" pitchFamily="49" charset="-122"/>
              </a:rPr>
              <a:t> </a:t>
            </a:r>
            <a:r>
              <a:rPr lang="en-US" altLang="zh-CN" sz="2800" dirty="0" err="1" smtClean="0">
                <a:solidFill>
                  <a:schemeClr val="tx2"/>
                </a:solidFill>
                <a:latin typeface="+mn-lt"/>
                <a:ea typeface="仿宋_GB2312" pitchFamily="49" charset="-122"/>
              </a:rPr>
              <a:t>i</a:t>
            </a:r>
            <a:r>
              <a:rPr lang="en-US" altLang="zh-CN" sz="2800" b="1" dirty="0" smtClean="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a:t>
            </a:r>
          </a:p>
          <a:p>
            <a:pPr marL="342900" indent="-342900">
              <a:spcBef>
                <a:spcPct val="20000"/>
              </a:spcBef>
              <a:buFont typeface="Wingdings" pitchFamily="2" charset="2"/>
              <a:buNone/>
              <a:defRPr/>
            </a:pPr>
            <a:r>
              <a:rPr lang="en-US" altLang="zh-CN" sz="2800" b="1" dirty="0">
                <a:solidFill>
                  <a:schemeClr val="tx2"/>
                </a:solidFill>
                <a:latin typeface="+mn-lt"/>
                <a:ea typeface="仿宋_GB2312" pitchFamily="49" charset="-122"/>
              </a:rPr>
              <a:t>    for</a:t>
            </a:r>
            <a:r>
              <a:rPr lang="en-US" altLang="zh-CN" sz="2800" dirty="0">
                <a:solidFill>
                  <a:schemeClr val="tx2"/>
                </a:solidFill>
                <a:latin typeface="+mn-lt"/>
                <a:ea typeface="仿宋_GB2312" pitchFamily="49" charset="-122"/>
              </a:rPr>
              <a:t> </a:t>
            </a:r>
            <a:r>
              <a:rPr lang="en-US" altLang="zh-CN" sz="2800" b="1" dirty="0" smtClean="0">
                <a:solidFill>
                  <a:schemeClr val="tx2"/>
                </a:solidFill>
                <a:latin typeface="+mn-lt"/>
                <a:ea typeface="仿宋_GB2312" pitchFamily="49" charset="-122"/>
              </a:rPr>
              <a:t>(</a:t>
            </a:r>
            <a:r>
              <a:rPr lang="en-US" altLang="zh-CN" sz="2800" b="1" dirty="0" err="1" smtClean="0">
                <a:solidFill>
                  <a:schemeClr val="tx2"/>
                </a:solidFill>
                <a:latin typeface="+mn-lt"/>
                <a:ea typeface="仿宋_GB2312" pitchFamily="49" charset="-122"/>
              </a:rPr>
              <a:t>int</a:t>
            </a:r>
            <a:r>
              <a:rPr lang="en-US" altLang="zh-CN" sz="2800" b="1" dirty="0" smtClean="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j</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0</a:t>
            </a:r>
            <a:r>
              <a:rPr lang="en-US" altLang="zh-CN" sz="2800" b="1" dirty="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j</a:t>
            </a:r>
            <a:r>
              <a:rPr lang="en-US" altLang="zh-CN" sz="2800" b="1" dirty="0" smtClean="0">
                <a:solidFill>
                  <a:schemeClr val="tx2"/>
                </a:solidFill>
                <a:latin typeface="+mn-lt"/>
                <a:ea typeface="仿宋_GB2312" pitchFamily="49" charset="-122"/>
              </a:rPr>
              <a:t>&lt;</a:t>
            </a:r>
            <a:r>
              <a:rPr lang="en-US" altLang="zh-CN" sz="2800" dirty="0" smtClean="0">
                <a:solidFill>
                  <a:schemeClr val="tx2"/>
                </a:solidFill>
                <a:latin typeface="+mn-lt"/>
                <a:ea typeface="仿宋_GB2312" pitchFamily="49" charset="-122"/>
              </a:rPr>
              <a:t>n</a:t>
            </a:r>
            <a:r>
              <a:rPr lang="en-US" altLang="zh-CN" sz="2800" b="1" dirty="0" smtClean="0">
                <a:solidFill>
                  <a:schemeClr val="tx2"/>
                </a:solidFill>
                <a:latin typeface="+mn-lt"/>
                <a:ea typeface="仿宋_GB2312" pitchFamily="49" charset="-122"/>
              </a:rPr>
              <a:t>; </a:t>
            </a:r>
            <a:r>
              <a:rPr lang="en-US" altLang="zh-CN" sz="2800" dirty="0">
                <a:solidFill>
                  <a:schemeClr val="tx2"/>
                </a:solidFill>
                <a:latin typeface="+mn-lt"/>
                <a:ea typeface="仿宋_GB2312" pitchFamily="49" charset="-122"/>
              </a:rPr>
              <a:t>j</a:t>
            </a:r>
            <a:r>
              <a:rPr lang="en-US" altLang="zh-CN" sz="2800" b="1" dirty="0" smtClean="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a:t>
            </a:r>
          </a:p>
          <a:p>
            <a:pPr marL="342900" indent="-342900">
              <a:spcBef>
                <a:spcPct val="20000"/>
              </a:spcBef>
              <a:buFont typeface="Wingdings" pitchFamily="2" charset="2"/>
              <a:buNone/>
              <a:defRPr/>
            </a:pPr>
            <a:r>
              <a:rPr lang="en-US" altLang="zh-CN" sz="2800" b="1" dirty="0">
                <a:solidFill>
                  <a:schemeClr val="tx2"/>
                </a:solidFill>
                <a:latin typeface="+mn-lt"/>
                <a:ea typeface="仿宋_GB2312" pitchFamily="49" charset="-122"/>
              </a:rPr>
              <a:t>        if </a:t>
            </a:r>
            <a:r>
              <a:rPr lang="en-US" altLang="zh-CN" sz="2800" b="1" dirty="0" smtClean="0">
                <a:solidFill>
                  <a:schemeClr val="tx2"/>
                </a:solidFill>
                <a:latin typeface="+mn-lt"/>
                <a:ea typeface="仿宋_GB2312" pitchFamily="49" charset="-122"/>
              </a:rPr>
              <a:t>(</a:t>
            </a:r>
            <a:r>
              <a:rPr lang="zh-CN" altLang="zh-CN" sz="2800" b="1" dirty="0" smtClean="0">
                <a:solidFill>
                  <a:srgbClr val="006600"/>
                </a:solidFill>
                <a:effectLst>
                  <a:outerShdw blurRad="38100" dist="38100" dir="2700000" algn="tl">
                    <a:srgbClr val="C0C0C0"/>
                  </a:outerShdw>
                </a:effectLst>
                <a:latin typeface="+mn-lt"/>
                <a:ea typeface="仿宋_GB2312" pitchFamily="49" charset="-122"/>
              </a:rPr>
              <a:t>第</a:t>
            </a:r>
            <a:r>
              <a:rPr lang="en-US" altLang="zh-CN" sz="2800" b="1" dirty="0" err="1" smtClean="0">
                <a:solidFill>
                  <a:srgbClr val="CC0066"/>
                </a:solidFill>
                <a:effectLst>
                  <a:outerShdw blurRad="38100" dist="38100" dir="2700000" algn="tl">
                    <a:srgbClr val="C0C0C0"/>
                  </a:outerShdw>
                </a:effectLst>
                <a:latin typeface="+mn-lt"/>
                <a:ea typeface="仿宋_GB2312" pitchFamily="49" charset="-122"/>
              </a:rPr>
              <a:t>i</a:t>
            </a:r>
            <a:r>
              <a:rPr lang="zh-CN" altLang="zh-CN" sz="2800" b="1" dirty="0" smtClean="0">
                <a:solidFill>
                  <a:srgbClr val="006600"/>
                </a:solidFill>
                <a:effectLst>
                  <a:outerShdw blurRad="38100" dist="38100" dir="2700000" algn="tl">
                    <a:srgbClr val="C0C0C0"/>
                  </a:outerShdw>
                </a:effectLst>
                <a:latin typeface="+mn-lt"/>
                <a:ea typeface="仿宋_GB2312" pitchFamily="49" charset="-122"/>
              </a:rPr>
              <a:t>行第</a:t>
            </a:r>
            <a:r>
              <a:rPr lang="en-US" altLang="zh-CN" sz="2800" b="1" dirty="0" smtClean="0">
                <a:solidFill>
                  <a:srgbClr val="CC0066"/>
                </a:solidFill>
                <a:effectLst>
                  <a:outerShdw blurRad="38100" dist="38100" dir="2700000" algn="tl">
                    <a:srgbClr val="C0C0C0"/>
                  </a:outerShdw>
                </a:effectLst>
                <a:latin typeface="+mn-lt"/>
                <a:ea typeface="仿宋_GB2312" pitchFamily="49" charset="-122"/>
              </a:rPr>
              <a:t>j</a:t>
            </a:r>
            <a:r>
              <a:rPr lang="zh-CN" altLang="en-US" sz="2800" b="1" dirty="0" smtClean="0">
                <a:solidFill>
                  <a:srgbClr val="006600"/>
                </a:solidFill>
                <a:effectLst>
                  <a:outerShdw blurRad="38100" dist="38100" dir="2700000" algn="tl">
                    <a:srgbClr val="C0C0C0"/>
                  </a:outerShdw>
                </a:effectLst>
                <a:latin typeface="+mn-lt"/>
                <a:ea typeface="仿宋_GB2312" pitchFamily="49" charset="-122"/>
              </a:rPr>
              <a:t>列</a:t>
            </a:r>
            <a:r>
              <a:rPr lang="zh-CN" altLang="en-US" sz="2800" b="1" dirty="0">
                <a:solidFill>
                  <a:srgbClr val="006600"/>
                </a:solidFill>
                <a:effectLst>
                  <a:outerShdw blurRad="38100" dist="38100" dir="2700000" algn="tl">
                    <a:srgbClr val="C0C0C0"/>
                  </a:outerShdw>
                </a:effectLst>
                <a:latin typeface="+mn-lt"/>
                <a:ea typeface="仿宋_GB2312" pitchFamily="49" charset="-122"/>
              </a:rPr>
              <a:t>没有攻击</a:t>
            </a:r>
            <a:r>
              <a:rPr lang="zh-CN" altLang="en-US" sz="2800" dirty="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a:t>
            </a:r>
            <a:endParaRPr lang="en-US" altLang="zh-CN" sz="2800" dirty="0">
              <a:solidFill>
                <a:schemeClr val="tx2"/>
              </a:solidFill>
              <a:latin typeface="+mn-lt"/>
              <a:ea typeface="仿宋_GB2312" pitchFamily="49" charset="-122"/>
            </a:endParaRPr>
          </a:p>
          <a:p>
            <a:pPr marL="342900" indent="-342900">
              <a:spcBef>
                <a:spcPct val="20000"/>
              </a:spcBef>
              <a:buFont typeface="Wingdings" pitchFamily="2" charset="2"/>
              <a:buNone/>
              <a:defRPr/>
            </a:pPr>
            <a:r>
              <a:rPr lang="en-US" altLang="zh-CN" sz="2800" dirty="0">
                <a:solidFill>
                  <a:schemeClr val="tx2"/>
                </a:solidFill>
                <a:latin typeface="+mn-lt"/>
                <a:ea typeface="仿宋_GB2312" pitchFamily="49" charset="-122"/>
              </a:rPr>
              <a:t>            </a:t>
            </a:r>
            <a:r>
              <a:rPr lang="zh-CN" altLang="en-US" sz="2800" b="1" dirty="0">
                <a:solidFill>
                  <a:srgbClr val="006600"/>
                </a:solidFill>
                <a:effectLst>
                  <a:outerShdw blurRad="38100" dist="38100" dir="2700000" algn="tl">
                    <a:srgbClr val="C0C0C0"/>
                  </a:outerShdw>
                </a:effectLst>
                <a:latin typeface="+mn-lt"/>
                <a:ea typeface="仿宋_GB2312" pitchFamily="49" charset="-122"/>
              </a:rPr>
              <a:t>在</a:t>
            </a:r>
            <a:r>
              <a:rPr lang="zh-CN" altLang="zh-CN" sz="2800" b="1" dirty="0" smtClean="0">
                <a:solidFill>
                  <a:srgbClr val="006600"/>
                </a:solidFill>
                <a:effectLst>
                  <a:outerShdw blurRad="38100" dist="38100" dir="2700000" algn="tl">
                    <a:srgbClr val="C0C0C0"/>
                  </a:outerShdw>
                </a:effectLst>
                <a:latin typeface="+mn-lt"/>
                <a:ea typeface="仿宋_GB2312" pitchFamily="49" charset="-122"/>
              </a:rPr>
              <a:t>第</a:t>
            </a:r>
            <a:r>
              <a:rPr lang="en-US" altLang="zh-CN" sz="2800" b="1" dirty="0" err="1" smtClean="0">
                <a:solidFill>
                  <a:srgbClr val="CC0066"/>
                </a:solidFill>
                <a:effectLst>
                  <a:outerShdw blurRad="38100" dist="38100" dir="2700000" algn="tl">
                    <a:srgbClr val="C0C0C0"/>
                  </a:outerShdw>
                </a:effectLst>
                <a:latin typeface="+mn-lt"/>
                <a:ea typeface="仿宋_GB2312" pitchFamily="49" charset="-122"/>
              </a:rPr>
              <a:t>i</a:t>
            </a:r>
            <a:r>
              <a:rPr lang="zh-CN" altLang="zh-CN" sz="2800" b="1" dirty="0" smtClean="0">
                <a:solidFill>
                  <a:srgbClr val="006600"/>
                </a:solidFill>
                <a:effectLst>
                  <a:outerShdw blurRad="38100" dist="38100" dir="2700000" algn="tl">
                    <a:srgbClr val="C0C0C0"/>
                  </a:outerShdw>
                </a:effectLst>
                <a:latin typeface="+mn-lt"/>
                <a:ea typeface="仿宋_GB2312" pitchFamily="49" charset="-122"/>
              </a:rPr>
              <a:t>行第</a:t>
            </a:r>
            <a:r>
              <a:rPr lang="en-US" altLang="zh-CN" sz="2800" b="1" dirty="0" smtClean="0">
                <a:solidFill>
                  <a:srgbClr val="CC0066"/>
                </a:solidFill>
                <a:effectLst>
                  <a:outerShdw blurRad="38100" dist="38100" dir="2700000" algn="tl">
                    <a:srgbClr val="C0C0C0"/>
                  </a:outerShdw>
                </a:effectLst>
                <a:latin typeface="+mn-lt"/>
                <a:ea typeface="仿宋_GB2312" pitchFamily="49" charset="-122"/>
              </a:rPr>
              <a:t>j</a:t>
            </a:r>
            <a:r>
              <a:rPr lang="zh-CN" altLang="en-US" sz="2800" b="1" dirty="0" smtClean="0">
                <a:solidFill>
                  <a:srgbClr val="006600"/>
                </a:solidFill>
                <a:effectLst>
                  <a:outerShdw blurRad="38100" dist="38100" dir="2700000" algn="tl">
                    <a:srgbClr val="C0C0C0"/>
                  </a:outerShdw>
                </a:effectLst>
                <a:latin typeface="+mn-lt"/>
                <a:ea typeface="仿宋_GB2312" pitchFamily="49" charset="-122"/>
              </a:rPr>
              <a:t>列</a:t>
            </a:r>
            <a:r>
              <a:rPr lang="zh-CN" altLang="en-US" sz="2800" b="1" dirty="0">
                <a:solidFill>
                  <a:srgbClr val="006600"/>
                </a:solidFill>
                <a:effectLst>
                  <a:outerShdw blurRad="38100" dist="38100" dir="2700000" algn="tl">
                    <a:srgbClr val="C0C0C0"/>
                  </a:outerShdw>
                </a:effectLst>
                <a:latin typeface="+mn-lt"/>
                <a:ea typeface="仿宋_GB2312" pitchFamily="49" charset="-122"/>
              </a:rPr>
              <a:t>安放皇后</a:t>
            </a:r>
            <a:r>
              <a:rPr lang="zh-CN" altLang="en-US" sz="2800" b="1" dirty="0">
                <a:solidFill>
                  <a:srgbClr val="006600"/>
                </a:solidFill>
                <a:latin typeface="+mn-lt"/>
                <a:ea typeface="仿宋_GB2312" pitchFamily="49" charset="-122"/>
              </a:rPr>
              <a:t>；</a:t>
            </a:r>
          </a:p>
          <a:p>
            <a:pPr marL="342900" indent="-342900">
              <a:spcBef>
                <a:spcPct val="20000"/>
              </a:spcBef>
              <a:buFont typeface="Wingdings" pitchFamily="2" charset="2"/>
              <a:buNone/>
              <a:defRPr/>
            </a:pPr>
            <a:r>
              <a:rPr lang="zh-CN" altLang="en-US" sz="2800" b="1" dirty="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if </a:t>
            </a:r>
            <a:r>
              <a:rPr lang="en-US" altLang="zh-CN" sz="2800" b="1" dirty="0" smtClean="0">
                <a:solidFill>
                  <a:schemeClr val="tx2"/>
                </a:solidFill>
                <a:latin typeface="+mn-lt"/>
                <a:ea typeface="仿宋_GB2312" pitchFamily="49" charset="-122"/>
              </a:rPr>
              <a:t>(</a:t>
            </a:r>
            <a:r>
              <a:rPr lang="en-US" altLang="zh-CN" sz="2800" dirty="0" err="1" smtClean="0">
                <a:solidFill>
                  <a:schemeClr val="tx2"/>
                </a:solidFill>
                <a:latin typeface="+mn-lt"/>
                <a:ea typeface="仿宋_GB2312" pitchFamily="49" charset="-122"/>
              </a:rPr>
              <a:t>i</a:t>
            </a:r>
            <a:r>
              <a:rPr lang="en-US" altLang="zh-CN" sz="2800" b="1" i="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n</a:t>
            </a:r>
            <a:r>
              <a:rPr lang="en-US" altLang="zh-CN" sz="2800" dirty="0" smtClean="0">
                <a:solidFill>
                  <a:schemeClr val="tx2"/>
                </a:solidFill>
                <a:latin typeface="+mn-lt"/>
                <a:ea typeface="楷体_GB2312" pitchFamily="49" charset="-122"/>
              </a:rPr>
              <a:t>-</a:t>
            </a:r>
            <a:r>
              <a:rPr lang="en-US" altLang="zh-CN" sz="2800" dirty="0" smtClean="0">
                <a:solidFill>
                  <a:schemeClr val="tx2"/>
                </a:solidFill>
                <a:latin typeface="+mn-lt"/>
                <a:ea typeface="仿宋_GB2312" pitchFamily="49" charset="-122"/>
              </a:rPr>
              <a:t>1</a:t>
            </a:r>
            <a:r>
              <a:rPr lang="en-US" altLang="zh-CN" sz="2800" b="1" dirty="0" smtClean="0">
                <a:solidFill>
                  <a:schemeClr val="tx2"/>
                </a:solidFill>
                <a:latin typeface="+mn-lt"/>
                <a:ea typeface="仿宋_GB2312" pitchFamily="49" charset="-122"/>
              </a:rPr>
              <a:t>)  </a:t>
            </a:r>
            <a:r>
              <a:rPr lang="zh-CN" altLang="en-US" sz="2800" b="1" dirty="0" smtClean="0">
                <a:solidFill>
                  <a:srgbClr val="006600"/>
                </a:solidFill>
                <a:effectLst>
                  <a:outerShdw blurRad="38100" dist="38100" dir="2700000" algn="tl">
                    <a:srgbClr val="C0C0C0"/>
                  </a:outerShdw>
                </a:effectLst>
                <a:latin typeface="+mn-lt"/>
                <a:ea typeface="仿宋_GB2312" pitchFamily="49" charset="-122"/>
              </a:rPr>
              <a:t>输出</a:t>
            </a:r>
            <a:r>
              <a:rPr lang="zh-CN" altLang="en-US" sz="2800" b="1" dirty="0">
                <a:solidFill>
                  <a:srgbClr val="006600"/>
                </a:solidFill>
                <a:effectLst>
                  <a:outerShdw blurRad="38100" dist="38100" dir="2700000" algn="tl">
                    <a:srgbClr val="C0C0C0"/>
                  </a:outerShdw>
                </a:effectLst>
                <a:latin typeface="+mn-lt"/>
                <a:ea typeface="仿宋_GB2312" pitchFamily="49" charset="-122"/>
              </a:rPr>
              <a:t>一个布局</a:t>
            </a:r>
            <a:r>
              <a:rPr lang="zh-CN" altLang="en-US" sz="2800" b="1" dirty="0">
                <a:solidFill>
                  <a:srgbClr val="006600"/>
                </a:solidFill>
                <a:latin typeface="+mn-lt"/>
                <a:ea typeface="仿宋_GB2312" pitchFamily="49" charset="-122"/>
              </a:rPr>
              <a:t>；</a:t>
            </a:r>
          </a:p>
          <a:p>
            <a:pPr marL="342900" indent="-342900">
              <a:spcBef>
                <a:spcPct val="20000"/>
              </a:spcBef>
              <a:buFont typeface="Wingdings" pitchFamily="2" charset="2"/>
              <a:buNone/>
              <a:defRPr/>
            </a:pPr>
            <a:r>
              <a:rPr lang="zh-CN" altLang="en-US" sz="2800" b="1" dirty="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else </a:t>
            </a:r>
            <a:r>
              <a:rPr lang="en-US" altLang="zh-CN" sz="2800" dirty="0" smtClean="0">
                <a:solidFill>
                  <a:schemeClr val="tx2"/>
                </a:solidFill>
                <a:latin typeface="+mn-lt"/>
                <a:ea typeface="仿宋_GB2312" pitchFamily="49" charset="-122"/>
              </a:rPr>
              <a:t>Queen</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i</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1</a:t>
            </a:r>
            <a:r>
              <a:rPr lang="en-US" altLang="zh-CN" sz="2800" b="1" dirty="0" smtClean="0">
                <a:solidFill>
                  <a:schemeClr val="tx2"/>
                </a:solidFill>
                <a:latin typeface="+mn-lt"/>
                <a:ea typeface="仿宋_GB2312" pitchFamily="49" charset="-122"/>
              </a:rPr>
              <a:t>);</a:t>
            </a:r>
            <a:endParaRPr lang="en-US" altLang="zh-CN" sz="2800" b="1" dirty="0">
              <a:solidFill>
                <a:schemeClr val="tx2"/>
              </a:solidFill>
              <a:latin typeface="+mn-lt"/>
              <a:ea typeface="仿宋_GB2312" pitchFamily="49" charset="-122"/>
            </a:endParaRPr>
          </a:p>
          <a:p>
            <a:pPr marL="342900" indent="-342900">
              <a:spcBef>
                <a:spcPct val="20000"/>
              </a:spcBef>
              <a:buFont typeface="Wingdings" pitchFamily="2" charset="2"/>
              <a:buNone/>
              <a:defRPr/>
            </a:pPr>
            <a:r>
              <a:rPr lang="en-US" altLang="zh-CN" sz="2800" b="1" dirty="0">
                <a:solidFill>
                  <a:schemeClr val="tx2"/>
                </a:solidFill>
                <a:latin typeface="+mn-lt"/>
                <a:ea typeface="仿宋_GB2312" pitchFamily="49" charset="-122"/>
              </a:rPr>
              <a:t>             </a:t>
            </a:r>
            <a:r>
              <a:rPr lang="zh-CN" altLang="en-US" sz="2800" b="1" dirty="0">
                <a:solidFill>
                  <a:srgbClr val="006600"/>
                </a:solidFill>
                <a:effectLst>
                  <a:outerShdw blurRad="38100" dist="38100" dir="2700000" algn="tl">
                    <a:srgbClr val="C0C0C0"/>
                  </a:outerShdw>
                </a:effectLst>
                <a:latin typeface="+mn-lt"/>
                <a:ea typeface="仿宋_GB2312" pitchFamily="49" charset="-122"/>
              </a:rPr>
              <a:t>撤消</a:t>
            </a:r>
            <a:r>
              <a:rPr lang="zh-CN" altLang="zh-CN" sz="2800" b="1" dirty="0" smtClean="0">
                <a:solidFill>
                  <a:srgbClr val="006600"/>
                </a:solidFill>
                <a:effectLst>
                  <a:outerShdw blurRad="38100" dist="38100" dir="2700000" algn="tl">
                    <a:srgbClr val="C0C0C0"/>
                  </a:outerShdw>
                </a:effectLst>
                <a:latin typeface="+mn-lt"/>
                <a:ea typeface="仿宋_GB2312" pitchFamily="49" charset="-122"/>
              </a:rPr>
              <a:t>第</a:t>
            </a:r>
            <a:r>
              <a:rPr lang="en-US" altLang="zh-CN" sz="2800" b="1" dirty="0" err="1" smtClean="0">
                <a:solidFill>
                  <a:srgbClr val="CC0066"/>
                </a:solidFill>
                <a:effectLst>
                  <a:outerShdw blurRad="38100" dist="38100" dir="2700000" algn="tl">
                    <a:srgbClr val="C0C0C0"/>
                  </a:outerShdw>
                </a:effectLst>
                <a:latin typeface="+mn-lt"/>
                <a:ea typeface="仿宋_GB2312" pitchFamily="49" charset="-122"/>
              </a:rPr>
              <a:t>i</a:t>
            </a:r>
            <a:r>
              <a:rPr lang="zh-CN" altLang="zh-CN" sz="2800" b="1" dirty="0" smtClean="0">
                <a:solidFill>
                  <a:srgbClr val="006600"/>
                </a:solidFill>
                <a:effectLst>
                  <a:outerShdw blurRad="38100" dist="38100" dir="2700000" algn="tl">
                    <a:srgbClr val="C0C0C0"/>
                  </a:outerShdw>
                </a:effectLst>
                <a:latin typeface="+mn-lt"/>
                <a:ea typeface="仿宋_GB2312" pitchFamily="49" charset="-122"/>
              </a:rPr>
              <a:t>行第</a:t>
            </a:r>
            <a:r>
              <a:rPr lang="en-US" altLang="zh-CN" sz="2800" b="1" dirty="0" smtClean="0">
                <a:solidFill>
                  <a:srgbClr val="CC0066"/>
                </a:solidFill>
                <a:effectLst>
                  <a:outerShdw blurRad="38100" dist="38100" dir="2700000" algn="tl">
                    <a:srgbClr val="C0C0C0"/>
                  </a:outerShdw>
                </a:effectLst>
                <a:latin typeface="+mn-lt"/>
                <a:ea typeface="仿宋_GB2312" pitchFamily="49" charset="-122"/>
              </a:rPr>
              <a:t>j</a:t>
            </a:r>
            <a:r>
              <a:rPr lang="zh-CN" altLang="en-US" sz="2800" b="1" dirty="0" smtClean="0">
                <a:solidFill>
                  <a:srgbClr val="006600"/>
                </a:solidFill>
                <a:effectLst>
                  <a:outerShdw blurRad="38100" dist="38100" dir="2700000" algn="tl">
                    <a:srgbClr val="C0C0C0"/>
                  </a:outerShdw>
                </a:effectLst>
                <a:latin typeface="+mn-lt"/>
                <a:ea typeface="仿宋_GB2312" pitchFamily="49" charset="-122"/>
              </a:rPr>
              <a:t>列</a:t>
            </a:r>
            <a:r>
              <a:rPr lang="zh-CN" altLang="en-US" sz="2800" b="1" dirty="0">
                <a:solidFill>
                  <a:srgbClr val="006600"/>
                </a:solidFill>
                <a:effectLst>
                  <a:outerShdw blurRad="38100" dist="38100" dir="2700000" algn="tl">
                    <a:srgbClr val="C0C0C0"/>
                  </a:outerShdw>
                </a:effectLst>
                <a:latin typeface="+mn-lt"/>
                <a:ea typeface="仿宋_GB2312" pitchFamily="49" charset="-122"/>
              </a:rPr>
              <a:t>的皇后</a:t>
            </a:r>
            <a:r>
              <a:rPr lang="zh-CN" altLang="en-US" sz="2800" b="1" dirty="0">
                <a:solidFill>
                  <a:srgbClr val="006600"/>
                </a:solidFill>
                <a:latin typeface="+mn-lt"/>
                <a:ea typeface="仿宋_GB2312" pitchFamily="49" charset="-122"/>
              </a:rPr>
              <a:t>；</a:t>
            </a:r>
          </a:p>
          <a:p>
            <a:pPr marL="342900" indent="-342900">
              <a:spcBef>
                <a:spcPct val="20000"/>
              </a:spcBef>
              <a:buFont typeface="Wingdings" pitchFamily="2" charset="2"/>
              <a:buNone/>
              <a:defRPr/>
            </a:pPr>
            <a:r>
              <a:rPr lang="zh-CN" altLang="en-US" sz="2800" b="1" dirty="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a:t>
            </a:r>
          </a:p>
          <a:p>
            <a:pPr marL="342900" indent="-342900">
              <a:spcBef>
                <a:spcPct val="20000"/>
              </a:spcBef>
              <a:buFont typeface="Wingdings" pitchFamily="2" charset="2"/>
              <a:buNone/>
              <a:defRPr/>
            </a:pPr>
            <a:r>
              <a:rPr lang="en-US" altLang="zh-CN" sz="2800" b="1" dirty="0">
                <a:solidFill>
                  <a:schemeClr val="tx2"/>
                </a:solidFill>
                <a:latin typeface="+mn-lt"/>
                <a:ea typeface="仿宋_GB2312" pitchFamily="49" charset="-122"/>
              </a:rPr>
              <a:t>    }</a:t>
            </a:r>
          </a:p>
          <a:p>
            <a:pPr marL="342900" indent="-342900">
              <a:spcBef>
                <a:spcPct val="20000"/>
              </a:spcBef>
              <a:buFont typeface="Wingdings" pitchFamily="2" charset="2"/>
              <a:buNone/>
              <a:defRPr/>
            </a:pPr>
            <a:r>
              <a:rPr lang="en-US" altLang="zh-CN" sz="2800" b="1" dirty="0">
                <a:solidFill>
                  <a:schemeClr val="tx2"/>
                </a:solidFill>
                <a:latin typeface="+mn-lt"/>
                <a:ea typeface="仿宋_GB2312" pitchFamily="49" charset="-122"/>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51</a:t>
            </a:fld>
            <a:endParaRPr lang="en-US" altLang="zh-CN"/>
          </a:p>
        </p:txBody>
      </p:sp>
    </p:spTree>
  </p:cSld>
  <p:clrMapOvr>
    <a:masterClrMapping/>
  </p:clrMapOvr>
  <p:transition>
    <p:strips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660" name="Rectangle 4"/>
          <p:cNvSpPr>
            <a:spLocks noChangeArrowheads="1"/>
          </p:cNvSpPr>
          <p:nvPr/>
        </p:nvSpPr>
        <p:spPr bwMode="auto">
          <a:xfrm>
            <a:off x="609600" y="533400"/>
            <a:ext cx="8001000" cy="5638800"/>
          </a:xfrm>
          <a:prstGeom prst="rect">
            <a:avLst/>
          </a:prstGeom>
          <a:noFill/>
          <a:ln w="9525">
            <a:noFill/>
            <a:miter lim="800000"/>
            <a:headEnd/>
            <a:tailEnd/>
          </a:ln>
          <a:effectLst/>
        </p:spPr>
        <p:txBody>
          <a:bodyPr/>
          <a:lstStyle/>
          <a:p>
            <a:pPr marL="342900" indent="-342900">
              <a:buFont typeface="Wingdings" pitchFamily="2" charset="2"/>
              <a:buNone/>
              <a:defRPr/>
            </a:pPr>
            <a:r>
              <a:rPr lang="zh-CN" altLang="zh-CN" sz="3200" b="1" dirty="0">
                <a:solidFill>
                  <a:srgbClr val="000099"/>
                </a:solidFill>
                <a:effectLst>
                  <a:outerShdw blurRad="38100" dist="38100" dir="2700000" algn="tl">
                    <a:srgbClr val="C0C0C0"/>
                  </a:outerShdw>
                </a:effectLst>
                <a:latin typeface="+mn-lt"/>
                <a:ea typeface="仿宋_GB2312" pitchFamily="49" charset="-122"/>
              </a:rPr>
              <a:t>算法求精</a:t>
            </a:r>
          </a:p>
          <a:p>
            <a:pPr marL="342900" indent="-342900">
              <a:spcBef>
                <a:spcPct val="30000"/>
              </a:spcBef>
              <a:buFont typeface="Wingdings" pitchFamily="2" charset="2"/>
              <a:buNone/>
              <a:defRPr/>
            </a:pPr>
            <a:r>
              <a:rPr lang="en-US" altLang="zh-CN" sz="2800" b="1" dirty="0">
                <a:solidFill>
                  <a:schemeClr val="tx2"/>
                </a:solidFill>
                <a:latin typeface="+mn-lt"/>
                <a:ea typeface="仿宋_GB2312" pitchFamily="49" charset="-122"/>
              </a:rPr>
              <a:t>void </a:t>
            </a:r>
            <a:r>
              <a:rPr lang="en-US" altLang="zh-CN" sz="2800" dirty="0" smtClean="0">
                <a:solidFill>
                  <a:schemeClr val="tx2"/>
                </a:solidFill>
                <a:latin typeface="+mn-lt"/>
                <a:ea typeface="仿宋_GB2312" pitchFamily="49" charset="-122"/>
              </a:rPr>
              <a:t>Queen</a:t>
            </a:r>
            <a:r>
              <a:rPr lang="en-US" altLang="zh-CN" sz="2800" b="1" dirty="0" smtClean="0">
                <a:solidFill>
                  <a:schemeClr val="tx2"/>
                </a:solidFill>
                <a:latin typeface="+mn-lt"/>
                <a:ea typeface="仿宋_GB2312" pitchFamily="49" charset="-122"/>
              </a:rPr>
              <a:t>(</a:t>
            </a:r>
            <a:r>
              <a:rPr lang="en-US" altLang="zh-CN" sz="2800" b="1" dirty="0" err="1" smtClean="0">
                <a:solidFill>
                  <a:schemeClr val="tx2"/>
                </a:solidFill>
                <a:latin typeface="+mn-lt"/>
                <a:ea typeface="仿宋_GB2312" pitchFamily="49" charset="-122"/>
              </a:rPr>
              <a:t>int</a:t>
            </a:r>
            <a:r>
              <a:rPr lang="en-US" altLang="zh-CN" sz="2800" b="1" dirty="0" smtClean="0">
                <a:solidFill>
                  <a:schemeClr val="tx2"/>
                </a:solidFill>
                <a:latin typeface="+mn-lt"/>
                <a:ea typeface="仿宋_GB2312" pitchFamily="49" charset="-122"/>
              </a:rPr>
              <a:t> </a:t>
            </a:r>
            <a:r>
              <a:rPr lang="en-US" altLang="zh-CN" sz="2800" dirty="0" err="1" smtClean="0">
                <a:solidFill>
                  <a:schemeClr val="tx2"/>
                </a:solidFill>
                <a:latin typeface="+mn-lt"/>
                <a:ea typeface="仿宋_GB2312" pitchFamily="49" charset="-122"/>
              </a:rPr>
              <a:t>i</a:t>
            </a:r>
            <a:r>
              <a:rPr lang="en-US" altLang="zh-CN" sz="2800" b="1" dirty="0" smtClean="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a:t>
            </a:r>
          </a:p>
          <a:p>
            <a:pPr marL="342900" indent="-342900">
              <a:buFont typeface="Wingdings" pitchFamily="2" charset="2"/>
              <a:buNone/>
              <a:defRPr/>
            </a:pPr>
            <a:r>
              <a:rPr lang="en-US" altLang="zh-CN" sz="2800" b="1" dirty="0">
                <a:solidFill>
                  <a:schemeClr val="tx2"/>
                </a:solidFill>
                <a:latin typeface="+mn-lt"/>
                <a:ea typeface="仿宋_GB2312" pitchFamily="49" charset="-122"/>
              </a:rPr>
              <a:t>    for </a:t>
            </a:r>
            <a:r>
              <a:rPr lang="en-US" altLang="zh-CN" sz="2800" b="1" dirty="0" smtClean="0">
                <a:solidFill>
                  <a:schemeClr val="tx2"/>
                </a:solidFill>
                <a:latin typeface="+mn-lt"/>
                <a:ea typeface="仿宋_GB2312" pitchFamily="49" charset="-122"/>
              </a:rPr>
              <a:t>(</a:t>
            </a:r>
            <a:r>
              <a:rPr lang="en-US" altLang="zh-CN" sz="2800" b="1" dirty="0" err="1" smtClean="0">
                <a:solidFill>
                  <a:schemeClr val="tx2"/>
                </a:solidFill>
                <a:latin typeface="+mn-lt"/>
                <a:ea typeface="仿宋_GB2312" pitchFamily="49" charset="-122"/>
              </a:rPr>
              <a:t>int</a:t>
            </a:r>
            <a:r>
              <a:rPr lang="en-US" altLang="zh-CN" sz="2800" b="1" dirty="0" smtClean="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j</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0</a:t>
            </a:r>
            <a:r>
              <a:rPr lang="en-US" altLang="zh-CN" sz="2800" b="1" dirty="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j</a:t>
            </a:r>
            <a:r>
              <a:rPr lang="en-US" altLang="zh-CN" sz="2800" b="1" dirty="0" smtClean="0">
                <a:solidFill>
                  <a:schemeClr val="tx2"/>
                </a:solidFill>
                <a:latin typeface="+mn-lt"/>
                <a:ea typeface="仿宋_GB2312" pitchFamily="49" charset="-122"/>
              </a:rPr>
              <a:t>&lt;</a:t>
            </a:r>
            <a:r>
              <a:rPr lang="en-US" altLang="zh-CN" sz="2800" dirty="0" smtClean="0">
                <a:solidFill>
                  <a:schemeClr val="tx2"/>
                </a:solidFill>
                <a:latin typeface="+mn-lt"/>
                <a:ea typeface="仿宋_GB2312" pitchFamily="49" charset="-122"/>
              </a:rPr>
              <a:t>n</a:t>
            </a:r>
            <a:r>
              <a:rPr lang="en-US" altLang="zh-CN" sz="2800" b="1" dirty="0">
                <a:solidFill>
                  <a:schemeClr val="tx2"/>
                </a:solidFill>
                <a:latin typeface="+mn-lt"/>
                <a:ea typeface="仿宋_GB2312" pitchFamily="49" charset="-122"/>
              </a:rPr>
              <a:t>;  </a:t>
            </a:r>
            <a:r>
              <a:rPr lang="en-US" altLang="zh-CN" sz="2800" dirty="0">
                <a:solidFill>
                  <a:schemeClr val="tx2"/>
                </a:solidFill>
                <a:latin typeface="+mn-lt"/>
                <a:ea typeface="仿宋_GB2312" pitchFamily="49" charset="-122"/>
              </a:rPr>
              <a:t>j</a:t>
            </a:r>
            <a:r>
              <a:rPr lang="en-US" altLang="zh-CN" sz="2800" b="1" dirty="0" smtClean="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a:t>
            </a:r>
          </a:p>
          <a:p>
            <a:pPr marL="342900" indent="-342900">
              <a:buFont typeface="Wingdings" pitchFamily="2" charset="2"/>
              <a:buNone/>
              <a:defRPr/>
            </a:pPr>
            <a:r>
              <a:rPr lang="en-US" altLang="zh-CN" sz="2800" b="1" dirty="0">
                <a:solidFill>
                  <a:schemeClr val="tx2"/>
                </a:solidFill>
                <a:latin typeface="+mn-lt"/>
                <a:ea typeface="仿宋_GB2312" pitchFamily="49" charset="-122"/>
              </a:rPr>
              <a:t>       if </a:t>
            </a:r>
            <a:r>
              <a:rPr lang="en-US" altLang="zh-CN" sz="2800" b="1" dirty="0" smtClean="0">
                <a:solidFill>
                  <a:schemeClr val="tx2"/>
                </a:solidFill>
                <a:latin typeface="+mn-lt"/>
                <a:ea typeface="仿宋_GB2312" pitchFamily="49" charset="-122"/>
              </a:rPr>
              <a:t>(!</a:t>
            </a:r>
            <a:r>
              <a:rPr lang="en-US" altLang="zh-CN" sz="2800" dirty="0" err="1">
                <a:solidFill>
                  <a:schemeClr val="tx2"/>
                </a:solidFill>
                <a:latin typeface="+mn-lt"/>
                <a:ea typeface="仿宋_GB2312" pitchFamily="49" charset="-122"/>
              </a:rPr>
              <a:t>col</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j]</a:t>
            </a:r>
            <a:r>
              <a:rPr lang="en-US" altLang="zh-CN" sz="2800" b="1" dirty="0">
                <a:solidFill>
                  <a:schemeClr val="tx2"/>
                </a:solidFill>
                <a:latin typeface="+mn-lt"/>
                <a:ea typeface="仿宋_GB2312" pitchFamily="49" charset="-122"/>
              </a:rPr>
              <a:t> &amp;&amp; !</a:t>
            </a:r>
            <a:r>
              <a:rPr lang="en-US" altLang="zh-CN" sz="2800" dirty="0" err="1">
                <a:solidFill>
                  <a:schemeClr val="tx2"/>
                </a:solidFill>
                <a:latin typeface="+mn-lt"/>
                <a:ea typeface="仿宋_GB2312" pitchFamily="49" charset="-122"/>
              </a:rPr>
              <a:t>md</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n</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i</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j</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1</a:t>
            </a:r>
            <a:r>
              <a:rPr lang="en-US" altLang="zh-CN" sz="2800" b="1" dirty="0">
                <a:solidFill>
                  <a:schemeClr val="tx2"/>
                </a:solidFill>
                <a:latin typeface="+mn-lt"/>
                <a:ea typeface="仿宋_GB2312" pitchFamily="49" charset="-122"/>
              </a:rPr>
              <a:t>] &amp;&amp; !</a:t>
            </a:r>
            <a:r>
              <a:rPr lang="en-US" altLang="zh-CN" sz="2800" dirty="0" err="1">
                <a:solidFill>
                  <a:schemeClr val="tx2"/>
                </a:solidFill>
                <a:latin typeface="+mn-lt"/>
                <a:ea typeface="仿宋_GB2312" pitchFamily="49" charset="-122"/>
              </a:rPr>
              <a:t>sd</a:t>
            </a:r>
            <a:r>
              <a:rPr lang="en-US" altLang="zh-CN" sz="2800" b="1" dirty="0">
                <a:solidFill>
                  <a:schemeClr val="tx2"/>
                </a:solidFill>
                <a:latin typeface="+mn-lt"/>
                <a:ea typeface="仿宋_GB2312" pitchFamily="49" charset="-122"/>
              </a:rPr>
              <a:t>[</a:t>
            </a:r>
            <a:r>
              <a:rPr lang="en-US" altLang="zh-CN" sz="2800" dirty="0" err="1">
                <a:solidFill>
                  <a:schemeClr val="tx2"/>
                </a:solidFill>
                <a:latin typeface="+mn-lt"/>
                <a:ea typeface="仿宋_GB2312" pitchFamily="49" charset="-122"/>
              </a:rPr>
              <a:t>i+j</a:t>
            </a:r>
            <a:r>
              <a:rPr lang="en-US" altLang="zh-CN" sz="2800" b="1" dirty="0" smtClean="0">
                <a:solidFill>
                  <a:schemeClr val="tx2"/>
                </a:solidFill>
                <a:latin typeface="+mn-lt"/>
                <a:ea typeface="仿宋_GB2312" pitchFamily="49" charset="-122"/>
              </a:rPr>
              <a:t>])</a:t>
            </a:r>
            <a:endParaRPr lang="en-US" altLang="zh-CN" sz="2800" b="1" dirty="0">
              <a:solidFill>
                <a:schemeClr val="tx2"/>
              </a:solidFill>
              <a:latin typeface="+mn-lt"/>
              <a:ea typeface="仿宋_GB2312" pitchFamily="49" charset="-122"/>
            </a:endParaRPr>
          </a:p>
          <a:p>
            <a:pPr marL="342900" indent="-342900">
              <a:buFont typeface="Wingdings" pitchFamily="2" charset="2"/>
              <a:buNone/>
              <a:defRPr/>
            </a:pPr>
            <a:r>
              <a:rPr lang="en-US" altLang="zh-CN" sz="2800" b="1" dirty="0">
                <a:solidFill>
                  <a:schemeClr val="tx2"/>
                </a:solidFill>
                <a:latin typeface="+mn-lt"/>
                <a:ea typeface="仿宋_GB2312" pitchFamily="49" charset="-122"/>
              </a:rPr>
              <a:t>      </a:t>
            </a:r>
            <a:r>
              <a:rPr lang="en-US" altLang="zh-CN" sz="2800" b="1" dirty="0" smtClean="0">
                <a:solidFill>
                  <a:schemeClr val="tx2"/>
                </a:solidFill>
                <a:latin typeface="+mn-lt"/>
                <a:ea typeface="仿宋_GB2312" pitchFamily="49" charset="-122"/>
              </a:rPr>
              <a:t> {  </a:t>
            </a:r>
            <a:endParaRPr lang="en-US" altLang="zh-CN" sz="2800" b="1" dirty="0">
              <a:solidFill>
                <a:schemeClr val="tx2"/>
              </a:solidFill>
              <a:latin typeface="+mn-lt"/>
              <a:ea typeface="仿宋_GB2312" pitchFamily="49" charset="-122"/>
            </a:endParaRPr>
          </a:p>
          <a:p>
            <a:pPr marL="342900" indent="-342900">
              <a:buFont typeface="Wingdings" pitchFamily="2" charset="2"/>
              <a:buNone/>
              <a:defRPr/>
            </a:pPr>
            <a:r>
              <a:rPr lang="en-US" altLang="zh-CN" sz="2800" b="1" dirty="0">
                <a:solidFill>
                  <a:schemeClr val="tx2"/>
                </a:solidFill>
                <a:latin typeface="+mn-lt"/>
                <a:ea typeface="仿宋_GB2312" pitchFamily="49" charset="-122"/>
              </a:rPr>
              <a:t>           </a:t>
            </a:r>
            <a:r>
              <a:rPr lang="en-US" altLang="zh-CN" sz="2800" b="1" dirty="0">
                <a:solidFill>
                  <a:srgbClr val="0000FF"/>
                </a:solidFill>
                <a:latin typeface="+mn-lt"/>
                <a:ea typeface="隶书" pitchFamily="49" charset="-122"/>
              </a:rPr>
              <a:t>//</a:t>
            </a:r>
            <a:r>
              <a:rPr lang="zh-CN" altLang="zh-CN" sz="2800" dirty="0" smtClean="0">
                <a:solidFill>
                  <a:srgbClr val="0000FF"/>
                </a:solidFill>
                <a:latin typeface="+mn-lt"/>
                <a:ea typeface="隶书" pitchFamily="49" charset="-122"/>
              </a:rPr>
              <a:t>第</a:t>
            </a:r>
            <a:r>
              <a:rPr lang="en-US" altLang="zh-CN" sz="2800" b="1" dirty="0" err="1" smtClean="0">
                <a:solidFill>
                  <a:srgbClr val="993300"/>
                </a:solidFill>
                <a:latin typeface="+mn-lt"/>
                <a:ea typeface="隶书" pitchFamily="49" charset="-122"/>
              </a:rPr>
              <a:t>i</a:t>
            </a:r>
            <a:r>
              <a:rPr lang="zh-CN" altLang="zh-CN" sz="2800" dirty="0" smtClean="0">
                <a:solidFill>
                  <a:srgbClr val="0000FF"/>
                </a:solidFill>
                <a:latin typeface="+mn-lt"/>
                <a:ea typeface="隶书" pitchFamily="49" charset="-122"/>
              </a:rPr>
              <a:t>行第</a:t>
            </a:r>
            <a:r>
              <a:rPr lang="en-US" altLang="zh-CN" sz="2800" b="1" dirty="0" smtClean="0">
                <a:solidFill>
                  <a:srgbClr val="993300"/>
                </a:solidFill>
                <a:latin typeface="+mn-lt"/>
                <a:ea typeface="隶书" pitchFamily="49" charset="-122"/>
              </a:rPr>
              <a:t>j</a:t>
            </a:r>
            <a:r>
              <a:rPr lang="zh-CN" altLang="en-US" sz="2800" dirty="0" smtClean="0">
                <a:solidFill>
                  <a:srgbClr val="0000FF"/>
                </a:solidFill>
                <a:latin typeface="+mn-lt"/>
                <a:ea typeface="隶书" pitchFamily="49" charset="-122"/>
              </a:rPr>
              <a:t>列</a:t>
            </a:r>
            <a:r>
              <a:rPr lang="zh-CN" altLang="en-US" sz="2800" dirty="0">
                <a:solidFill>
                  <a:srgbClr val="0000FF"/>
                </a:solidFill>
                <a:latin typeface="+mn-lt"/>
                <a:ea typeface="隶书" pitchFamily="49" charset="-122"/>
              </a:rPr>
              <a:t>没有攻击</a:t>
            </a:r>
            <a:r>
              <a:rPr lang="zh-CN" altLang="en-US" sz="2800" b="1" dirty="0">
                <a:solidFill>
                  <a:schemeClr val="hlink"/>
                </a:solidFill>
                <a:latin typeface="+mn-lt"/>
                <a:ea typeface="隶书" pitchFamily="49" charset="-122"/>
              </a:rPr>
              <a:t> </a:t>
            </a:r>
          </a:p>
          <a:p>
            <a:pPr marL="342900" indent="-342900">
              <a:buFont typeface="Wingdings" pitchFamily="2" charset="2"/>
              <a:buNone/>
              <a:defRPr/>
            </a:pPr>
            <a:r>
              <a:rPr lang="zh-CN" altLang="en-US" sz="2800" b="1" dirty="0">
                <a:solidFill>
                  <a:schemeClr val="tx2"/>
                </a:solidFill>
                <a:latin typeface="+mn-lt"/>
                <a:ea typeface="仿宋_GB2312" pitchFamily="49" charset="-122"/>
              </a:rPr>
              <a:t>           </a:t>
            </a:r>
            <a:r>
              <a:rPr lang="en-US" altLang="zh-CN" sz="2800" dirty="0" err="1">
                <a:solidFill>
                  <a:schemeClr val="tx2"/>
                </a:solidFill>
                <a:latin typeface="+mn-lt"/>
                <a:ea typeface="仿宋_GB2312" pitchFamily="49" charset="-122"/>
              </a:rPr>
              <a:t>col</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j</a:t>
            </a:r>
            <a:r>
              <a:rPr lang="en-US" altLang="zh-CN" sz="2800" b="1" dirty="0" smtClean="0">
                <a:solidFill>
                  <a:schemeClr val="tx2"/>
                </a:solidFill>
                <a:latin typeface="+mn-lt"/>
                <a:ea typeface="仿宋_GB2312" pitchFamily="49" charset="-122"/>
              </a:rPr>
              <a:t>]=</a:t>
            </a:r>
            <a:r>
              <a:rPr lang="en-US" altLang="zh-CN" sz="2800" dirty="0" err="1" smtClean="0">
                <a:solidFill>
                  <a:schemeClr val="tx2"/>
                </a:solidFill>
                <a:latin typeface="+mn-lt"/>
                <a:ea typeface="仿宋_GB2312" pitchFamily="49" charset="-122"/>
              </a:rPr>
              <a:t>md</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n</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i</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j</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1</a:t>
            </a:r>
            <a:r>
              <a:rPr lang="en-US" altLang="zh-CN" sz="2800" b="1" dirty="0" smtClean="0">
                <a:solidFill>
                  <a:schemeClr val="tx2"/>
                </a:solidFill>
                <a:latin typeface="+mn-lt"/>
                <a:ea typeface="仿宋_GB2312" pitchFamily="49" charset="-122"/>
              </a:rPr>
              <a:t>]=</a:t>
            </a:r>
            <a:r>
              <a:rPr lang="en-US" altLang="zh-CN" sz="2800" dirty="0" err="1" smtClean="0">
                <a:solidFill>
                  <a:schemeClr val="tx2"/>
                </a:solidFill>
                <a:latin typeface="+mn-lt"/>
                <a:ea typeface="仿宋_GB2312" pitchFamily="49" charset="-122"/>
              </a:rPr>
              <a:t>sd</a:t>
            </a:r>
            <a:r>
              <a:rPr lang="en-US" altLang="zh-CN" sz="2800" b="1" dirty="0" smtClean="0">
                <a:solidFill>
                  <a:schemeClr val="tx2"/>
                </a:solidFill>
                <a:latin typeface="+mn-lt"/>
                <a:ea typeface="仿宋_GB2312" pitchFamily="49" charset="-122"/>
              </a:rPr>
              <a:t>[</a:t>
            </a:r>
            <a:r>
              <a:rPr lang="en-US" altLang="zh-CN" sz="2800" dirty="0" err="1" smtClean="0">
                <a:solidFill>
                  <a:schemeClr val="tx2"/>
                </a:solidFill>
                <a:latin typeface="+mn-lt"/>
                <a:ea typeface="仿宋_GB2312" pitchFamily="49" charset="-122"/>
              </a:rPr>
              <a:t>i</a:t>
            </a:r>
            <a:r>
              <a:rPr lang="en-US" altLang="zh-CN" sz="2800" b="1" dirty="0" err="1" smtClean="0">
                <a:solidFill>
                  <a:schemeClr val="tx2"/>
                </a:solidFill>
                <a:latin typeface="+mn-lt"/>
                <a:ea typeface="仿宋_GB2312" pitchFamily="49" charset="-122"/>
              </a:rPr>
              <a:t>+</a:t>
            </a:r>
            <a:r>
              <a:rPr lang="en-US" altLang="zh-CN" sz="2800" dirty="0" err="1" smtClean="0">
                <a:solidFill>
                  <a:schemeClr val="tx2"/>
                </a:solidFill>
                <a:latin typeface="+mn-lt"/>
                <a:ea typeface="仿宋_GB2312" pitchFamily="49" charset="-122"/>
              </a:rPr>
              <a:t>j</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1</a:t>
            </a:r>
            <a:r>
              <a:rPr lang="en-US" altLang="zh-CN" sz="2800" b="1" dirty="0">
                <a:solidFill>
                  <a:schemeClr val="tx2"/>
                </a:solidFill>
                <a:latin typeface="+mn-lt"/>
                <a:ea typeface="仿宋_GB2312" pitchFamily="49" charset="-122"/>
              </a:rPr>
              <a:t>;</a:t>
            </a:r>
          </a:p>
          <a:p>
            <a:pPr marL="342900" indent="-342900">
              <a:buFont typeface="Wingdings" pitchFamily="2" charset="2"/>
              <a:buNone/>
              <a:defRPr/>
            </a:pPr>
            <a:r>
              <a:rPr lang="en-US" altLang="zh-CN" sz="2800" b="1" dirty="0">
                <a:solidFill>
                  <a:schemeClr val="tx2"/>
                </a:solidFill>
                <a:latin typeface="+mn-lt"/>
                <a:ea typeface="仿宋_GB2312" pitchFamily="49" charset="-122"/>
              </a:rPr>
              <a:t>           </a:t>
            </a:r>
            <a:r>
              <a:rPr lang="en-US" altLang="zh-CN" sz="2800" dirty="0">
                <a:solidFill>
                  <a:schemeClr val="tx2"/>
                </a:solidFill>
                <a:latin typeface="+mn-lt"/>
                <a:ea typeface="仿宋_GB2312" pitchFamily="49" charset="-122"/>
              </a:rPr>
              <a:t>q</a:t>
            </a:r>
            <a:r>
              <a:rPr lang="en-US" altLang="zh-CN" sz="2800" b="1" dirty="0">
                <a:solidFill>
                  <a:schemeClr val="tx2"/>
                </a:solidFill>
                <a:latin typeface="+mn-lt"/>
                <a:ea typeface="仿宋_GB2312" pitchFamily="49" charset="-122"/>
              </a:rPr>
              <a:t>[</a:t>
            </a:r>
            <a:r>
              <a:rPr lang="en-US" altLang="zh-CN" sz="2800" dirty="0" err="1">
                <a:solidFill>
                  <a:schemeClr val="tx2"/>
                </a:solidFill>
                <a:latin typeface="+mn-lt"/>
                <a:ea typeface="仿宋_GB2312" pitchFamily="49" charset="-122"/>
              </a:rPr>
              <a:t>i</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j</a:t>
            </a:r>
            <a:r>
              <a:rPr lang="en-US" altLang="zh-CN" sz="2800" b="1" dirty="0">
                <a:solidFill>
                  <a:schemeClr val="tx2"/>
                </a:solidFill>
                <a:latin typeface="+mn-lt"/>
                <a:ea typeface="仿宋_GB2312" pitchFamily="49" charset="-122"/>
              </a:rPr>
              <a:t>;   </a:t>
            </a:r>
          </a:p>
          <a:p>
            <a:pPr marL="342900" indent="-342900">
              <a:buFont typeface="Wingdings" pitchFamily="2" charset="2"/>
              <a:buNone/>
              <a:defRPr/>
            </a:pPr>
            <a:r>
              <a:rPr lang="en-US" altLang="zh-CN" sz="2800" b="1" dirty="0">
                <a:solidFill>
                  <a:schemeClr val="tx2"/>
                </a:solidFill>
                <a:latin typeface="+mn-lt"/>
                <a:ea typeface="仿宋_GB2312" pitchFamily="49" charset="-122"/>
              </a:rPr>
              <a:t>           </a:t>
            </a:r>
            <a:r>
              <a:rPr lang="en-US" altLang="zh-CN" sz="2800" b="1" dirty="0">
                <a:solidFill>
                  <a:srgbClr val="0000FF"/>
                </a:solidFill>
                <a:latin typeface="+mn-lt"/>
                <a:ea typeface="隶书" pitchFamily="49" charset="-122"/>
              </a:rPr>
              <a:t>//</a:t>
            </a:r>
            <a:r>
              <a:rPr lang="zh-CN" altLang="en-US" sz="2800" dirty="0">
                <a:solidFill>
                  <a:srgbClr val="0000FF"/>
                </a:solidFill>
                <a:latin typeface="+mn-lt"/>
                <a:ea typeface="隶书" pitchFamily="49" charset="-122"/>
              </a:rPr>
              <a:t>在</a:t>
            </a:r>
            <a:r>
              <a:rPr lang="zh-CN" altLang="zh-CN" sz="2800" dirty="0" smtClean="0">
                <a:solidFill>
                  <a:srgbClr val="0000FF"/>
                </a:solidFill>
                <a:latin typeface="+mn-lt"/>
                <a:ea typeface="隶书" pitchFamily="49" charset="-122"/>
              </a:rPr>
              <a:t>第</a:t>
            </a:r>
            <a:r>
              <a:rPr lang="en-US" altLang="zh-CN" sz="2800" b="1" dirty="0" err="1" smtClean="0">
                <a:solidFill>
                  <a:srgbClr val="993300"/>
                </a:solidFill>
                <a:latin typeface="+mn-lt"/>
                <a:ea typeface="隶书" pitchFamily="49" charset="-122"/>
              </a:rPr>
              <a:t>i</a:t>
            </a:r>
            <a:r>
              <a:rPr lang="zh-CN" altLang="zh-CN" sz="2800" dirty="0" smtClean="0">
                <a:solidFill>
                  <a:srgbClr val="0000FF"/>
                </a:solidFill>
                <a:latin typeface="+mn-lt"/>
                <a:ea typeface="隶书" pitchFamily="49" charset="-122"/>
              </a:rPr>
              <a:t>行第</a:t>
            </a:r>
            <a:r>
              <a:rPr lang="en-US" altLang="zh-CN" sz="2800" b="1" dirty="0" smtClean="0">
                <a:solidFill>
                  <a:srgbClr val="993300"/>
                </a:solidFill>
                <a:latin typeface="+mn-lt"/>
                <a:ea typeface="隶书" pitchFamily="49" charset="-122"/>
              </a:rPr>
              <a:t>j</a:t>
            </a:r>
            <a:r>
              <a:rPr lang="zh-CN" altLang="en-US" sz="2800" dirty="0" smtClean="0">
                <a:solidFill>
                  <a:srgbClr val="0000FF"/>
                </a:solidFill>
                <a:latin typeface="+mn-lt"/>
                <a:ea typeface="隶书" pitchFamily="49" charset="-122"/>
              </a:rPr>
              <a:t>列</a:t>
            </a:r>
            <a:r>
              <a:rPr lang="zh-CN" altLang="en-US" sz="2800" dirty="0">
                <a:solidFill>
                  <a:srgbClr val="0000FF"/>
                </a:solidFill>
                <a:latin typeface="+mn-lt"/>
                <a:ea typeface="隶书" pitchFamily="49" charset="-122"/>
              </a:rPr>
              <a:t>安放皇后</a:t>
            </a:r>
            <a:r>
              <a:rPr lang="zh-CN" altLang="en-US" sz="3600" b="1" dirty="0">
                <a:solidFill>
                  <a:schemeClr val="hlink"/>
                </a:solidFill>
                <a:latin typeface="+mn-lt"/>
                <a:ea typeface="长城新魏碑体" pitchFamily="49" charset="-122"/>
              </a:rPr>
              <a:t>         </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52</a:t>
            </a:fld>
            <a:endParaRPr lang="en-US" altLang="zh-CN"/>
          </a:p>
        </p:txBody>
      </p:sp>
    </p:spTree>
  </p:cSld>
  <p:clrMapOvr>
    <a:masterClrMapping/>
  </p:clrMapOvr>
  <p:transition>
    <p:strips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4"/>
          <p:cNvSpPr>
            <a:spLocks noChangeArrowheads="1"/>
          </p:cNvSpPr>
          <p:nvPr/>
        </p:nvSpPr>
        <p:spPr bwMode="auto">
          <a:xfrm>
            <a:off x="611188" y="981075"/>
            <a:ext cx="8001000" cy="4789488"/>
          </a:xfrm>
          <a:prstGeom prst="rect">
            <a:avLst/>
          </a:prstGeom>
          <a:noFill/>
          <a:ln w="9525">
            <a:noFill/>
            <a:miter lim="800000"/>
            <a:headEnd/>
            <a:tailEnd/>
          </a:ln>
        </p:spPr>
        <p:txBody>
          <a:bodyPr>
            <a:spAutoFit/>
          </a:bodyPr>
          <a:lstStyle/>
          <a:p>
            <a:pPr>
              <a:buClr>
                <a:schemeClr val="tx1"/>
              </a:buClr>
              <a:buSzPct val="50000"/>
              <a:buFont typeface="Wingdings" pitchFamily="2" charset="2"/>
              <a:buNone/>
            </a:pPr>
            <a:r>
              <a:rPr lang="en-US" altLang="en-US" sz="2800" b="1" dirty="0">
                <a:solidFill>
                  <a:srgbClr val="CC3300"/>
                </a:solidFill>
                <a:latin typeface="+mn-lt"/>
                <a:ea typeface="长城新魏碑体" pitchFamily="49" charset="-122"/>
              </a:rPr>
              <a:t>            </a:t>
            </a:r>
            <a:r>
              <a:rPr lang="en-US" altLang="zh-CN" sz="2800" b="1" dirty="0">
                <a:solidFill>
                  <a:schemeClr val="tx2"/>
                </a:solidFill>
                <a:latin typeface="+mn-lt"/>
                <a:ea typeface="仿宋_GB2312" pitchFamily="49" charset="-122"/>
              </a:rPr>
              <a:t>if </a:t>
            </a:r>
            <a:r>
              <a:rPr lang="en-US" altLang="zh-CN" sz="2800" b="1" dirty="0" smtClean="0">
                <a:solidFill>
                  <a:schemeClr val="tx2"/>
                </a:solidFill>
                <a:latin typeface="+mn-lt"/>
                <a:ea typeface="仿宋_GB2312" pitchFamily="49" charset="-122"/>
              </a:rPr>
              <a:t>(</a:t>
            </a:r>
            <a:r>
              <a:rPr lang="en-US" altLang="zh-CN" sz="2800" dirty="0" err="1" smtClean="0">
                <a:solidFill>
                  <a:schemeClr val="tx2"/>
                </a:solidFill>
                <a:latin typeface="+mn-lt"/>
                <a:ea typeface="仿宋_GB2312" pitchFamily="49" charset="-122"/>
              </a:rPr>
              <a:t>i</a:t>
            </a:r>
            <a:r>
              <a:rPr lang="en-US" altLang="zh-CN" sz="2800" b="1" i="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n</a:t>
            </a:r>
            <a:r>
              <a:rPr lang="en-US" altLang="zh-CN" sz="2800" dirty="0" smtClean="0">
                <a:solidFill>
                  <a:schemeClr val="tx2"/>
                </a:solidFill>
                <a:latin typeface="+mn-lt"/>
                <a:ea typeface="楷体_GB2312" pitchFamily="49" charset="-122"/>
              </a:rPr>
              <a:t>-</a:t>
            </a:r>
            <a:r>
              <a:rPr lang="en-US" altLang="zh-CN" sz="2800" dirty="0" smtClean="0">
                <a:solidFill>
                  <a:schemeClr val="tx2"/>
                </a:solidFill>
                <a:latin typeface="+mn-lt"/>
                <a:ea typeface="仿宋_GB2312" pitchFamily="49" charset="-122"/>
              </a:rPr>
              <a:t>1</a:t>
            </a:r>
            <a:r>
              <a:rPr lang="en-US" altLang="zh-CN" sz="2800" b="1" dirty="0" smtClean="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  </a:t>
            </a:r>
            <a:r>
              <a:rPr lang="en-US" altLang="zh-CN" sz="2800" b="1" dirty="0">
                <a:solidFill>
                  <a:srgbClr val="0000FF"/>
                </a:solidFill>
                <a:latin typeface="+mn-lt"/>
                <a:ea typeface="隶书" pitchFamily="49" charset="-122"/>
              </a:rPr>
              <a:t>//</a:t>
            </a:r>
            <a:r>
              <a:rPr lang="zh-CN" altLang="en-US" sz="2800" dirty="0">
                <a:solidFill>
                  <a:srgbClr val="0000FF"/>
                </a:solidFill>
                <a:latin typeface="+mn-lt"/>
                <a:ea typeface="隶书" pitchFamily="49" charset="-122"/>
              </a:rPr>
              <a:t>输出一个布局</a:t>
            </a:r>
          </a:p>
          <a:p>
            <a:pPr>
              <a:buClr>
                <a:schemeClr val="tx1"/>
              </a:buClr>
              <a:buSzPct val="50000"/>
              <a:buFont typeface="Wingdings" pitchFamily="2" charset="2"/>
              <a:buNone/>
            </a:pPr>
            <a:r>
              <a:rPr lang="zh-CN" altLang="en-US" sz="2800" b="1" dirty="0">
                <a:solidFill>
                  <a:srgbClr val="000099"/>
                </a:solidFill>
                <a:latin typeface="+mn-lt"/>
                <a:ea typeface="仿宋_GB2312" pitchFamily="49" charset="-122"/>
              </a:rPr>
              <a:t>             </a:t>
            </a:r>
            <a:r>
              <a:rPr lang="en-US" altLang="en-US" sz="2800" b="1" dirty="0">
                <a:solidFill>
                  <a:srgbClr val="CC3300"/>
                </a:solidFill>
                <a:latin typeface="+mn-lt"/>
                <a:ea typeface="仿宋_GB2312" pitchFamily="49" charset="-122"/>
              </a:rPr>
              <a:t> </a:t>
            </a:r>
            <a:r>
              <a:rPr lang="en-US" altLang="en-US" sz="2800" b="1" dirty="0" smtClean="0">
                <a:solidFill>
                  <a:srgbClr val="CC3300"/>
                </a:solidFill>
                <a:latin typeface="+mn-lt"/>
                <a:ea typeface="仿宋_GB2312" pitchFamily="49" charset="-122"/>
              </a:rPr>
              <a:t> </a:t>
            </a:r>
            <a:r>
              <a:rPr lang="en-US" altLang="zh-CN" sz="2800" b="1" dirty="0" smtClean="0">
                <a:solidFill>
                  <a:schemeClr val="tx2"/>
                </a:solidFill>
                <a:latin typeface="+mn-lt"/>
                <a:ea typeface="仿宋_GB2312" pitchFamily="49" charset="-122"/>
              </a:rPr>
              <a:t>for (</a:t>
            </a:r>
            <a:r>
              <a:rPr lang="en-US" altLang="zh-CN" sz="2800" dirty="0" smtClean="0">
                <a:solidFill>
                  <a:schemeClr val="tx2"/>
                </a:solidFill>
                <a:latin typeface="+mn-lt"/>
                <a:ea typeface="仿宋_GB2312" pitchFamily="49" charset="-122"/>
              </a:rPr>
              <a:t>k</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0</a:t>
            </a:r>
            <a:r>
              <a:rPr lang="en-US" altLang="zh-CN" sz="2800" b="1" dirty="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k</a:t>
            </a:r>
            <a:r>
              <a:rPr lang="en-US" altLang="zh-CN" sz="2800" b="1" dirty="0" smtClean="0">
                <a:solidFill>
                  <a:schemeClr val="tx2"/>
                </a:solidFill>
                <a:latin typeface="+mn-lt"/>
                <a:ea typeface="仿宋_GB2312" pitchFamily="49" charset="-122"/>
              </a:rPr>
              <a:t>&lt;</a:t>
            </a:r>
            <a:r>
              <a:rPr lang="en-US" altLang="zh-CN" sz="2800" dirty="0" smtClean="0">
                <a:solidFill>
                  <a:schemeClr val="tx2"/>
                </a:solidFill>
                <a:latin typeface="+mn-lt"/>
                <a:ea typeface="仿宋_GB2312" pitchFamily="49" charset="-122"/>
              </a:rPr>
              <a:t>n</a:t>
            </a:r>
            <a:r>
              <a:rPr lang="en-US" altLang="zh-CN" sz="2800" b="1" dirty="0">
                <a:solidFill>
                  <a:schemeClr val="tx2"/>
                </a:solidFill>
                <a:latin typeface="+mn-lt"/>
                <a:ea typeface="仿宋_GB2312" pitchFamily="49" charset="-122"/>
              </a:rPr>
              <a:t>; </a:t>
            </a:r>
            <a:r>
              <a:rPr lang="en-US" altLang="zh-CN" sz="2800" dirty="0">
                <a:solidFill>
                  <a:schemeClr val="tx2"/>
                </a:solidFill>
                <a:latin typeface="+mn-lt"/>
                <a:ea typeface="仿宋_GB2312" pitchFamily="49" charset="-122"/>
              </a:rPr>
              <a:t>k</a:t>
            </a:r>
            <a:r>
              <a:rPr lang="en-US" altLang="zh-CN" sz="2800" b="1" dirty="0" smtClean="0">
                <a:solidFill>
                  <a:schemeClr val="tx2"/>
                </a:solidFill>
                <a:latin typeface="+mn-lt"/>
                <a:ea typeface="仿宋_GB2312" pitchFamily="49" charset="-122"/>
              </a:rPr>
              <a:t>++) </a:t>
            </a:r>
            <a:endParaRPr lang="en-US" altLang="zh-CN" sz="2800" b="1" dirty="0">
              <a:solidFill>
                <a:schemeClr val="tx2"/>
              </a:solidFill>
              <a:latin typeface="+mn-lt"/>
              <a:ea typeface="仿宋_GB2312" pitchFamily="49" charset="-122"/>
            </a:endParaRPr>
          </a:p>
          <a:p>
            <a:pPr>
              <a:buClr>
                <a:schemeClr val="tx1"/>
              </a:buClr>
              <a:buSzPct val="50000"/>
              <a:buFont typeface="Wingdings" pitchFamily="2" charset="2"/>
              <a:buNone/>
            </a:pPr>
            <a:r>
              <a:rPr lang="en-US" altLang="zh-CN" sz="2800" b="1" dirty="0">
                <a:solidFill>
                  <a:schemeClr val="tx2"/>
                </a:solidFill>
                <a:latin typeface="+mn-lt"/>
                <a:ea typeface="仿宋_GB2312" pitchFamily="49" charset="-122"/>
              </a:rPr>
              <a:t>               </a:t>
            </a:r>
            <a:r>
              <a:rPr lang="en-US" altLang="zh-CN" sz="2800" b="1" dirty="0" smtClean="0">
                <a:solidFill>
                  <a:schemeClr val="tx2"/>
                </a:solidFill>
                <a:latin typeface="+mn-lt"/>
                <a:ea typeface="仿宋_GB2312" pitchFamily="49" charset="-122"/>
              </a:rPr>
              <a:t>    </a:t>
            </a:r>
            <a:r>
              <a:rPr lang="en-US" altLang="zh-CN" sz="2800" b="1" dirty="0" err="1" smtClean="0">
                <a:solidFill>
                  <a:schemeClr val="tx2"/>
                </a:solidFill>
                <a:latin typeface="+mn-lt"/>
                <a:ea typeface="仿宋_GB2312" pitchFamily="49" charset="-122"/>
              </a:rPr>
              <a:t>cout</a:t>
            </a:r>
            <a:r>
              <a:rPr lang="en-US" altLang="zh-CN" sz="2800" b="1" dirty="0" smtClean="0">
                <a:solidFill>
                  <a:schemeClr val="tx2"/>
                </a:solidFill>
                <a:latin typeface="+mn-lt"/>
                <a:ea typeface="仿宋_GB2312" pitchFamily="49" charset="-122"/>
              </a:rPr>
              <a:t>&lt;&lt;</a:t>
            </a:r>
            <a:r>
              <a:rPr lang="en-US" altLang="zh-CN" sz="2800" dirty="0" smtClean="0">
                <a:solidFill>
                  <a:schemeClr val="tx2"/>
                </a:solidFill>
                <a:latin typeface="+mn-lt"/>
                <a:ea typeface="仿宋_GB2312" pitchFamily="49" charset="-122"/>
              </a:rPr>
              <a:t>q</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k</a:t>
            </a:r>
            <a:r>
              <a:rPr lang="en-US" altLang="zh-CN" sz="2800" b="1" dirty="0" smtClean="0">
                <a:solidFill>
                  <a:schemeClr val="tx2"/>
                </a:solidFill>
                <a:latin typeface="+mn-lt"/>
                <a:ea typeface="仿宋_GB2312" pitchFamily="49" charset="-122"/>
              </a:rPr>
              <a:t>]&lt;&lt;‘</a:t>
            </a:r>
            <a:r>
              <a:rPr lang="en-US" altLang="zh-CN" sz="2800" dirty="0" smtClean="0">
                <a:solidFill>
                  <a:schemeClr val="tx2"/>
                </a:solidFill>
                <a:latin typeface="+mn-lt"/>
                <a:ea typeface="仿宋_GB2312" pitchFamily="49" charset="-122"/>
              </a:rPr>
              <a:t>,</a:t>
            </a:r>
            <a:r>
              <a:rPr lang="en-US" altLang="zh-CN" sz="2800" b="1" dirty="0" smtClean="0">
                <a:solidFill>
                  <a:schemeClr val="tx2"/>
                </a:solidFill>
                <a:latin typeface="+mn-lt"/>
                <a:ea typeface="仿宋_GB2312" pitchFamily="49" charset="-122"/>
              </a:rPr>
              <a:t>’;</a:t>
            </a:r>
            <a:endParaRPr lang="en-US" altLang="zh-CN" sz="2800" b="1" dirty="0">
              <a:solidFill>
                <a:schemeClr val="tx2"/>
              </a:solidFill>
              <a:latin typeface="+mn-lt"/>
              <a:ea typeface="仿宋_GB2312" pitchFamily="49" charset="-122"/>
            </a:endParaRPr>
          </a:p>
          <a:p>
            <a:pPr>
              <a:buClr>
                <a:schemeClr val="tx1"/>
              </a:buClr>
              <a:buSzPct val="50000"/>
              <a:buFont typeface="Wingdings" pitchFamily="2" charset="2"/>
              <a:buNone/>
            </a:pPr>
            <a:r>
              <a:rPr lang="en-US" altLang="zh-CN" sz="2800" b="1" dirty="0">
                <a:solidFill>
                  <a:schemeClr val="tx2"/>
                </a:solidFill>
                <a:latin typeface="+mn-lt"/>
                <a:ea typeface="仿宋_GB2312" pitchFamily="49" charset="-122"/>
              </a:rPr>
              <a:t>              </a:t>
            </a:r>
            <a:r>
              <a:rPr lang="en-US" altLang="zh-CN" sz="2800" b="1" dirty="0" smtClean="0">
                <a:solidFill>
                  <a:schemeClr val="tx2"/>
                </a:solidFill>
                <a:latin typeface="+mn-lt"/>
                <a:ea typeface="仿宋_GB2312" pitchFamily="49" charset="-122"/>
              </a:rPr>
              <a:t> </a:t>
            </a:r>
            <a:r>
              <a:rPr lang="en-US" altLang="zh-CN" sz="2800" b="1" dirty="0" err="1" smtClean="0">
                <a:solidFill>
                  <a:schemeClr val="tx2"/>
                </a:solidFill>
                <a:latin typeface="+mn-lt"/>
                <a:ea typeface="仿宋_GB2312" pitchFamily="49" charset="-122"/>
              </a:rPr>
              <a:t>cout</a:t>
            </a:r>
            <a:r>
              <a:rPr lang="en-US" altLang="zh-CN" sz="2800" b="1" dirty="0" smtClean="0">
                <a:solidFill>
                  <a:schemeClr val="tx2"/>
                </a:solidFill>
                <a:latin typeface="+mn-lt"/>
                <a:ea typeface="仿宋_GB2312" pitchFamily="49" charset="-122"/>
              </a:rPr>
              <a:t>&lt;&lt;</a:t>
            </a:r>
            <a:r>
              <a:rPr lang="en-US" altLang="zh-CN" sz="2800" b="1" dirty="0" err="1" smtClean="0">
                <a:solidFill>
                  <a:schemeClr val="tx2"/>
                </a:solidFill>
                <a:latin typeface="+mn-lt"/>
                <a:ea typeface="仿宋_GB2312" pitchFamily="49" charset="-122"/>
              </a:rPr>
              <a:t>endl</a:t>
            </a:r>
            <a:r>
              <a:rPr lang="en-US" altLang="zh-CN" sz="2800" b="1" dirty="0">
                <a:solidFill>
                  <a:schemeClr val="tx2"/>
                </a:solidFill>
                <a:latin typeface="+mn-lt"/>
                <a:ea typeface="仿宋_GB2312" pitchFamily="49" charset="-122"/>
              </a:rPr>
              <a:t>;</a:t>
            </a:r>
          </a:p>
          <a:p>
            <a:pPr>
              <a:buClr>
                <a:schemeClr val="tx1"/>
              </a:buClr>
              <a:buSzPct val="50000"/>
              <a:buFont typeface="Wingdings" pitchFamily="2" charset="2"/>
              <a:buNone/>
            </a:pPr>
            <a:r>
              <a:rPr lang="en-US" altLang="zh-CN" sz="2800" b="1" dirty="0">
                <a:solidFill>
                  <a:schemeClr val="tx2"/>
                </a:solidFill>
                <a:latin typeface="+mn-lt"/>
                <a:ea typeface="仿宋_GB2312" pitchFamily="49" charset="-122"/>
              </a:rPr>
              <a:t>          }</a:t>
            </a:r>
          </a:p>
          <a:p>
            <a:pPr>
              <a:buClr>
                <a:schemeClr val="tx1"/>
              </a:buClr>
              <a:buSzPct val="50000"/>
              <a:buFont typeface="Wingdings" pitchFamily="2" charset="2"/>
              <a:buNone/>
            </a:pPr>
            <a:r>
              <a:rPr lang="en-US" altLang="zh-CN" sz="2800" b="1" dirty="0">
                <a:solidFill>
                  <a:schemeClr val="tx2"/>
                </a:solidFill>
                <a:latin typeface="+mn-lt"/>
                <a:ea typeface="仿宋_GB2312" pitchFamily="49" charset="-122"/>
              </a:rPr>
              <a:t>          else  </a:t>
            </a:r>
            <a:r>
              <a:rPr lang="en-US" altLang="zh-CN" sz="2800" dirty="0" smtClean="0">
                <a:solidFill>
                  <a:schemeClr val="tx2"/>
                </a:solidFill>
                <a:latin typeface="+mn-lt"/>
                <a:ea typeface="仿宋_GB2312" pitchFamily="49" charset="-122"/>
              </a:rPr>
              <a:t>Queen</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i</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1</a:t>
            </a:r>
            <a:r>
              <a:rPr lang="en-US" altLang="zh-CN" sz="2800" b="1" dirty="0" smtClean="0">
                <a:solidFill>
                  <a:schemeClr val="tx2"/>
                </a:solidFill>
                <a:latin typeface="+mn-lt"/>
                <a:ea typeface="仿宋_GB2312" pitchFamily="49" charset="-122"/>
              </a:rPr>
              <a:t>);</a:t>
            </a:r>
            <a:endParaRPr lang="en-US" altLang="zh-CN" sz="2800" b="1" dirty="0">
              <a:solidFill>
                <a:schemeClr val="tx2"/>
              </a:solidFill>
              <a:latin typeface="+mn-lt"/>
              <a:ea typeface="仿宋_GB2312" pitchFamily="49" charset="-122"/>
            </a:endParaRPr>
          </a:p>
          <a:p>
            <a:pPr>
              <a:buClr>
                <a:schemeClr val="tx1"/>
              </a:buClr>
              <a:buSzPct val="50000"/>
              <a:buFont typeface="Wingdings" pitchFamily="2" charset="2"/>
              <a:buNone/>
            </a:pPr>
            <a:r>
              <a:rPr lang="en-US" altLang="zh-CN" sz="2800" b="1" dirty="0">
                <a:solidFill>
                  <a:schemeClr val="tx2"/>
                </a:solidFill>
                <a:latin typeface="+mn-lt"/>
                <a:ea typeface="仿宋_GB2312" pitchFamily="49" charset="-122"/>
              </a:rPr>
              <a:t>          </a:t>
            </a:r>
            <a:r>
              <a:rPr lang="en-US" altLang="zh-CN" sz="2800" dirty="0" err="1">
                <a:solidFill>
                  <a:schemeClr val="tx2"/>
                </a:solidFill>
                <a:latin typeface="+mn-lt"/>
                <a:ea typeface="仿宋_GB2312" pitchFamily="49" charset="-122"/>
              </a:rPr>
              <a:t>col</a:t>
            </a:r>
            <a:r>
              <a:rPr lang="en-US" altLang="zh-CN" sz="2800" b="1" dirty="0">
                <a:solidFill>
                  <a:schemeClr val="tx2"/>
                </a:solidFill>
                <a:latin typeface="+mn-lt"/>
                <a:ea typeface="仿宋_GB2312" pitchFamily="49" charset="-122"/>
              </a:rPr>
              <a:t>[</a:t>
            </a:r>
            <a:r>
              <a:rPr lang="en-US" altLang="zh-CN" sz="2800" dirty="0">
                <a:solidFill>
                  <a:schemeClr val="tx2"/>
                </a:solidFill>
                <a:latin typeface="+mn-lt"/>
                <a:ea typeface="仿宋_GB2312" pitchFamily="49" charset="-122"/>
              </a:rPr>
              <a:t>j</a:t>
            </a:r>
            <a:r>
              <a:rPr lang="en-US" altLang="zh-CN" sz="2800" b="1" dirty="0" smtClean="0">
                <a:solidFill>
                  <a:schemeClr val="tx2"/>
                </a:solidFill>
                <a:latin typeface="+mn-lt"/>
                <a:ea typeface="仿宋_GB2312" pitchFamily="49" charset="-122"/>
              </a:rPr>
              <a:t>]=</a:t>
            </a:r>
            <a:r>
              <a:rPr lang="en-US" altLang="zh-CN" sz="2800" dirty="0" err="1" smtClean="0">
                <a:solidFill>
                  <a:schemeClr val="tx2"/>
                </a:solidFill>
                <a:latin typeface="+mn-lt"/>
                <a:ea typeface="仿宋_GB2312" pitchFamily="49" charset="-122"/>
              </a:rPr>
              <a:t>md</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n</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i</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j</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1</a:t>
            </a:r>
            <a:r>
              <a:rPr lang="en-US" altLang="zh-CN" sz="2800" b="1" dirty="0" smtClean="0">
                <a:solidFill>
                  <a:schemeClr val="tx2"/>
                </a:solidFill>
                <a:latin typeface="+mn-lt"/>
                <a:ea typeface="仿宋_GB2312" pitchFamily="49" charset="-122"/>
              </a:rPr>
              <a:t>]=</a:t>
            </a:r>
            <a:r>
              <a:rPr lang="en-US" altLang="zh-CN" sz="2800" dirty="0" err="1" smtClean="0">
                <a:solidFill>
                  <a:schemeClr val="tx2"/>
                </a:solidFill>
                <a:latin typeface="+mn-lt"/>
                <a:ea typeface="仿宋_GB2312" pitchFamily="49" charset="-122"/>
              </a:rPr>
              <a:t>sd</a:t>
            </a:r>
            <a:r>
              <a:rPr lang="en-US" altLang="zh-CN" sz="2800" b="1" dirty="0" smtClean="0">
                <a:solidFill>
                  <a:schemeClr val="tx2"/>
                </a:solidFill>
                <a:latin typeface="+mn-lt"/>
                <a:ea typeface="仿宋_GB2312" pitchFamily="49" charset="-122"/>
              </a:rPr>
              <a:t>[</a:t>
            </a:r>
            <a:r>
              <a:rPr lang="en-US" altLang="zh-CN" sz="2800" dirty="0" err="1" smtClean="0">
                <a:solidFill>
                  <a:schemeClr val="tx2"/>
                </a:solidFill>
                <a:latin typeface="+mn-lt"/>
                <a:ea typeface="仿宋_GB2312" pitchFamily="49" charset="-122"/>
              </a:rPr>
              <a:t>i</a:t>
            </a:r>
            <a:r>
              <a:rPr lang="en-US" altLang="zh-CN" sz="2800" b="1" dirty="0" err="1" smtClean="0">
                <a:solidFill>
                  <a:schemeClr val="tx2"/>
                </a:solidFill>
                <a:latin typeface="+mn-lt"/>
                <a:ea typeface="仿宋_GB2312" pitchFamily="49" charset="-122"/>
              </a:rPr>
              <a:t>+</a:t>
            </a:r>
            <a:r>
              <a:rPr lang="en-US" altLang="zh-CN" sz="2800" dirty="0" err="1" smtClean="0">
                <a:solidFill>
                  <a:schemeClr val="tx2"/>
                </a:solidFill>
                <a:latin typeface="+mn-lt"/>
                <a:ea typeface="仿宋_GB2312" pitchFamily="49" charset="-122"/>
              </a:rPr>
              <a:t>j</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0</a:t>
            </a:r>
            <a:r>
              <a:rPr lang="en-US" altLang="zh-CN" sz="2800" b="1" dirty="0">
                <a:solidFill>
                  <a:schemeClr val="tx2"/>
                </a:solidFill>
                <a:latin typeface="+mn-lt"/>
                <a:ea typeface="仿宋_GB2312" pitchFamily="49" charset="-122"/>
              </a:rPr>
              <a:t>;</a:t>
            </a:r>
          </a:p>
          <a:p>
            <a:pPr>
              <a:buClr>
                <a:schemeClr val="tx1"/>
              </a:buClr>
              <a:buSzPct val="50000"/>
              <a:buFont typeface="Wingdings" pitchFamily="2" charset="2"/>
              <a:buNone/>
            </a:pPr>
            <a:r>
              <a:rPr lang="en-US" altLang="zh-CN" sz="2800" b="1" dirty="0">
                <a:solidFill>
                  <a:schemeClr val="tx2"/>
                </a:solidFill>
                <a:latin typeface="+mn-lt"/>
                <a:ea typeface="仿宋_GB2312" pitchFamily="49" charset="-122"/>
              </a:rPr>
              <a:t>          </a:t>
            </a:r>
            <a:r>
              <a:rPr lang="en-US" altLang="zh-CN" sz="2800" dirty="0">
                <a:solidFill>
                  <a:schemeClr val="tx2"/>
                </a:solidFill>
                <a:latin typeface="+mn-lt"/>
                <a:ea typeface="仿宋_GB2312" pitchFamily="49" charset="-122"/>
              </a:rPr>
              <a:t>q</a:t>
            </a:r>
            <a:r>
              <a:rPr lang="en-US" altLang="zh-CN" sz="2800" b="1" dirty="0">
                <a:solidFill>
                  <a:schemeClr val="tx2"/>
                </a:solidFill>
                <a:latin typeface="+mn-lt"/>
                <a:ea typeface="仿宋_GB2312" pitchFamily="49" charset="-122"/>
              </a:rPr>
              <a:t>[</a:t>
            </a:r>
            <a:r>
              <a:rPr lang="en-US" altLang="zh-CN" sz="2800" dirty="0" err="1">
                <a:solidFill>
                  <a:schemeClr val="tx2"/>
                </a:solidFill>
                <a:latin typeface="+mn-lt"/>
                <a:ea typeface="仿宋_GB2312" pitchFamily="49" charset="-122"/>
              </a:rPr>
              <a:t>i</a:t>
            </a:r>
            <a:r>
              <a:rPr lang="en-US" altLang="zh-CN" sz="2800" b="1" dirty="0" smtClean="0">
                <a:solidFill>
                  <a:schemeClr val="tx2"/>
                </a:solidFill>
                <a:latin typeface="+mn-lt"/>
                <a:ea typeface="仿宋_GB2312" pitchFamily="49" charset="-122"/>
              </a:rPr>
              <a:t>]=</a:t>
            </a:r>
            <a:r>
              <a:rPr lang="en-US" altLang="zh-CN" sz="2800" dirty="0" smtClean="0">
                <a:solidFill>
                  <a:schemeClr val="tx2"/>
                </a:solidFill>
                <a:latin typeface="+mn-lt"/>
                <a:ea typeface="仿宋_GB2312" pitchFamily="49" charset="-122"/>
              </a:rPr>
              <a:t>0</a:t>
            </a:r>
            <a:r>
              <a:rPr lang="en-US" altLang="zh-CN" sz="2800" b="1" dirty="0">
                <a:solidFill>
                  <a:schemeClr val="tx2"/>
                </a:solidFill>
                <a:latin typeface="+mn-lt"/>
                <a:ea typeface="仿宋_GB2312" pitchFamily="49" charset="-122"/>
              </a:rPr>
              <a:t>;</a:t>
            </a:r>
            <a:r>
              <a:rPr lang="en-US" altLang="zh-CN" sz="2800" b="1" dirty="0">
                <a:solidFill>
                  <a:srgbClr val="CC3300"/>
                </a:solidFill>
                <a:latin typeface="+mn-lt"/>
                <a:ea typeface="仿宋_GB2312" pitchFamily="49" charset="-122"/>
              </a:rPr>
              <a:t>  </a:t>
            </a:r>
            <a:r>
              <a:rPr lang="en-US" altLang="zh-CN" sz="2800" b="1" dirty="0" smtClean="0">
                <a:solidFill>
                  <a:srgbClr val="0000FF"/>
                </a:solidFill>
                <a:latin typeface="+mn-lt"/>
                <a:ea typeface="隶书" pitchFamily="49" charset="-122"/>
              </a:rPr>
              <a:t>//</a:t>
            </a:r>
            <a:r>
              <a:rPr lang="zh-CN" altLang="en-US" sz="2800" dirty="0">
                <a:solidFill>
                  <a:srgbClr val="0000FF"/>
                </a:solidFill>
                <a:latin typeface="+mn-lt"/>
                <a:ea typeface="隶书" pitchFamily="49" charset="-122"/>
              </a:rPr>
              <a:t>撤消</a:t>
            </a:r>
            <a:r>
              <a:rPr lang="zh-CN" altLang="zh-CN" sz="2800" dirty="0" smtClean="0">
                <a:solidFill>
                  <a:srgbClr val="0000FF"/>
                </a:solidFill>
                <a:latin typeface="+mn-lt"/>
                <a:ea typeface="隶书" pitchFamily="49" charset="-122"/>
              </a:rPr>
              <a:t>第</a:t>
            </a:r>
            <a:r>
              <a:rPr lang="en-US" altLang="zh-CN" sz="2800" b="1" dirty="0" err="1" smtClean="0">
                <a:solidFill>
                  <a:srgbClr val="993300"/>
                </a:solidFill>
                <a:latin typeface="+mn-lt"/>
                <a:ea typeface="隶书" pitchFamily="49" charset="-122"/>
              </a:rPr>
              <a:t>i</a:t>
            </a:r>
            <a:r>
              <a:rPr lang="zh-CN" altLang="zh-CN" sz="2800" dirty="0" smtClean="0">
                <a:solidFill>
                  <a:srgbClr val="0000FF"/>
                </a:solidFill>
                <a:latin typeface="+mn-lt"/>
                <a:ea typeface="隶书" pitchFamily="49" charset="-122"/>
              </a:rPr>
              <a:t>行第</a:t>
            </a:r>
            <a:r>
              <a:rPr lang="en-US" altLang="zh-CN" sz="2800" b="1" dirty="0" smtClean="0">
                <a:solidFill>
                  <a:srgbClr val="993300"/>
                </a:solidFill>
                <a:latin typeface="+mn-lt"/>
                <a:ea typeface="隶书" pitchFamily="49" charset="-122"/>
              </a:rPr>
              <a:t>j</a:t>
            </a:r>
            <a:r>
              <a:rPr lang="zh-CN" altLang="en-US" sz="2800" dirty="0" smtClean="0">
                <a:solidFill>
                  <a:srgbClr val="0000FF"/>
                </a:solidFill>
                <a:latin typeface="+mn-lt"/>
                <a:ea typeface="隶书" pitchFamily="49" charset="-122"/>
              </a:rPr>
              <a:t>列</a:t>
            </a:r>
            <a:r>
              <a:rPr lang="zh-CN" altLang="en-US" sz="2800" dirty="0">
                <a:solidFill>
                  <a:srgbClr val="0000FF"/>
                </a:solidFill>
                <a:latin typeface="+mn-lt"/>
                <a:ea typeface="隶书" pitchFamily="49" charset="-122"/>
              </a:rPr>
              <a:t>的皇后</a:t>
            </a:r>
            <a:endParaRPr lang="zh-CN" altLang="en-US" sz="2800" b="1" dirty="0">
              <a:solidFill>
                <a:srgbClr val="0000FF"/>
              </a:solidFill>
              <a:latin typeface="+mn-lt"/>
              <a:ea typeface="隶书" pitchFamily="49" charset="-122"/>
            </a:endParaRPr>
          </a:p>
          <a:p>
            <a:pPr>
              <a:buClr>
                <a:schemeClr val="tx1"/>
              </a:buClr>
              <a:buSzPct val="50000"/>
              <a:buFont typeface="Wingdings" pitchFamily="2" charset="2"/>
              <a:buNone/>
            </a:pPr>
            <a:r>
              <a:rPr lang="zh-CN" altLang="en-US" sz="2800" b="1" dirty="0">
                <a:solidFill>
                  <a:srgbClr val="CC3300"/>
                </a:solidFill>
                <a:latin typeface="+mn-lt"/>
                <a:ea typeface="仿宋_GB2312" pitchFamily="49" charset="-122"/>
              </a:rPr>
              <a:t>       </a:t>
            </a:r>
            <a:r>
              <a:rPr lang="en-US" altLang="zh-CN" sz="2800" b="1" dirty="0">
                <a:solidFill>
                  <a:schemeClr val="tx2"/>
                </a:solidFill>
                <a:latin typeface="+mn-lt"/>
                <a:ea typeface="仿宋_GB2312" pitchFamily="49" charset="-122"/>
              </a:rPr>
              <a:t>}</a:t>
            </a:r>
          </a:p>
          <a:p>
            <a:pPr>
              <a:buClr>
                <a:schemeClr val="tx1"/>
              </a:buClr>
              <a:buSzPct val="50000"/>
              <a:buFont typeface="Wingdings" pitchFamily="2" charset="2"/>
              <a:buNone/>
            </a:pPr>
            <a:r>
              <a:rPr lang="en-US" altLang="zh-CN" sz="2800" b="1" dirty="0">
                <a:solidFill>
                  <a:schemeClr val="tx2"/>
                </a:solidFill>
                <a:latin typeface="+mn-lt"/>
                <a:ea typeface="仿宋_GB2312" pitchFamily="49" charset="-122"/>
              </a:rPr>
              <a:t>    }</a:t>
            </a:r>
          </a:p>
          <a:p>
            <a:pPr>
              <a:buClr>
                <a:schemeClr val="tx1"/>
              </a:buClr>
              <a:buSzPct val="50000"/>
              <a:buFont typeface="Wingdings" pitchFamily="2" charset="2"/>
              <a:buNone/>
            </a:pPr>
            <a:r>
              <a:rPr lang="en-US" altLang="zh-CN" sz="2800" b="1" dirty="0">
                <a:solidFill>
                  <a:schemeClr val="tx2"/>
                </a:solidFill>
                <a:latin typeface="+mn-lt"/>
                <a:ea typeface="仿宋_GB2312" pitchFamily="49" charset="-122"/>
              </a:rPr>
              <a:t>}</a:t>
            </a:r>
          </a:p>
        </p:txBody>
      </p:sp>
      <p:sp>
        <p:nvSpPr>
          <p:cNvPr id="4" name="AutoShape 5">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strips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54</a:t>
            </a:fld>
            <a:endParaRPr lang="en-US" altLang="zh-CN"/>
          </a:p>
        </p:txBody>
      </p:sp>
      <p:sp>
        <p:nvSpPr>
          <p:cNvPr id="3" name="Rectangle 4"/>
          <p:cNvSpPr>
            <a:spLocks noChangeArrowheads="1"/>
          </p:cNvSpPr>
          <p:nvPr/>
        </p:nvSpPr>
        <p:spPr bwMode="auto">
          <a:xfrm>
            <a:off x="763588" y="701675"/>
            <a:ext cx="7772400" cy="762000"/>
          </a:xfrm>
          <a:prstGeom prst="rect">
            <a:avLst/>
          </a:prstGeom>
          <a:noFill/>
          <a:ln w="9525">
            <a:noFill/>
            <a:miter lim="800000"/>
            <a:headEnd/>
            <a:tailEnd/>
          </a:ln>
          <a:effectLst/>
        </p:spPr>
        <p:txBody>
          <a:bodyPr anchor="ctr"/>
          <a:lstStyle/>
          <a:p>
            <a:pPr algn="ctr">
              <a:defRPr/>
            </a:pPr>
            <a:r>
              <a:rPr lang="en-US" altLang="zh-CN" sz="4000" b="1" dirty="0" smtClean="0">
                <a:solidFill>
                  <a:srgbClr val="C00000"/>
                </a:solidFill>
                <a:effectLst>
                  <a:outerShdw blurRad="38100" dist="38100" dir="2700000" algn="tl">
                    <a:srgbClr val="C0C0C0"/>
                  </a:outerShdw>
                </a:effectLst>
                <a:ea typeface="仿宋_GB2312" pitchFamily="49" charset="-122"/>
              </a:rPr>
              <a:t>5.3 </a:t>
            </a:r>
            <a:r>
              <a:rPr lang="zh-CN" altLang="en-US" sz="4000" b="1" dirty="0">
                <a:solidFill>
                  <a:srgbClr val="C00000"/>
                </a:solidFill>
                <a:effectLst>
                  <a:outerShdw blurRad="38100" dist="38100" dir="2700000" algn="tl">
                    <a:srgbClr val="C0C0C0"/>
                  </a:outerShdw>
                </a:effectLst>
                <a:ea typeface="仿宋_GB2312" pitchFamily="49" charset="-122"/>
              </a:rPr>
              <a:t>广义表 </a:t>
            </a:r>
            <a:r>
              <a:rPr lang="en-US" altLang="zh-CN" sz="4000" b="1" dirty="0">
                <a:solidFill>
                  <a:srgbClr val="C00000"/>
                </a:solidFill>
                <a:effectLst>
                  <a:outerShdw blurRad="38100" dist="38100" dir="2700000" algn="tl">
                    <a:srgbClr val="C0C0C0"/>
                  </a:outerShdw>
                </a:effectLst>
                <a:ea typeface="仿宋_GB2312" pitchFamily="49" charset="-122"/>
              </a:rPr>
              <a:t>(General </a:t>
            </a:r>
            <a:r>
              <a:rPr lang="en-US" altLang="zh-CN" sz="4000" b="1" dirty="0" smtClean="0">
                <a:solidFill>
                  <a:srgbClr val="C00000"/>
                </a:solidFill>
                <a:effectLst>
                  <a:outerShdw blurRad="38100" dist="38100" dir="2700000" algn="tl">
                    <a:srgbClr val="C0C0C0"/>
                  </a:outerShdw>
                </a:effectLst>
                <a:ea typeface="仿宋_GB2312" pitchFamily="49" charset="-122"/>
              </a:rPr>
              <a:t>Lists)</a:t>
            </a:r>
            <a:endParaRPr lang="en-US" altLang="zh-CN" sz="4000" b="1" dirty="0">
              <a:solidFill>
                <a:srgbClr val="C00000"/>
              </a:solidFill>
              <a:effectLst>
                <a:outerShdw blurRad="38100" dist="38100" dir="2700000" algn="tl">
                  <a:srgbClr val="C0C0C0"/>
                </a:outerShdw>
              </a:effectLst>
              <a:ea typeface="仿宋_GB2312" pitchFamily="49" charset="-122"/>
            </a:endParaRPr>
          </a:p>
        </p:txBody>
      </p:sp>
      <p:sp>
        <p:nvSpPr>
          <p:cNvPr id="4" name="Rectangle 5"/>
          <p:cNvSpPr>
            <a:spLocks noChangeArrowheads="1"/>
          </p:cNvSpPr>
          <p:nvPr/>
        </p:nvSpPr>
        <p:spPr bwMode="auto">
          <a:xfrm>
            <a:off x="979984" y="1493168"/>
            <a:ext cx="7633220" cy="5029200"/>
          </a:xfrm>
          <a:prstGeom prst="rect">
            <a:avLst/>
          </a:prstGeom>
          <a:noFill/>
          <a:ln w="9525">
            <a:noFill/>
            <a:miter lim="800000"/>
            <a:headEnd/>
            <a:tailEnd/>
          </a:ln>
          <a:effectLst/>
        </p:spPr>
        <p:txBody>
          <a:bodyPr/>
          <a:lstStyle/>
          <a:p>
            <a:pPr marL="342900" indent="-342900" algn="just">
              <a:spcBef>
                <a:spcPct val="20000"/>
              </a:spcBef>
              <a:buClr>
                <a:schemeClr val="tx2"/>
              </a:buClr>
              <a:buFont typeface="Wingdings" pitchFamily="2" charset="2"/>
              <a:buChar char="§"/>
              <a:defRPr/>
            </a:pPr>
            <a:r>
              <a:rPr lang="zh-CN" altLang="en-US" sz="2800" b="1" u="sng" dirty="0">
                <a:solidFill>
                  <a:srgbClr val="006600"/>
                </a:solidFill>
                <a:effectLst>
                  <a:outerShdw blurRad="38100" dist="38100" dir="2700000" algn="tl">
                    <a:srgbClr val="C0C0C0"/>
                  </a:outerShdw>
                </a:effectLst>
                <a:ea typeface="仿宋_GB2312" pitchFamily="49" charset="-122"/>
              </a:rPr>
              <a:t>广义表的概念</a:t>
            </a:r>
            <a:r>
              <a:rPr lang="zh-CN" altLang="en-US" sz="2800" b="1" dirty="0">
                <a:solidFill>
                  <a:schemeClr val="hlink"/>
                </a:solidFill>
                <a:effectLst>
                  <a:outerShdw blurRad="38100" dist="38100" dir="2700000" algn="tl">
                    <a:srgbClr val="C0C0C0"/>
                  </a:outerShdw>
                </a:effectLst>
                <a:ea typeface="仿宋_GB2312" pitchFamily="49" charset="-122"/>
              </a:rPr>
              <a:t>  </a:t>
            </a:r>
            <a:r>
              <a:rPr lang="en-US" altLang="zh-CN" sz="2800" b="1" i="1" dirty="0">
                <a:solidFill>
                  <a:srgbClr val="CC0066"/>
                </a:solidFill>
                <a:effectLst>
                  <a:outerShdw blurRad="38100" dist="38100" dir="2700000" algn="tl">
                    <a:srgbClr val="C0C0C0"/>
                  </a:outerShdw>
                </a:effectLst>
                <a:ea typeface="仿宋_GB2312" pitchFamily="49" charset="-122"/>
              </a:rPr>
              <a:t>n</a:t>
            </a:r>
            <a:r>
              <a:rPr lang="en-US" altLang="zh-CN" sz="2800" b="1" dirty="0">
                <a:solidFill>
                  <a:schemeClr val="hlink"/>
                </a:solidFill>
                <a:effectLst>
                  <a:outerShdw blurRad="38100" dist="38100" dir="2700000" algn="tl">
                    <a:srgbClr val="C0C0C0"/>
                  </a:outerShdw>
                </a:effectLst>
                <a:ea typeface="仿宋_GB2312" pitchFamily="49" charset="-122"/>
              </a:rPr>
              <a:t> </a:t>
            </a:r>
            <a:r>
              <a:rPr lang="en-US" altLang="zh-CN" sz="2800" b="1" dirty="0" smtClean="0">
                <a:solidFill>
                  <a:srgbClr val="0000CC"/>
                </a:solidFill>
                <a:effectLst>
                  <a:outerShdw blurRad="38100" dist="38100" dir="2700000" algn="tl">
                    <a:srgbClr val="C0C0C0"/>
                  </a:outerShdw>
                </a:effectLst>
                <a:ea typeface="仿宋_GB2312" pitchFamily="49" charset="-122"/>
              </a:rPr>
              <a:t>(</a:t>
            </a:r>
            <a:r>
              <a:rPr lang="en-US" altLang="zh-CN" sz="2800" b="1" dirty="0" smtClean="0">
                <a:solidFill>
                  <a:srgbClr val="CC0066"/>
                </a:solidFill>
                <a:effectLst>
                  <a:outerShdw blurRad="38100" dist="38100" dir="2700000" algn="tl">
                    <a:srgbClr val="C0C0C0"/>
                  </a:outerShdw>
                </a:effectLst>
                <a:ea typeface="仿宋_GB2312" pitchFamily="49" charset="-122"/>
                <a:sym typeface="Symbol" pitchFamily="18" charset="2"/>
              </a:rPr>
              <a:t>0</a:t>
            </a:r>
            <a:r>
              <a:rPr lang="en-US" altLang="zh-CN" sz="2800" b="1" dirty="0" smtClean="0">
                <a:solidFill>
                  <a:srgbClr val="0000CC"/>
                </a:solidFill>
                <a:effectLst>
                  <a:outerShdw blurRad="38100" dist="38100" dir="2700000" algn="tl">
                    <a:srgbClr val="C0C0C0"/>
                  </a:outerShdw>
                </a:effectLst>
                <a:ea typeface="仿宋_GB2312" pitchFamily="49" charset="-122"/>
              </a:rPr>
              <a:t>)</a:t>
            </a:r>
            <a:r>
              <a:rPr lang="zh-CN" altLang="en-US" sz="2800" b="1" dirty="0">
                <a:solidFill>
                  <a:srgbClr val="0000CC"/>
                </a:solidFill>
                <a:effectLst>
                  <a:outerShdw blurRad="38100" dist="38100" dir="2700000" algn="tl">
                    <a:srgbClr val="C0C0C0"/>
                  </a:outerShdw>
                </a:effectLst>
                <a:ea typeface="仿宋_GB2312" pitchFamily="49" charset="-122"/>
              </a:rPr>
              <a:t>个表元素组成的</a:t>
            </a:r>
            <a:r>
              <a:rPr lang="zh-CN" altLang="en-US" sz="2800" b="1" dirty="0" smtClean="0">
                <a:solidFill>
                  <a:srgbClr val="0000CC"/>
                </a:solidFill>
                <a:effectLst>
                  <a:outerShdw blurRad="38100" dist="38100" dir="2700000" algn="tl">
                    <a:srgbClr val="C0C0C0"/>
                  </a:outerShdw>
                </a:effectLst>
                <a:ea typeface="仿宋_GB2312" pitchFamily="49" charset="-122"/>
              </a:rPr>
              <a:t>有限序列</a:t>
            </a:r>
            <a:r>
              <a:rPr lang="zh-CN" altLang="en-US" sz="2800" b="1" dirty="0">
                <a:solidFill>
                  <a:srgbClr val="0000CC"/>
                </a:solidFill>
                <a:effectLst>
                  <a:outerShdw blurRad="38100" dist="38100" dir="2700000" algn="tl">
                    <a:srgbClr val="C0C0C0"/>
                  </a:outerShdw>
                </a:effectLst>
                <a:ea typeface="仿宋_GB2312" pitchFamily="49" charset="-122"/>
              </a:rPr>
              <a:t>，记作：</a:t>
            </a:r>
            <a:endParaRPr lang="zh-CN" altLang="en-US" sz="2800" dirty="0">
              <a:solidFill>
                <a:srgbClr val="0000CC"/>
              </a:solidFill>
              <a:ea typeface="仿宋_GB2312" pitchFamily="49" charset="-122"/>
            </a:endParaRPr>
          </a:p>
          <a:p>
            <a:pPr marL="342900" indent="-342900" algn="just">
              <a:spcBef>
                <a:spcPct val="20000"/>
              </a:spcBef>
              <a:buClr>
                <a:schemeClr val="tx2"/>
              </a:buClr>
              <a:buFont typeface="Wingdings" pitchFamily="2" charset="2"/>
              <a:buNone/>
              <a:defRPr/>
            </a:pPr>
            <a:r>
              <a:rPr lang="zh-CN" altLang="en-US" sz="2800" i="1" dirty="0">
                <a:solidFill>
                  <a:schemeClr val="hlink"/>
                </a:solidFill>
                <a:ea typeface="仿宋_GB2312" pitchFamily="49" charset="-122"/>
              </a:rPr>
              <a:t>             </a:t>
            </a:r>
            <a:r>
              <a:rPr lang="en-US" altLang="zh-CN" sz="2800" b="1" i="1" dirty="0">
                <a:solidFill>
                  <a:srgbClr val="CC0066"/>
                </a:solidFill>
                <a:ea typeface="仿宋_GB2312" pitchFamily="49" charset="-122"/>
              </a:rPr>
              <a:t>LS</a:t>
            </a:r>
            <a:r>
              <a:rPr lang="en-US" altLang="zh-CN" sz="2800" b="1" dirty="0">
                <a:solidFill>
                  <a:srgbClr val="CC0066"/>
                </a:solidFill>
                <a:ea typeface="仿宋_GB2312" pitchFamily="49" charset="-122"/>
              </a:rPr>
              <a:t> (</a:t>
            </a:r>
            <a:r>
              <a:rPr lang="en-US" altLang="zh-CN" sz="2800" b="1" i="1" dirty="0">
                <a:solidFill>
                  <a:srgbClr val="CC0066"/>
                </a:solidFill>
                <a:ea typeface="仿宋_GB2312" pitchFamily="49" charset="-122"/>
              </a:rPr>
              <a:t>a</a:t>
            </a:r>
            <a:r>
              <a:rPr lang="en-US" altLang="zh-CN" sz="2800" b="1" baseline="-25000" dirty="0">
                <a:solidFill>
                  <a:srgbClr val="CC0066"/>
                </a:solidFill>
                <a:ea typeface="仿宋_GB2312" pitchFamily="49" charset="-122"/>
              </a:rPr>
              <a:t>0</a:t>
            </a:r>
            <a:r>
              <a:rPr lang="en-US" altLang="zh-CN" sz="2800" b="1" dirty="0">
                <a:solidFill>
                  <a:srgbClr val="CC0066"/>
                </a:solidFill>
                <a:ea typeface="仿宋_GB2312" pitchFamily="49" charset="-122"/>
              </a:rPr>
              <a:t>, </a:t>
            </a:r>
            <a:r>
              <a:rPr lang="en-US" altLang="zh-CN" sz="2800" b="1" i="1" dirty="0">
                <a:solidFill>
                  <a:srgbClr val="CC0066"/>
                </a:solidFill>
                <a:ea typeface="仿宋_GB2312" pitchFamily="49" charset="-122"/>
              </a:rPr>
              <a:t>a</a:t>
            </a:r>
            <a:r>
              <a:rPr lang="en-US" altLang="zh-CN" sz="2800" b="1" baseline="-25000" dirty="0">
                <a:solidFill>
                  <a:srgbClr val="CC0066"/>
                </a:solidFill>
                <a:ea typeface="仿宋_GB2312" pitchFamily="49" charset="-122"/>
              </a:rPr>
              <a:t>1</a:t>
            </a:r>
            <a:r>
              <a:rPr lang="en-US" altLang="zh-CN" sz="2800" b="1" dirty="0">
                <a:solidFill>
                  <a:srgbClr val="CC0066"/>
                </a:solidFill>
                <a:ea typeface="仿宋_GB2312" pitchFamily="49" charset="-122"/>
              </a:rPr>
              <a:t>, </a:t>
            </a:r>
            <a:r>
              <a:rPr lang="en-US" altLang="zh-CN" sz="2800" b="1" i="1" dirty="0">
                <a:solidFill>
                  <a:srgbClr val="CC0066"/>
                </a:solidFill>
                <a:ea typeface="仿宋_GB2312" pitchFamily="49" charset="-122"/>
              </a:rPr>
              <a:t>a</a:t>
            </a:r>
            <a:r>
              <a:rPr lang="en-US" altLang="zh-CN" sz="2800" b="1" baseline="-25000" dirty="0">
                <a:solidFill>
                  <a:srgbClr val="CC0066"/>
                </a:solidFill>
                <a:ea typeface="仿宋_GB2312" pitchFamily="49" charset="-122"/>
              </a:rPr>
              <a:t>2</a:t>
            </a:r>
            <a:r>
              <a:rPr lang="en-US" altLang="zh-CN" sz="2800" b="1" dirty="0">
                <a:solidFill>
                  <a:srgbClr val="CC0066"/>
                </a:solidFill>
                <a:ea typeface="仿宋_GB2312" pitchFamily="49" charset="-122"/>
              </a:rPr>
              <a:t>, …, </a:t>
            </a:r>
            <a:r>
              <a:rPr lang="en-US" altLang="zh-CN" sz="2800" b="1" i="1" dirty="0">
                <a:solidFill>
                  <a:srgbClr val="CC0066"/>
                </a:solidFill>
                <a:ea typeface="仿宋_GB2312" pitchFamily="49" charset="-122"/>
              </a:rPr>
              <a:t>a</a:t>
            </a:r>
            <a:r>
              <a:rPr lang="en-US" altLang="zh-CN" sz="2800" b="1" i="1" baseline="-25000" dirty="0">
                <a:solidFill>
                  <a:srgbClr val="CC0066"/>
                </a:solidFill>
                <a:ea typeface="仿宋_GB2312" pitchFamily="49" charset="-122"/>
              </a:rPr>
              <a:t>n</a:t>
            </a:r>
            <a:r>
              <a:rPr lang="en-US" altLang="zh-CN" sz="2800" b="1" baseline="-25000" dirty="0">
                <a:solidFill>
                  <a:srgbClr val="CC0066"/>
                </a:solidFill>
                <a:ea typeface="仿宋_GB2312" pitchFamily="49" charset="-122"/>
              </a:rPr>
              <a:t>-1</a:t>
            </a:r>
            <a:r>
              <a:rPr lang="en-US" altLang="zh-CN" sz="2800" b="1" dirty="0">
                <a:solidFill>
                  <a:srgbClr val="CC0066"/>
                </a:solidFill>
                <a:ea typeface="仿宋_GB2312" pitchFamily="49" charset="-122"/>
              </a:rPr>
              <a:t>)</a:t>
            </a:r>
          </a:p>
          <a:p>
            <a:pPr marL="342900" indent="-342900" algn="just">
              <a:spcBef>
                <a:spcPct val="20000"/>
              </a:spcBef>
              <a:buClr>
                <a:schemeClr val="tx2"/>
              </a:buClr>
              <a:buFont typeface="Wingdings" pitchFamily="2" charset="2"/>
              <a:buChar char="§"/>
              <a:defRPr/>
            </a:pPr>
            <a:r>
              <a:rPr lang="en-US" altLang="zh-CN" sz="2800" b="1" i="1" dirty="0">
                <a:solidFill>
                  <a:srgbClr val="CC0066"/>
                </a:solidFill>
                <a:ea typeface="仿宋_GB2312" pitchFamily="49" charset="-122"/>
              </a:rPr>
              <a:t>LS</a:t>
            </a:r>
            <a:r>
              <a:rPr lang="zh-CN" altLang="zh-CN" sz="2800" b="1" dirty="0">
                <a:solidFill>
                  <a:srgbClr val="0000CC"/>
                </a:solidFill>
                <a:effectLst>
                  <a:outerShdw blurRad="38100" dist="38100" dir="2700000" algn="tl">
                    <a:srgbClr val="C0C0C0"/>
                  </a:outerShdw>
                </a:effectLst>
                <a:ea typeface="仿宋_GB2312" pitchFamily="49" charset="-122"/>
              </a:rPr>
              <a:t>是表名，</a:t>
            </a:r>
            <a:r>
              <a:rPr lang="en-US" altLang="zh-CN" sz="2800" b="1" i="1" dirty="0" err="1">
                <a:solidFill>
                  <a:srgbClr val="CC0066"/>
                </a:solidFill>
                <a:effectLst>
                  <a:outerShdw blurRad="38100" dist="38100" dir="2700000" algn="tl">
                    <a:srgbClr val="C0C0C0"/>
                  </a:outerShdw>
                </a:effectLst>
                <a:ea typeface="仿宋_GB2312" pitchFamily="49" charset="-122"/>
              </a:rPr>
              <a:t>a</a:t>
            </a:r>
            <a:r>
              <a:rPr lang="en-US" altLang="zh-CN" sz="2800" b="1" i="1" baseline="-25000" dirty="0" err="1">
                <a:solidFill>
                  <a:srgbClr val="CC0066"/>
                </a:solidFill>
                <a:effectLst>
                  <a:outerShdw blurRad="38100" dist="38100" dir="2700000" algn="tl">
                    <a:srgbClr val="C0C0C0"/>
                  </a:outerShdw>
                </a:effectLst>
                <a:ea typeface="仿宋_GB2312" pitchFamily="49" charset="-122"/>
              </a:rPr>
              <a:t>i</a:t>
            </a:r>
            <a:r>
              <a:rPr lang="zh-CN" altLang="zh-CN" sz="2800" b="1" dirty="0">
                <a:solidFill>
                  <a:srgbClr val="0000CC"/>
                </a:solidFill>
                <a:effectLst>
                  <a:outerShdw blurRad="38100" dist="38100" dir="2700000" algn="tl">
                    <a:srgbClr val="C0C0C0"/>
                  </a:outerShdw>
                </a:effectLst>
                <a:ea typeface="仿宋_GB2312" pitchFamily="49" charset="-122"/>
              </a:rPr>
              <a:t>是表元素，它可以是</a:t>
            </a:r>
            <a:r>
              <a:rPr lang="zh-CN" altLang="zh-CN" sz="2800" b="1" dirty="0">
                <a:solidFill>
                  <a:schemeClr val="tx2"/>
                </a:solidFill>
                <a:effectLst>
                  <a:outerShdw blurRad="38100" dist="38100" dir="2700000" algn="tl">
                    <a:srgbClr val="C0C0C0"/>
                  </a:outerShdw>
                </a:effectLst>
                <a:ea typeface="仿宋_GB2312" pitchFamily="49" charset="-122"/>
              </a:rPr>
              <a:t>表</a:t>
            </a:r>
            <a:r>
              <a:rPr lang="zh-CN" altLang="en-US" sz="2800" b="1" dirty="0">
                <a:solidFill>
                  <a:srgbClr val="0000CC"/>
                </a:solidFill>
                <a:effectLst>
                  <a:outerShdw blurRad="38100" dist="38100" dir="2700000" algn="tl">
                    <a:srgbClr val="C0C0C0"/>
                  </a:outerShdw>
                </a:effectLst>
                <a:ea typeface="仿宋_GB2312" pitchFamily="49" charset="-122"/>
              </a:rPr>
              <a:t>（</a:t>
            </a:r>
            <a:r>
              <a:rPr lang="zh-CN" altLang="en-US" sz="2800" b="1" dirty="0" smtClean="0">
                <a:solidFill>
                  <a:srgbClr val="0000CC"/>
                </a:solidFill>
                <a:effectLst>
                  <a:outerShdw blurRad="38100" dist="38100" dir="2700000" algn="tl">
                    <a:srgbClr val="C0C0C0"/>
                  </a:outerShdw>
                </a:effectLst>
                <a:ea typeface="仿宋_GB2312" pitchFamily="49" charset="-122"/>
              </a:rPr>
              <a:t>称为</a:t>
            </a:r>
            <a:r>
              <a:rPr lang="zh-CN" altLang="en-US" sz="2800" b="1" dirty="0">
                <a:solidFill>
                  <a:schemeClr val="tx2"/>
                </a:solidFill>
                <a:effectLst>
                  <a:outerShdw blurRad="38100" dist="38100" dir="2700000" algn="tl">
                    <a:srgbClr val="C0C0C0"/>
                  </a:outerShdw>
                </a:effectLst>
                <a:ea typeface="仿宋_GB2312" pitchFamily="49" charset="-122"/>
              </a:rPr>
              <a:t>子表</a:t>
            </a:r>
            <a:r>
              <a:rPr lang="zh-CN" altLang="en-US" sz="2800" b="1" dirty="0">
                <a:solidFill>
                  <a:srgbClr val="0000CC"/>
                </a:solidFill>
                <a:effectLst>
                  <a:outerShdw blurRad="38100" dist="38100" dir="2700000" algn="tl">
                    <a:srgbClr val="C0C0C0"/>
                  </a:outerShdw>
                </a:effectLst>
                <a:ea typeface="仿宋_GB2312" pitchFamily="49" charset="-122"/>
              </a:rPr>
              <a:t>），可以是</a:t>
            </a:r>
            <a:r>
              <a:rPr lang="zh-CN" altLang="en-US" sz="2800" b="1" dirty="0">
                <a:solidFill>
                  <a:schemeClr val="tx2"/>
                </a:solidFill>
                <a:effectLst>
                  <a:outerShdw blurRad="38100" dist="38100" dir="2700000" algn="tl">
                    <a:srgbClr val="C0C0C0"/>
                  </a:outerShdw>
                </a:effectLst>
                <a:ea typeface="仿宋_GB2312" pitchFamily="49" charset="-122"/>
              </a:rPr>
              <a:t>数据元素</a:t>
            </a:r>
            <a:r>
              <a:rPr lang="zh-CN" altLang="en-US" sz="2800" b="1" dirty="0">
                <a:solidFill>
                  <a:srgbClr val="0000CC"/>
                </a:solidFill>
                <a:effectLst>
                  <a:outerShdw blurRad="38100" dist="38100" dir="2700000" algn="tl">
                    <a:srgbClr val="C0C0C0"/>
                  </a:outerShdw>
                </a:effectLst>
                <a:ea typeface="仿宋_GB2312" pitchFamily="49" charset="-122"/>
              </a:rPr>
              <a:t>（称为</a:t>
            </a:r>
            <a:r>
              <a:rPr lang="zh-CN" altLang="en-US" sz="2800" b="1" dirty="0">
                <a:solidFill>
                  <a:schemeClr val="tx2"/>
                </a:solidFill>
                <a:effectLst>
                  <a:outerShdw blurRad="38100" dist="38100" dir="2700000" algn="tl">
                    <a:srgbClr val="C0C0C0"/>
                  </a:outerShdw>
                </a:effectLst>
                <a:ea typeface="仿宋_GB2312" pitchFamily="49" charset="-122"/>
              </a:rPr>
              <a:t>原子</a:t>
            </a:r>
            <a:r>
              <a:rPr lang="zh-CN" altLang="en-US" sz="2800" b="1" dirty="0">
                <a:solidFill>
                  <a:srgbClr val="0000CC"/>
                </a:solidFill>
                <a:effectLst>
                  <a:outerShdw blurRad="38100" dist="38100" dir="2700000" algn="tl">
                    <a:srgbClr val="C0C0C0"/>
                  </a:outerShdw>
                </a:effectLst>
                <a:ea typeface="仿宋_GB2312" pitchFamily="49" charset="-122"/>
              </a:rPr>
              <a:t>）。</a:t>
            </a:r>
          </a:p>
          <a:p>
            <a:pPr marL="342900" indent="-342900" algn="just">
              <a:spcBef>
                <a:spcPct val="20000"/>
              </a:spcBef>
              <a:buClr>
                <a:schemeClr val="tx2"/>
              </a:buClr>
              <a:buFont typeface="Wingdings" pitchFamily="2" charset="2"/>
              <a:buChar char="§"/>
              <a:defRPr/>
            </a:pPr>
            <a:r>
              <a:rPr lang="en-US" altLang="zh-CN" sz="2800" b="1" i="1" dirty="0">
                <a:solidFill>
                  <a:srgbClr val="CC0066"/>
                </a:solidFill>
                <a:effectLst>
                  <a:outerShdw blurRad="38100" dist="38100" dir="2700000" algn="tl">
                    <a:srgbClr val="C0C0C0"/>
                  </a:outerShdw>
                </a:effectLst>
                <a:ea typeface="仿宋_GB2312" pitchFamily="49" charset="-122"/>
              </a:rPr>
              <a:t>n</a:t>
            </a:r>
            <a:r>
              <a:rPr lang="zh-CN" altLang="zh-CN" sz="2800" b="1" dirty="0">
                <a:solidFill>
                  <a:srgbClr val="0000CC"/>
                </a:solidFill>
                <a:effectLst>
                  <a:outerShdw blurRad="38100" dist="38100" dir="2700000" algn="tl">
                    <a:srgbClr val="C0C0C0"/>
                  </a:outerShdw>
                </a:effectLst>
                <a:ea typeface="仿宋_GB2312" pitchFamily="49" charset="-122"/>
              </a:rPr>
              <a:t>为表的长度</a:t>
            </a:r>
            <a:r>
              <a:rPr lang="zh-CN" altLang="en-US" sz="2800" b="1" dirty="0">
                <a:solidFill>
                  <a:srgbClr val="0000CC"/>
                </a:solidFill>
                <a:effectLst>
                  <a:outerShdw blurRad="38100" dist="38100" dir="2700000" algn="tl">
                    <a:srgbClr val="C0C0C0"/>
                  </a:outerShdw>
                </a:effectLst>
                <a:ea typeface="仿宋_GB2312" pitchFamily="49" charset="-122"/>
              </a:rPr>
              <a:t>，</a:t>
            </a:r>
            <a:r>
              <a:rPr lang="en-US" altLang="zh-CN" sz="2800" b="1" i="1" dirty="0" smtClean="0">
                <a:solidFill>
                  <a:srgbClr val="CC0066"/>
                </a:solidFill>
                <a:effectLst>
                  <a:outerShdw blurRad="38100" dist="38100" dir="2700000" algn="tl">
                    <a:srgbClr val="C0C0C0"/>
                  </a:outerShdw>
                </a:effectLst>
                <a:ea typeface="仿宋_GB2312" pitchFamily="49" charset="-122"/>
              </a:rPr>
              <a:t>n</a:t>
            </a:r>
            <a:r>
              <a:rPr lang="en-US" altLang="zh-CN" sz="2800" b="1" dirty="0" smtClean="0">
                <a:solidFill>
                  <a:srgbClr val="CC0066"/>
                </a:solidFill>
                <a:effectLst>
                  <a:outerShdw blurRad="38100" dist="38100" dir="2700000" algn="tl">
                    <a:srgbClr val="C0C0C0"/>
                  </a:outerShdw>
                </a:effectLst>
                <a:ea typeface="仿宋_GB2312" pitchFamily="49" charset="-122"/>
              </a:rPr>
              <a:t>=0</a:t>
            </a:r>
            <a:r>
              <a:rPr lang="zh-CN" altLang="zh-CN" sz="2800" b="1" dirty="0">
                <a:solidFill>
                  <a:srgbClr val="0000CC"/>
                </a:solidFill>
                <a:effectLst>
                  <a:outerShdw blurRad="38100" dist="38100" dir="2700000" algn="tl">
                    <a:srgbClr val="C0C0C0"/>
                  </a:outerShdw>
                </a:effectLst>
                <a:ea typeface="仿宋_GB2312" pitchFamily="49" charset="-122"/>
              </a:rPr>
              <a:t>的广义表为空表。</a:t>
            </a:r>
            <a:endParaRPr lang="zh-CN" altLang="en-US" sz="2800" b="1" dirty="0">
              <a:solidFill>
                <a:srgbClr val="0000CC"/>
              </a:solidFill>
              <a:effectLst>
                <a:outerShdw blurRad="38100" dist="38100" dir="2700000" algn="tl">
                  <a:srgbClr val="C0C0C0"/>
                </a:outerShdw>
              </a:effectLst>
              <a:ea typeface="仿宋_GB2312" pitchFamily="49" charset="-122"/>
            </a:endParaRPr>
          </a:p>
          <a:p>
            <a:pPr marL="342900" indent="-342900" algn="just">
              <a:spcBef>
                <a:spcPct val="20000"/>
              </a:spcBef>
              <a:buClr>
                <a:schemeClr val="tx2"/>
              </a:buClr>
              <a:buFont typeface="Wingdings" pitchFamily="2" charset="2"/>
              <a:buChar char="§"/>
              <a:defRPr/>
            </a:pPr>
            <a:r>
              <a:rPr lang="en-US" altLang="zh-CN" sz="2800" b="1" i="1" dirty="0" smtClean="0">
                <a:solidFill>
                  <a:srgbClr val="CC0066"/>
                </a:solidFill>
                <a:effectLst>
                  <a:outerShdw blurRad="38100" dist="38100" dir="2700000" algn="tl">
                    <a:srgbClr val="C0C0C0"/>
                  </a:outerShdw>
                </a:effectLst>
                <a:ea typeface="仿宋_GB2312" pitchFamily="49" charset="-122"/>
              </a:rPr>
              <a:t>n</a:t>
            </a:r>
            <a:r>
              <a:rPr lang="en-US" altLang="zh-CN" sz="2800" b="1" dirty="0" smtClean="0">
                <a:solidFill>
                  <a:srgbClr val="CC0066"/>
                </a:solidFill>
                <a:effectLst>
                  <a:outerShdw blurRad="38100" dist="38100" dir="2700000" algn="tl">
                    <a:srgbClr val="C0C0C0"/>
                  </a:outerShdw>
                </a:effectLst>
                <a:ea typeface="仿宋_GB2312" pitchFamily="49" charset="-122"/>
              </a:rPr>
              <a:t>&gt;0</a:t>
            </a:r>
            <a:r>
              <a:rPr lang="zh-CN" altLang="zh-CN" sz="2800" b="1" dirty="0">
                <a:solidFill>
                  <a:srgbClr val="0000CC"/>
                </a:solidFill>
                <a:effectLst>
                  <a:outerShdw blurRad="38100" dist="38100" dir="2700000" algn="tl">
                    <a:srgbClr val="C0C0C0"/>
                  </a:outerShdw>
                </a:effectLst>
                <a:ea typeface="仿宋_GB2312" pitchFamily="49" charset="-122"/>
              </a:rPr>
              <a:t>时，</a:t>
            </a:r>
            <a:r>
              <a:rPr lang="zh-CN" altLang="en-US" sz="2800" b="1" dirty="0">
                <a:solidFill>
                  <a:srgbClr val="0000CC"/>
                </a:solidFill>
                <a:effectLst>
                  <a:outerShdw blurRad="38100" dist="38100" dir="2700000" algn="tl">
                    <a:srgbClr val="C0C0C0"/>
                  </a:outerShdw>
                </a:effectLst>
                <a:ea typeface="仿宋_GB2312" pitchFamily="49" charset="-122"/>
              </a:rPr>
              <a:t>表的第一个表元素称为广义</a:t>
            </a:r>
            <a:r>
              <a:rPr lang="zh-CN" altLang="en-US" sz="2800" b="1" dirty="0" smtClean="0">
                <a:solidFill>
                  <a:srgbClr val="0000CC"/>
                </a:solidFill>
                <a:effectLst>
                  <a:outerShdw blurRad="38100" dist="38100" dir="2700000" algn="tl">
                    <a:srgbClr val="C0C0C0"/>
                  </a:outerShdw>
                </a:effectLst>
                <a:ea typeface="仿宋_GB2312" pitchFamily="49" charset="-122"/>
              </a:rPr>
              <a:t>表的</a:t>
            </a:r>
            <a:r>
              <a:rPr lang="zh-CN" altLang="en-US" sz="2800" b="1" dirty="0">
                <a:solidFill>
                  <a:schemeClr val="tx2"/>
                </a:solidFill>
                <a:effectLst>
                  <a:outerShdw blurRad="38100" dist="38100" dir="2700000" algn="tl">
                    <a:srgbClr val="C0C0C0"/>
                  </a:outerShdw>
                </a:effectLst>
                <a:ea typeface="仿宋_GB2312" pitchFamily="49" charset="-122"/>
              </a:rPr>
              <a:t>表头</a:t>
            </a:r>
            <a:r>
              <a:rPr lang="en-US" altLang="zh-CN" sz="2800" b="1" dirty="0" smtClean="0">
                <a:solidFill>
                  <a:srgbClr val="0000CC"/>
                </a:solidFill>
                <a:effectLst>
                  <a:outerShdw blurRad="38100" dist="38100" dir="2700000" algn="tl">
                    <a:srgbClr val="C0C0C0"/>
                  </a:outerShdw>
                </a:effectLst>
                <a:ea typeface="仿宋_GB2312" pitchFamily="49" charset="-122"/>
              </a:rPr>
              <a:t>(</a:t>
            </a:r>
            <a:r>
              <a:rPr lang="en-US" altLang="zh-CN" sz="2800" b="1" i="1" dirty="0" smtClean="0">
                <a:solidFill>
                  <a:srgbClr val="CC0066"/>
                </a:solidFill>
                <a:effectLst>
                  <a:outerShdw blurRad="38100" dist="38100" dir="2700000" algn="tl">
                    <a:srgbClr val="C0C0C0"/>
                  </a:outerShdw>
                </a:effectLst>
                <a:ea typeface="仿宋_GB2312" pitchFamily="49" charset="-122"/>
              </a:rPr>
              <a:t>Head</a:t>
            </a:r>
            <a:r>
              <a:rPr lang="en-US" altLang="zh-CN" sz="2800" b="1" dirty="0">
                <a:solidFill>
                  <a:srgbClr val="0000CC"/>
                </a:solidFill>
                <a:effectLst>
                  <a:outerShdw blurRad="38100" dist="38100" dir="2700000" algn="tl">
                    <a:srgbClr val="C0C0C0"/>
                  </a:outerShdw>
                </a:effectLst>
                <a:ea typeface="仿宋_GB2312" pitchFamily="49" charset="-122"/>
              </a:rPr>
              <a:t>)</a:t>
            </a:r>
            <a:r>
              <a:rPr lang="zh-CN" altLang="en-US" sz="2800" b="1" dirty="0">
                <a:solidFill>
                  <a:srgbClr val="0000CC"/>
                </a:solidFill>
                <a:effectLst>
                  <a:outerShdw blurRad="38100" dist="38100" dir="2700000" algn="tl">
                    <a:srgbClr val="C0C0C0"/>
                  </a:outerShdw>
                </a:effectLst>
                <a:ea typeface="仿宋_GB2312" pitchFamily="49" charset="-122"/>
              </a:rPr>
              <a:t>，除此之外，其它表元素</a:t>
            </a:r>
            <a:r>
              <a:rPr lang="zh-CN" altLang="en-US" sz="2800" b="1" dirty="0" smtClean="0">
                <a:solidFill>
                  <a:srgbClr val="0000CC"/>
                </a:solidFill>
                <a:effectLst>
                  <a:outerShdw blurRad="38100" dist="38100" dir="2700000" algn="tl">
                    <a:srgbClr val="C0C0C0"/>
                  </a:outerShdw>
                </a:effectLst>
                <a:ea typeface="仿宋_GB2312" pitchFamily="49" charset="-122"/>
              </a:rPr>
              <a:t>组成</a:t>
            </a:r>
            <a:r>
              <a:rPr lang="zh-CN" altLang="en-US" sz="2800" b="1" dirty="0">
                <a:solidFill>
                  <a:srgbClr val="0000CC"/>
                </a:solidFill>
                <a:effectLst>
                  <a:outerShdw blurRad="38100" dist="38100" dir="2700000" algn="tl">
                    <a:srgbClr val="C0C0C0"/>
                  </a:outerShdw>
                </a:effectLst>
                <a:ea typeface="仿宋_GB2312" pitchFamily="49" charset="-122"/>
              </a:rPr>
              <a:t>的表称为广义表的</a:t>
            </a:r>
            <a:r>
              <a:rPr lang="zh-CN" altLang="en-US" sz="2800" b="1" dirty="0" smtClean="0">
                <a:solidFill>
                  <a:schemeClr val="tx2"/>
                </a:solidFill>
                <a:effectLst>
                  <a:outerShdw blurRad="38100" dist="38100" dir="2700000" algn="tl">
                    <a:srgbClr val="C0C0C0"/>
                  </a:outerShdw>
                </a:effectLst>
                <a:ea typeface="仿宋_GB2312" pitchFamily="49" charset="-122"/>
              </a:rPr>
              <a:t>表尾</a:t>
            </a:r>
            <a:r>
              <a:rPr lang="en-US" altLang="zh-CN" sz="2800" b="1" dirty="0" smtClean="0">
                <a:solidFill>
                  <a:srgbClr val="0000CC"/>
                </a:solidFill>
                <a:effectLst>
                  <a:outerShdw blurRad="38100" dist="38100" dir="2700000" algn="tl">
                    <a:srgbClr val="C0C0C0"/>
                  </a:outerShdw>
                </a:effectLst>
                <a:ea typeface="仿宋_GB2312" pitchFamily="49" charset="-122"/>
              </a:rPr>
              <a:t>(</a:t>
            </a:r>
            <a:r>
              <a:rPr lang="en-US" altLang="zh-CN" sz="2800" b="1" i="1" dirty="0" smtClean="0">
                <a:solidFill>
                  <a:srgbClr val="CC0066"/>
                </a:solidFill>
                <a:effectLst>
                  <a:outerShdw blurRad="38100" dist="38100" dir="2700000" algn="tl">
                    <a:srgbClr val="C0C0C0"/>
                  </a:outerShdw>
                </a:effectLst>
                <a:ea typeface="仿宋_GB2312" pitchFamily="49" charset="-122"/>
              </a:rPr>
              <a:t>Tail</a:t>
            </a:r>
            <a:r>
              <a:rPr lang="en-US" altLang="zh-CN" sz="2800" b="1" dirty="0" smtClean="0">
                <a:solidFill>
                  <a:srgbClr val="0000CC"/>
                </a:solidFill>
                <a:effectLst>
                  <a:outerShdw blurRad="38100" dist="38100" dir="2700000" algn="tl">
                    <a:srgbClr val="C0C0C0"/>
                  </a:outerShdw>
                </a:effectLst>
                <a:ea typeface="仿宋_GB2312" pitchFamily="49" charset="-122"/>
              </a:rPr>
              <a:t>)</a:t>
            </a:r>
            <a:r>
              <a:rPr lang="zh-CN" altLang="en-US" sz="2800" b="1" dirty="0" smtClean="0">
                <a:solidFill>
                  <a:srgbClr val="0000CC"/>
                </a:solidFill>
                <a:effectLst>
                  <a:outerShdw blurRad="38100" dist="38100" dir="2700000" algn="tl">
                    <a:srgbClr val="C0C0C0"/>
                  </a:outerShdw>
                </a:effectLst>
                <a:ea typeface="仿宋_GB2312" pitchFamily="49" charset="-122"/>
              </a:rPr>
              <a:t>。</a:t>
            </a:r>
            <a:r>
              <a:rPr lang="en-US" altLang="zh-CN" sz="2800" b="1" i="1" dirty="0" smtClean="0">
                <a:solidFill>
                  <a:srgbClr val="FF0000"/>
                </a:solidFill>
              </a:rPr>
              <a:t>Head</a:t>
            </a:r>
            <a:r>
              <a:rPr lang="en-US" altLang="zh-CN" sz="2800" b="1" dirty="0" smtClean="0">
                <a:solidFill>
                  <a:srgbClr val="FF0000"/>
                </a:solidFill>
              </a:rPr>
              <a:t>(</a:t>
            </a:r>
            <a:r>
              <a:rPr lang="en-US" altLang="zh-CN" sz="2800" b="1" i="1" dirty="0" smtClean="0">
                <a:solidFill>
                  <a:srgbClr val="FF0000"/>
                </a:solidFill>
              </a:rPr>
              <a:t>LS</a:t>
            </a:r>
            <a:r>
              <a:rPr lang="en-US" altLang="zh-CN" sz="2800" b="1" dirty="0" smtClean="0">
                <a:solidFill>
                  <a:srgbClr val="FF0000"/>
                </a:solidFill>
              </a:rPr>
              <a:t>)=</a:t>
            </a:r>
            <a:r>
              <a:rPr lang="en-US" altLang="zh-CN" sz="2800" b="1" i="1" dirty="0" smtClean="0">
                <a:solidFill>
                  <a:srgbClr val="FF0000"/>
                </a:solidFill>
              </a:rPr>
              <a:t>a</a:t>
            </a:r>
            <a:r>
              <a:rPr lang="en-US" altLang="zh-CN" sz="2800" b="1" baseline="-25000" dirty="0" smtClean="0">
                <a:solidFill>
                  <a:srgbClr val="FF0000"/>
                </a:solidFill>
              </a:rPr>
              <a:t>0</a:t>
            </a:r>
            <a:r>
              <a:rPr lang="zh-CN" altLang="en-US" sz="2800" b="1" dirty="0" smtClean="0">
                <a:solidFill>
                  <a:srgbClr val="0000CC"/>
                </a:solidFill>
              </a:rPr>
              <a:t>，</a:t>
            </a:r>
            <a:r>
              <a:rPr lang="en-US" altLang="zh-CN" sz="2800" b="1" dirty="0" smtClean="0">
                <a:solidFill>
                  <a:srgbClr val="0000CC"/>
                </a:solidFill>
              </a:rPr>
              <a:t> </a:t>
            </a:r>
            <a:r>
              <a:rPr lang="en-US" altLang="zh-CN" sz="2800" b="1" i="1" dirty="0" smtClean="0">
                <a:solidFill>
                  <a:srgbClr val="FF0000"/>
                </a:solidFill>
              </a:rPr>
              <a:t>Tail</a:t>
            </a:r>
            <a:r>
              <a:rPr lang="en-US" altLang="zh-CN" sz="2800" b="1" dirty="0" smtClean="0">
                <a:solidFill>
                  <a:srgbClr val="FF0000"/>
                </a:solidFill>
              </a:rPr>
              <a:t>(</a:t>
            </a:r>
            <a:r>
              <a:rPr lang="en-US" altLang="zh-CN" sz="2800" b="1" i="1" dirty="0" smtClean="0">
                <a:solidFill>
                  <a:srgbClr val="FF0000"/>
                </a:solidFill>
              </a:rPr>
              <a:t>LS</a:t>
            </a:r>
            <a:r>
              <a:rPr lang="en-US" altLang="zh-CN" sz="2800" b="1" dirty="0" smtClean="0">
                <a:solidFill>
                  <a:srgbClr val="FF0000"/>
                </a:solidFill>
              </a:rPr>
              <a:t>)=(</a:t>
            </a:r>
            <a:r>
              <a:rPr lang="en-US" altLang="zh-CN" sz="2800" b="1" i="1" dirty="0" smtClean="0">
                <a:solidFill>
                  <a:srgbClr val="FF0000"/>
                </a:solidFill>
              </a:rPr>
              <a:t>a</a:t>
            </a:r>
            <a:r>
              <a:rPr lang="en-US" altLang="zh-CN" sz="2800" b="1" baseline="-25000" dirty="0" smtClean="0">
                <a:solidFill>
                  <a:srgbClr val="FF0000"/>
                </a:solidFill>
              </a:rPr>
              <a:t>1</a:t>
            </a:r>
            <a:r>
              <a:rPr lang="en-US" altLang="zh-CN" sz="2800" b="1" dirty="0" smtClean="0">
                <a:solidFill>
                  <a:srgbClr val="FF0000"/>
                </a:solidFill>
              </a:rPr>
              <a:t>, </a:t>
            </a:r>
            <a:r>
              <a:rPr lang="en-US" altLang="zh-CN" sz="2800" b="1" i="1" dirty="0" smtClean="0">
                <a:solidFill>
                  <a:srgbClr val="FF0000"/>
                </a:solidFill>
              </a:rPr>
              <a:t>a</a:t>
            </a:r>
            <a:r>
              <a:rPr lang="en-US" altLang="zh-CN" sz="2800" b="1" baseline="-25000" dirty="0" smtClean="0">
                <a:solidFill>
                  <a:srgbClr val="FF0000"/>
                </a:solidFill>
              </a:rPr>
              <a:t>2</a:t>
            </a:r>
            <a:r>
              <a:rPr lang="en-US" altLang="zh-CN" sz="2800" b="1" dirty="0" smtClean="0">
                <a:solidFill>
                  <a:srgbClr val="FF0000"/>
                </a:solidFill>
              </a:rPr>
              <a:t>, …, </a:t>
            </a:r>
            <a:r>
              <a:rPr lang="en-US" altLang="zh-CN" sz="2800" b="1" i="1" dirty="0" smtClean="0">
                <a:solidFill>
                  <a:srgbClr val="FF0000"/>
                </a:solidFill>
              </a:rPr>
              <a:t>a</a:t>
            </a:r>
            <a:r>
              <a:rPr lang="en-US" altLang="zh-CN" sz="2800" b="1" i="1" baseline="-25000" dirty="0" smtClean="0">
                <a:solidFill>
                  <a:srgbClr val="FF0000"/>
                </a:solidFill>
              </a:rPr>
              <a:t>n</a:t>
            </a:r>
            <a:r>
              <a:rPr lang="en-US" altLang="zh-CN" sz="2800" b="1" baseline="-25000" dirty="0" smtClean="0">
                <a:solidFill>
                  <a:srgbClr val="FF0000"/>
                </a:solidFill>
              </a:rPr>
              <a:t>-1</a:t>
            </a:r>
            <a:r>
              <a:rPr lang="en-US" altLang="zh-CN" sz="2800" b="1" dirty="0" smtClean="0">
                <a:solidFill>
                  <a:srgbClr val="FF0000"/>
                </a:solidFill>
              </a:rPr>
              <a:t>)</a:t>
            </a:r>
            <a:r>
              <a:rPr lang="zh-CN" altLang="en-US" sz="2800" b="1" dirty="0" smtClean="0">
                <a:solidFill>
                  <a:srgbClr val="0000CC"/>
                </a:solidFill>
              </a:rPr>
              <a:t>。</a:t>
            </a:r>
            <a:endParaRPr lang="zh-CN" altLang="en-US" sz="2800" b="1" dirty="0">
              <a:solidFill>
                <a:srgbClr val="0000CC"/>
              </a:solidFill>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55</a:t>
            </a:fld>
            <a:endParaRPr lang="en-US" altLang="zh-CN"/>
          </a:p>
        </p:txBody>
      </p:sp>
      <p:sp>
        <p:nvSpPr>
          <p:cNvPr id="3" name="Rectangle 4"/>
          <p:cNvSpPr>
            <a:spLocks noChangeArrowheads="1"/>
          </p:cNvSpPr>
          <p:nvPr/>
        </p:nvSpPr>
        <p:spPr bwMode="auto">
          <a:xfrm>
            <a:off x="2127274" y="330911"/>
            <a:ext cx="4648200" cy="685800"/>
          </a:xfrm>
          <a:prstGeom prst="rect">
            <a:avLst/>
          </a:prstGeom>
          <a:noFill/>
          <a:ln w="9525">
            <a:noFill/>
            <a:miter lim="800000"/>
            <a:headEnd/>
            <a:tailEnd/>
          </a:ln>
          <a:effectLst/>
        </p:spPr>
        <p:txBody>
          <a:bodyPr lIns="92075" tIns="46038" rIns="92075" bIns="46038" anchor="ctr"/>
          <a:lstStyle/>
          <a:p>
            <a:pPr algn="ctr">
              <a:defRPr/>
            </a:pPr>
            <a:r>
              <a:rPr lang="zh-CN" altLang="en-US" sz="3600" b="1">
                <a:solidFill>
                  <a:schemeClr val="tx2"/>
                </a:solidFill>
                <a:effectLst>
                  <a:outerShdw blurRad="38100" dist="38100" dir="2700000" algn="tl">
                    <a:srgbClr val="C0C0C0"/>
                  </a:outerShdw>
                </a:effectLst>
                <a:ea typeface="仿宋_GB2312" pitchFamily="49" charset="-122"/>
              </a:rPr>
              <a:t>广义表的一些例子</a:t>
            </a:r>
          </a:p>
        </p:txBody>
      </p:sp>
      <p:sp>
        <p:nvSpPr>
          <p:cNvPr id="4" name="Text Box 5"/>
          <p:cNvSpPr txBox="1">
            <a:spLocks noChangeArrowheads="1"/>
          </p:cNvSpPr>
          <p:nvPr/>
        </p:nvSpPr>
        <p:spPr bwMode="auto">
          <a:xfrm>
            <a:off x="615974" y="907174"/>
            <a:ext cx="8172450" cy="5337175"/>
          </a:xfrm>
          <a:prstGeom prst="rect">
            <a:avLst/>
          </a:prstGeom>
          <a:noFill/>
          <a:ln w="9525">
            <a:noFill/>
            <a:miter lim="800000"/>
            <a:headEnd/>
            <a:tailEnd/>
          </a:ln>
          <a:effectLst/>
        </p:spPr>
        <p:txBody>
          <a:bodyPr>
            <a:spAutoFit/>
          </a:bodyPr>
          <a:lstStyle/>
          <a:p>
            <a:pPr>
              <a:spcBef>
                <a:spcPct val="20000"/>
              </a:spcBef>
              <a:defRPr/>
            </a:pPr>
            <a:r>
              <a:rPr lang="en-US" altLang="zh-CN" b="1" i="1" dirty="0" smtClean="0">
                <a:ea typeface="仿宋_GB2312" pitchFamily="49" charset="-122"/>
              </a:rPr>
              <a:t>A</a:t>
            </a:r>
            <a:r>
              <a:rPr lang="en-US" altLang="zh-CN" b="1" dirty="0" smtClean="0">
                <a:ea typeface="仿宋_GB2312" pitchFamily="49" charset="-122"/>
              </a:rPr>
              <a:t>=( </a:t>
            </a:r>
            <a:r>
              <a:rPr lang="en-US" altLang="zh-CN" b="1" dirty="0">
                <a:ea typeface="仿宋_GB2312" pitchFamily="49" charset="-122"/>
              </a:rPr>
              <a:t>)</a:t>
            </a:r>
          </a:p>
          <a:p>
            <a:pPr>
              <a:spcBef>
                <a:spcPct val="20000"/>
              </a:spcBef>
              <a:defRPr/>
            </a:pPr>
            <a:r>
              <a:rPr lang="zh-CN" altLang="zh-CN" b="1" dirty="0">
                <a:solidFill>
                  <a:srgbClr val="0000CC"/>
                </a:solidFill>
                <a:effectLst>
                  <a:outerShdw blurRad="38100" dist="38100" dir="2700000" algn="tl">
                    <a:srgbClr val="C0C0C0"/>
                  </a:outerShdw>
                </a:effectLst>
                <a:ea typeface="仿宋_GB2312" pitchFamily="49" charset="-122"/>
              </a:rPr>
              <a:t>空表，长度为</a:t>
            </a:r>
            <a:r>
              <a:rPr lang="zh-CN" altLang="zh-CN" b="1" dirty="0">
                <a:solidFill>
                  <a:srgbClr val="CC0066"/>
                </a:solidFill>
                <a:effectLst>
                  <a:outerShdw blurRad="38100" dist="38100" dir="2700000" algn="tl">
                    <a:srgbClr val="C0C0C0"/>
                  </a:outerShdw>
                </a:effectLst>
                <a:ea typeface="仿宋_GB2312" pitchFamily="49" charset="-122"/>
              </a:rPr>
              <a:t>0</a:t>
            </a:r>
            <a:r>
              <a:rPr lang="zh-CN" altLang="zh-CN" b="1" dirty="0">
                <a:solidFill>
                  <a:srgbClr val="0000CC"/>
                </a:solidFill>
                <a:effectLst>
                  <a:outerShdw blurRad="38100" dist="38100" dir="2700000" algn="tl">
                    <a:srgbClr val="C0C0C0"/>
                  </a:outerShdw>
                </a:effectLst>
                <a:ea typeface="仿宋_GB2312" pitchFamily="49" charset="-122"/>
              </a:rPr>
              <a:t>，无表头和表尾。</a:t>
            </a:r>
            <a:endParaRPr lang="zh-CN" altLang="en-US" b="1" dirty="0">
              <a:solidFill>
                <a:srgbClr val="0000CC"/>
              </a:solidFill>
              <a:ea typeface="仿宋_GB2312" pitchFamily="49" charset="-122"/>
            </a:endParaRPr>
          </a:p>
          <a:p>
            <a:pPr>
              <a:spcBef>
                <a:spcPct val="20000"/>
              </a:spcBef>
              <a:defRPr/>
            </a:pPr>
            <a:r>
              <a:rPr lang="en-US" altLang="zh-CN" b="1" i="1" dirty="0" smtClean="0">
                <a:ea typeface="仿宋_GB2312" pitchFamily="49" charset="-122"/>
              </a:rPr>
              <a:t>B</a:t>
            </a:r>
            <a:r>
              <a:rPr lang="en-US" altLang="zh-CN" b="1" dirty="0" smtClean="0">
                <a:ea typeface="仿宋_GB2312" pitchFamily="49" charset="-122"/>
              </a:rPr>
              <a:t>=(6</a:t>
            </a:r>
            <a:r>
              <a:rPr lang="en-US" altLang="zh-CN" b="1" dirty="0">
                <a:ea typeface="仿宋_GB2312" pitchFamily="49" charset="-122"/>
              </a:rPr>
              <a:t>, </a:t>
            </a:r>
            <a:r>
              <a:rPr lang="en-US" altLang="zh-CN" b="1" dirty="0" smtClean="0">
                <a:ea typeface="仿宋_GB2312" pitchFamily="49" charset="-122"/>
              </a:rPr>
              <a:t>2)</a:t>
            </a:r>
            <a:endParaRPr lang="en-US" altLang="zh-CN" b="1" dirty="0">
              <a:ea typeface="仿宋_GB2312" pitchFamily="49" charset="-122"/>
            </a:endParaRPr>
          </a:p>
          <a:p>
            <a:pPr>
              <a:spcBef>
                <a:spcPct val="20000"/>
              </a:spcBef>
              <a:defRPr/>
            </a:pPr>
            <a:r>
              <a:rPr lang="zh-CN" altLang="en-US" b="1" dirty="0">
                <a:solidFill>
                  <a:srgbClr val="0000CC"/>
                </a:solidFill>
                <a:effectLst>
                  <a:outerShdw blurRad="38100" dist="38100" dir="2700000" algn="tl">
                    <a:srgbClr val="C0C0C0"/>
                  </a:outerShdw>
                </a:effectLst>
                <a:ea typeface="仿宋_GB2312" pitchFamily="49" charset="-122"/>
              </a:rPr>
              <a:t>线性表（只包括原子），长度为</a:t>
            </a:r>
            <a:r>
              <a:rPr lang="en-US" altLang="zh-CN" b="1" dirty="0">
                <a:solidFill>
                  <a:srgbClr val="CC0066"/>
                </a:solidFill>
                <a:effectLst>
                  <a:outerShdw blurRad="38100" dist="38100" dir="2700000" algn="tl">
                    <a:srgbClr val="C0C0C0"/>
                  </a:outerShdw>
                </a:effectLst>
                <a:ea typeface="仿宋_GB2312" pitchFamily="49" charset="-122"/>
              </a:rPr>
              <a:t>2</a:t>
            </a:r>
            <a:r>
              <a:rPr lang="zh-CN" altLang="en-US" b="1" dirty="0">
                <a:solidFill>
                  <a:srgbClr val="0000CC"/>
                </a:solidFill>
                <a:effectLst>
                  <a:outerShdw blurRad="38100" dist="38100" dir="2700000" algn="tl">
                    <a:srgbClr val="C0C0C0"/>
                  </a:outerShdw>
                </a:effectLst>
                <a:ea typeface="仿宋_GB2312" pitchFamily="49" charset="-122"/>
              </a:rPr>
              <a:t>，表头为</a:t>
            </a:r>
            <a:r>
              <a:rPr lang="en-US" altLang="zh-CN" b="1" dirty="0">
                <a:solidFill>
                  <a:srgbClr val="CC0066"/>
                </a:solidFill>
                <a:effectLst>
                  <a:outerShdw blurRad="38100" dist="38100" dir="2700000" algn="tl">
                    <a:srgbClr val="C0C0C0"/>
                  </a:outerShdw>
                </a:effectLst>
                <a:ea typeface="仿宋_GB2312" pitchFamily="49" charset="-122"/>
              </a:rPr>
              <a:t>6</a:t>
            </a:r>
            <a:r>
              <a:rPr lang="zh-CN" altLang="en-US" b="1" dirty="0">
                <a:solidFill>
                  <a:srgbClr val="0000CC"/>
                </a:solidFill>
                <a:effectLst>
                  <a:outerShdw blurRad="38100" dist="38100" dir="2700000" algn="tl">
                    <a:srgbClr val="C0C0C0"/>
                  </a:outerShdw>
                </a:effectLst>
                <a:ea typeface="仿宋_GB2312" pitchFamily="49" charset="-122"/>
              </a:rPr>
              <a:t>，表尾为</a:t>
            </a:r>
            <a:r>
              <a:rPr lang="en-US" altLang="zh-CN" b="1" dirty="0">
                <a:solidFill>
                  <a:srgbClr val="CC0066"/>
                </a:solidFill>
                <a:effectLst>
                  <a:outerShdw blurRad="38100" dist="38100" dir="2700000" algn="tl">
                    <a:srgbClr val="C0C0C0"/>
                  </a:outerShdw>
                </a:effectLst>
                <a:ea typeface="仿宋_GB2312" pitchFamily="49" charset="-122"/>
              </a:rPr>
              <a:t>(2)</a:t>
            </a:r>
            <a:r>
              <a:rPr lang="zh-CN" altLang="zh-CN" b="1" dirty="0">
                <a:solidFill>
                  <a:srgbClr val="0000CC"/>
                </a:solidFill>
                <a:effectLst>
                  <a:outerShdw blurRad="38100" dist="38100" dir="2700000" algn="tl">
                    <a:srgbClr val="C0C0C0"/>
                  </a:outerShdw>
                </a:effectLst>
              </a:rPr>
              <a:t>。</a:t>
            </a:r>
            <a:endParaRPr lang="zh-CN" altLang="en-US" b="1" dirty="0">
              <a:solidFill>
                <a:srgbClr val="0000CC"/>
              </a:solidFill>
              <a:ea typeface="仿宋_GB2312" pitchFamily="49" charset="-122"/>
            </a:endParaRPr>
          </a:p>
          <a:p>
            <a:pPr>
              <a:spcBef>
                <a:spcPct val="20000"/>
              </a:spcBef>
              <a:defRPr/>
            </a:pPr>
            <a:r>
              <a:rPr lang="en-US" altLang="zh-CN" b="1" i="1" dirty="0" smtClean="0">
                <a:ea typeface="仿宋_GB2312" pitchFamily="49" charset="-122"/>
              </a:rPr>
              <a:t>C</a:t>
            </a:r>
            <a:r>
              <a:rPr lang="en-US" altLang="zh-CN" b="1" dirty="0" smtClean="0">
                <a:ea typeface="仿宋_GB2312" pitchFamily="49" charset="-122"/>
              </a:rPr>
              <a:t>=(‘</a:t>
            </a:r>
            <a:r>
              <a:rPr lang="en-US" altLang="zh-CN" b="1" i="1" dirty="0">
                <a:ea typeface="仿宋_GB2312" pitchFamily="49" charset="-122"/>
              </a:rPr>
              <a:t>a</a:t>
            </a:r>
            <a:r>
              <a:rPr lang="en-US" altLang="zh-CN" b="1" dirty="0">
                <a:ea typeface="仿宋_GB2312" pitchFamily="49" charset="-122"/>
              </a:rPr>
              <a:t>’, </a:t>
            </a:r>
            <a:r>
              <a:rPr lang="en-US" altLang="zh-CN" b="1" dirty="0" smtClean="0">
                <a:ea typeface="仿宋_GB2312" pitchFamily="49" charset="-122"/>
              </a:rPr>
              <a:t>(5</a:t>
            </a:r>
            <a:r>
              <a:rPr lang="en-US" altLang="zh-CN" b="1" dirty="0">
                <a:ea typeface="仿宋_GB2312" pitchFamily="49" charset="-122"/>
              </a:rPr>
              <a:t>,  3,  ‘</a:t>
            </a:r>
            <a:r>
              <a:rPr lang="en-US" altLang="zh-CN" b="1" i="1" dirty="0">
                <a:ea typeface="仿宋_GB2312" pitchFamily="49" charset="-122"/>
              </a:rPr>
              <a:t>x</a:t>
            </a:r>
            <a:r>
              <a:rPr lang="en-US" altLang="zh-CN" b="1" dirty="0" smtClean="0">
                <a:ea typeface="仿宋_GB2312" pitchFamily="49" charset="-122"/>
              </a:rPr>
              <a:t>’))</a:t>
            </a:r>
            <a:endParaRPr lang="en-US" altLang="zh-CN" b="1" dirty="0">
              <a:ea typeface="仿宋_GB2312" pitchFamily="49" charset="-122"/>
            </a:endParaRPr>
          </a:p>
          <a:p>
            <a:pPr>
              <a:spcBef>
                <a:spcPct val="20000"/>
              </a:spcBef>
              <a:defRPr/>
            </a:pPr>
            <a:r>
              <a:rPr lang="zh-CN" altLang="en-US" b="1" dirty="0">
                <a:solidFill>
                  <a:srgbClr val="0000CC"/>
                </a:solidFill>
                <a:effectLst>
                  <a:outerShdw blurRad="38100" dist="38100" dir="2700000" algn="tl">
                    <a:srgbClr val="C0C0C0"/>
                  </a:outerShdw>
                </a:effectLst>
                <a:ea typeface="仿宋_GB2312" pitchFamily="49" charset="-122"/>
              </a:rPr>
              <a:t>长度为</a:t>
            </a:r>
            <a:r>
              <a:rPr lang="en-US" altLang="zh-CN" b="1" dirty="0">
                <a:solidFill>
                  <a:srgbClr val="CC0066"/>
                </a:solidFill>
                <a:effectLst>
                  <a:outerShdw blurRad="38100" dist="38100" dir="2700000" algn="tl">
                    <a:srgbClr val="C0C0C0"/>
                  </a:outerShdw>
                </a:effectLst>
                <a:ea typeface="仿宋_GB2312" pitchFamily="49" charset="-122"/>
              </a:rPr>
              <a:t>2</a:t>
            </a:r>
            <a:r>
              <a:rPr lang="zh-CN" altLang="en-US" b="1" dirty="0">
                <a:solidFill>
                  <a:srgbClr val="0000CC"/>
                </a:solidFill>
                <a:effectLst>
                  <a:outerShdw blurRad="38100" dist="38100" dir="2700000" algn="tl">
                    <a:srgbClr val="C0C0C0"/>
                  </a:outerShdw>
                </a:effectLst>
                <a:ea typeface="仿宋_GB2312" pitchFamily="49" charset="-122"/>
              </a:rPr>
              <a:t>，表头为</a:t>
            </a:r>
            <a:r>
              <a:rPr lang="en-US" altLang="zh-CN" b="1" dirty="0">
                <a:solidFill>
                  <a:srgbClr val="CC0066"/>
                </a:solidFill>
                <a:effectLst>
                  <a:outerShdw blurRad="38100" dist="38100" dir="2700000" algn="tl">
                    <a:srgbClr val="C0C0C0"/>
                  </a:outerShdw>
                </a:effectLst>
                <a:ea typeface="仿宋_GB2312" pitchFamily="49" charset="-122"/>
              </a:rPr>
              <a:t>‘</a:t>
            </a:r>
            <a:r>
              <a:rPr lang="en-US" altLang="zh-CN" b="1" i="1" dirty="0">
                <a:solidFill>
                  <a:srgbClr val="CC0066"/>
                </a:solidFill>
                <a:effectLst>
                  <a:outerShdw blurRad="38100" dist="38100" dir="2700000" algn="tl">
                    <a:srgbClr val="C0C0C0"/>
                  </a:outerShdw>
                </a:effectLst>
                <a:ea typeface="仿宋_GB2312" pitchFamily="49" charset="-122"/>
              </a:rPr>
              <a:t>a</a:t>
            </a:r>
            <a:r>
              <a:rPr lang="en-US" altLang="zh-CN" b="1" dirty="0">
                <a:solidFill>
                  <a:srgbClr val="CC0066"/>
                </a:solidFill>
                <a:effectLst>
                  <a:outerShdw blurRad="38100" dist="38100" dir="2700000" algn="tl">
                    <a:srgbClr val="C0C0C0"/>
                  </a:outerShdw>
                </a:effectLst>
                <a:ea typeface="仿宋_GB2312" pitchFamily="49" charset="-122"/>
              </a:rPr>
              <a:t>’</a:t>
            </a:r>
            <a:r>
              <a:rPr lang="zh-CN" altLang="en-US" b="1" dirty="0">
                <a:solidFill>
                  <a:srgbClr val="0000CC"/>
                </a:solidFill>
                <a:effectLst>
                  <a:outerShdw blurRad="38100" dist="38100" dir="2700000" algn="tl">
                    <a:srgbClr val="C0C0C0"/>
                  </a:outerShdw>
                </a:effectLst>
                <a:ea typeface="仿宋_GB2312" pitchFamily="49" charset="-122"/>
              </a:rPr>
              <a:t>，表尾为</a:t>
            </a:r>
            <a:r>
              <a:rPr lang="en-US" altLang="zh-CN" b="1" dirty="0">
                <a:solidFill>
                  <a:srgbClr val="CC0066"/>
                </a:solidFill>
                <a:effectLst>
                  <a:outerShdw blurRad="38100" dist="38100" dir="2700000" algn="tl">
                    <a:srgbClr val="C0C0C0"/>
                  </a:outerShdw>
                </a:effectLst>
                <a:ea typeface="仿宋_GB2312" pitchFamily="49" charset="-122"/>
              </a:rPr>
              <a:t>(( 5,  3, ‘</a:t>
            </a:r>
            <a:r>
              <a:rPr lang="en-US" altLang="zh-CN" b="1" i="1" dirty="0">
                <a:solidFill>
                  <a:srgbClr val="CC0066"/>
                </a:solidFill>
                <a:effectLst>
                  <a:outerShdw blurRad="38100" dist="38100" dir="2700000" algn="tl">
                    <a:srgbClr val="C0C0C0"/>
                  </a:outerShdw>
                </a:effectLst>
                <a:ea typeface="仿宋_GB2312" pitchFamily="49" charset="-122"/>
              </a:rPr>
              <a:t>x</a:t>
            </a:r>
            <a:r>
              <a:rPr lang="en-US" altLang="zh-CN" b="1" dirty="0">
                <a:solidFill>
                  <a:srgbClr val="CC0066"/>
                </a:solidFill>
                <a:effectLst>
                  <a:outerShdw blurRad="38100" dist="38100" dir="2700000" algn="tl">
                    <a:srgbClr val="C0C0C0"/>
                  </a:outerShdw>
                </a:effectLst>
                <a:ea typeface="仿宋_GB2312" pitchFamily="49" charset="-122"/>
              </a:rPr>
              <a:t>’ </a:t>
            </a:r>
            <a:r>
              <a:rPr lang="en-US" altLang="zh-CN" b="1" dirty="0" smtClean="0">
                <a:solidFill>
                  <a:srgbClr val="CC0066"/>
                </a:solidFill>
                <a:effectLst>
                  <a:outerShdw blurRad="38100" dist="38100" dir="2700000" algn="tl">
                    <a:srgbClr val="C0C0C0"/>
                  </a:outerShdw>
                </a:effectLst>
                <a:ea typeface="仿宋_GB2312" pitchFamily="49" charset="-122"/>
              </a:rPr>
              <a:t>))</a:t>
            </a:r>
            <a:r>
              <a:rPr lang="zh-CN" altLang="en-US" b="1" dirty="0" smtClean="0">
                <a:solidFill>
                  <a:srgbClr val="0000CC"/>
                </a:solidFill>
                <a:effectLst>
                  <a:outerShdw blurRad="38100" dist="38100" dir="2700000" algn="tl">
                    <a:srgbClr val="C0C0C0"/>
                  </a:outerShdw>
                </a:effectLst>
                <a:ea typeface="仿宋_GB2312" pitchFamily="49" charset="-122"/>
              </a:rPr>
              <a:t>（</a:t>
            </a:r>
            <a:r>
              <a:rPr lang="zh-CN" altLang="en-US" b="1" dirty="0">
                <a:solidFill>
                  <a:srgbClr val="0000CC"/>
                </a:solidFill>
                <a:effectLst>
                  <a:outerShdw blurRad="38100" dist="38100" dir="2700000" algn="tl">
                    <a:srgbClr val="C0C0C0"/>
                  </a:outerShdw>
                </a:effectLst>
                <a:ea typeface="仿宋_GB2312" pitchFamily="49" charset="-122"/>
              </a:rPr>
              <a:t>子表）</a:t>
            </a:r>
            <a:r>
              <a:rPr lang="zh-CN" altLang="zh-CN" b="1" dirty="0">
                <a:solidFill>
                  <a:srgbClr val="0000CC"/>
                </a:solidFill>
                <a:effectLst>
                  <a:outerShdw blurRad="38100" dist="38100" dir="2700000" algn="tl">
                    <a:srgbClr val="C0C0C0"/>
                  </a:outerShdw>
                </a:effectLst>
              </a:rPr>
              <a:t>。</a:t>
            </a:r>
            <a:endParaRPr lang="zh-CN" altLang="en-US" b="1" dirty="0">
              <a:solidFill>
                <a:srgbClr val="0000CC"/>
              </a:solidFill>
              <a:ea typeface="仿宋_GB2312" pitchFamily="49" charset="-122"/>
            </a:endParaRPr>
          </a:p>
          <a:p>
            <a:pPr>
              <a:spcBef>
                <a:spcPct val="20000"/>
              </a:spcBef>
              <a:defRPr/>
            </a:pPr>
            <a:r>
              <a:rPr lang="en-US" altLang="zh-CN" b="1" i="1" dirty="0" smtClean="0">
                <a:ea typeface="仿宋_GB2312" pitchFamily="49" charset="-122"/>
              </a:rPr>
              <a:t>D</a:t>
            </a:r>
            <a:r>
              <a:rPr lang="en-US" altLang="zh-CN" b="1" dirty="0" smtClean="0">
                <a:ea typeface="仿宋_GB2312" pitchFamily="49" charset="-122"/>
              </a:rPr>
              <a:t>=(</a:t>
            </a:r>
            <a:r>
              <a:rPr lang="en-US" altLang="zh-CN" b="1" i="1" dirty="0" smtClean="0">
                <a:ea typeface="仿宋_GB2312" pitchFamily="49" charset="-122"/>
              </a:rPr>
              <a:t>B</a:t>
            </a:r>
            <a:r>
              <a:rPr lang="en-US" altLang="zh-CN" b="1" dirty="0">
                <a:ea typeface="仿宋_GB2312" pitchFamily="49" charset="-122"/>
              </a:rPr>
              <a:t>, </a:t>
            </a:r>
            <a:r>
              <a:rPr lang="en-US" altLang="zh-CN" b="1" i="1" dirty="0">
                <a:ea typeface="仿宋_GB2312" pitchFamily="49" charset="-122"/>
              </a:rPr>
              <a:t>C</a:t>
            </a:r>
            <a:r>
              <a:rPr lang="en-US" altLang="zh-CN" b="1" dirty="0">
                <a:ea typeface="仿宋_GB2312" pitchFamily="49" charset="-122"/>
              </a:rPr>
              <a:t>, </a:t>
            </a:r>
            <a:r>
              <a:rPr lang="en-US" altLang="zh-CN" b="1" i="1" dirty="0" smtClean="0">
                <a:ea typeface="仿宋_GB2312" pitchFamily="49" charset="-122"/>
              </a:rPr>
              <a:t>A</a:t>
            </a:r>
            <a:r>
              <a:rPr lang="en-US" altLang="zh-CN" b="1" dirty="0" smtClean="0">
                <a:ea typeface="仿宋_GB2312" pitchFamily="49" charset="-122"/>
              </a:rPr>
              <a:t>)</a:t>
            </a:r>
            <a:endParaRPr lang="en-US" altLang="zh-CN" b="1" dirty="0">
              <a:ea typeface="仿宋_GB2312" pitchFamily="49" charset="-122"/>
            </a:endParaRPr>
          </a:p>
          <a:p>
            <a:pPr>
              <a:spcBef>
                <a:spcPct val="20000"/>
              </a:spcBef>
              <a:defRPr/>
            </a:pPr>
            <a:r>
              <a:rPr lang="zh-CN" altLang="en-US" b="1" dirty="0">
                <a:solidFill>
                  <a:srgbClr val="0000CC"/>
                </a:solidFill>
                <a:effectLst>
                  <a:outerShdw blurRad="38100" dist="38100" dir="2700000" algn="tl">
                    <a:srgbClr val="C0C0C0"/>
                  </a:outerShdw>
                </a:effectLst>
                <a:ea typeface="仿宋_GB2312" pitchFamily="49" charset="-122"/>
              </a:rPr>
              <a:t>长度为</a:t>
            </a:r>
            <a:r>
              <a:rPr lang="en-US" altLang="zh-CN" b="1" dirty="0">
                <a:solidFill>
                  <a:srgbClr val="CC0066"/>
                </a:solidFill>
                <a:effectLst>
                  <a:outerShdw blurRad="38100" dist="38100" dir="2700000" algn="tl">
                    <a:srgbClr val="C0C0C0"/>
                  </a:outerShdw>
                </a:effectLst>
                <a:ea typeface="仿宋_GB2312" pitchFamily="49" charset="-122"/>
              </a:rPr>
              <a:t>3</a:t>
            </a:r>
            <a:r>
              <a:rPr lang="zh-CN" altLang="en-US" b="1" dirty="0">
                <a:solidFill>
                  <a:srgbClr val="0000CC"/>
                </a:solidFill>
                <a:effectLst>
                  <a:outerShdw blurRad="38100" dist="38100" dir="2700000" algn="tl">
                    <a:srgbClr val="C0C0C0"/>
                  </a:outerShdw>
                </a:effectLst>
                <a:ea typeface="仿宋_GB2312" pitchFamily="49" charset="-122"/>
              </a:rPr>
              <a:t>，表头为</a:t>
            </a:r>
            <a:r>
              <a:rPr lang="en-US" altLang="zh-CN" b="1" i="1" dirty="0">
                <a:solidFill>
                  <a:srgbClr val="CC0066"/>
                </a:solidFill>
                <a:effectLst>
                  <a:outerShdw blurRad="38100" dist="38100" dir="2700000" algn="tl">
                    <a:srgbClr val="C0C0C0"/>
                  </a:outerShdw>
                </a:effectLst>
                <a:ea typeface="仿宋_GB2312" pitchFamily="49" charset="-122"/>
              </a:rPr>
              <a:t>B</a:t>
            </a:r>
            <a:r>
              <a:rPr lang="zh-CN" altLang="en-US" b="1" dirty="0">
                <a:solidFill>
                  <a:srgbClr val="0000CC"/>
                </a:solidFill>
                <a:effectLst>
                  <a:outerShdw blurRad="38100" dist="38100" dir="2700000" algn="tl">
                    <a:srgbClr val="C0C0C0"/>
                  </a:outerShdw>
                </a:effectLst>
                <a:ea typeface="仿宋_GB2312" pitchFamily="49" charset="-122"/>
              </a:rPr>
              <a:t>，表尾为</a:t>
            </a:r>
            <a:r>
              <a:rPr lang="en-US" altLang="zh-CN" b="1" dirty="0">
                <a:solidFill>
                  <a:srgbClr val="CC0066"/>
                </a:solidFill>
                <a:effectLst>
                  <a:outerShdw blurRad="38100" dist="38100" dir="2700000" algn="tl">
                    <a:srgbClr val="C0C0C0"/>
                  </a:outerShdw>
                </a:effectLst>
                <a:ea typeface="仿宋_GB2312" pitchFamily="49" charset="-122"/>
              </a:rPr>
              <a:t>(</a:t>
            </a:r>
            <a:r>
              <a:rPr lang="en-US" altLang="zh-CN" b="1" i="1" dirty="0">
                <a:solidFill>
                  <a:srgbClr val="CC0066"/>
                </a:solidFill>
                <a:effectLst>
                  <a:outerShdw blurRad="38100" dist="38100" dir="2700000" algn="tl">
                    <a:srgbClr val="C0C0C0"/>
                  </a:outerShdw>
                </a:effectLst>
                <a:ea typeface="仿宋_GB2312" pitchFamily="49" charset="-122"/>
              </a:rPr>
              <a:t>C</a:t>
            </a:r>
            <a:r>
              <a:rPr lang="en-US" altLang="zh-CN" b="1" dirty="0">
                <a:solidFill>
                  <a:srgbClr val="CC0066"/>
                </a:solidFill>
                <a:effectLst>
                  <a:outerShdw blurRad="38100" dist="38100" dir="2700000" algn="tl">
                    <a:srgbClr val="C0C0C0"/>
                  </a:outerShdw>
                </a:effectLst>
                <a:ea typeface="仿宋_GB2312" pitchFamily="49" charset="-122"/>
              </a:rPr>
              <a:t>, </a:t>
            </a:r>
            <a:r>
              <a:rPr lang="en-US" altLang="zh-CN" b="1" i="1" dirty="0">
                <a:solidFill>
                  <a:srgbClr val="CC0066"/>
                </a:solidFill>
                <a:effectLst>
                  <a:outerShdw blurRad="38100" dist="38100" dir="2700000" algn="tl">
                    <a:srgbClr val="C0C0C0"/>
                  </a:outerShdw>
                </a:effectLst>
                <a:ea typeface="仿宋_GB2312" pitchFamily="49" charset="-122"/>
              </a:rPr>
              <a:t>A</a:t>
            </a:r>
            <a:r>
              <a:rPr lang="en-US" altLang="zh-CN" b="1" dirty="0">
                <a:solidFill>
                  <a:srgbClr val="CC0066"/>
                </a:solidFill>
                <a:effectLst>
                  <a:outerShdw blurRad="38100" dist="38100" dir="2700000" algn="tl">
                    <a:srgbClr val="C0C0C0"/>
                  </a:outerShdw>
                </a:effectLst>
                <a:ea typeface="仿宋_GB2312" pitchFamily="49" charset="-122"/>
              </a:rPr>
              <a:t>)</a:t>
            </a:r>
            <a:r>
              <a:rPr lang="zh-CN" altLang="zh-CN" b="1" dirty="0">
                <a:solidFill>
                  <a:srgbClr val="0000CC"/>
                </a:solidFill>
                <a:effectLst>
                  <a:outerShdw blurRad="38100" dist="38100" dir="2700000" algn="tl">
                    <a:srgbClr val="C0C0C0"/>
                  </a:outerShdw>
                </a:effectLst>
              </a:rPr>
              <a:t>。</a:t>
            </a:r>
            <a:endParaRPr lang="zh-CN" altLang="en-US" b="1" dirty="0">
              <a:solidFill>
                <a:srgbClr val="0000CC"/>
              </a:solidFill>
              <a:ea typeface="仿宋_GB2312" pitchFamily="49" charset="-122"/>
            </a:endParaRPr>
          </a:p>
          <a:p>
            <a:pPr>
              <a:spcBef>
                <a:spcPct val="20000"/>
              </a:spcBef>
              <a:defRPr/>
            </a:pPr>
            <a:r>
              <a:rPr lang="en-US" altLang="zh-CN" b="1" i="1" dirty="0" smtClean="0">
                <a:ea typeface="仿宋_GB2312" pitchFamily="49" charset="-122"/>
              </a:rPr>
              <a:t>E</a:t>
            </a:r>
            <a:r>
              <a:rPr lang="en-US" altLang="zh-CN" b="1" dirty="0" smtClean="0">
                <a:ea typeface="仿宋_GB2312" pitchFamily="49" charset="-122"/>
              </a:rPr>
              <a:t>=(</a:t>
            </a:r>
            <a:r>
              <a:rPr lang="en-US" altLang="zh-CN" b="1" i="1" dirty="0" smtClean="0">
                <a:ea typeface="仿宋_GB2312" pitchFamily="49" charset="-122"/>
              </a:rPr>
              <a:t>B</a:t>
            </a:r>
            <a:r>
              <a:rPr lang="en-US" altLang="zh-CN" b="1" dirty="0">
                <a:ea typeface="仿宋_GB2312" pitchFamily="49" charset="-122"/>
              </a:rPr>
              <a:t>, </a:t>
            </a:r>
            <a:r>
              <a:rPr lang="en-US" altLang="zh-CN" b="1" i="1" dirty="0" smtClean="0">
                <a:ea typeface="仿宋_GB2312" pitchFamily="49" charset="-122"/>
              </a:rPr>
              <a:t>D</a:t>
            </a:r>
            <a:r>
              <a:rPr lang="en-US" altLang="zh-CN" b="1" dirty="0" smtClean="0">
                <a:ea typeface="仿宋_GB2312" pitchFamily="49" charset="-122"/>
              </a:rPr>
              <a:t>)</a:t>
            </a:r>
            <a:endParaRPr lang="en-US" altLang="zh-CN" b="1" dirty="0">
              <a:ea typeface="仿宋_GB2312" pitchFamily="49" charset="-122"/>
            </a:endParaRPr>
          </a:p>
          <a:p>
            <a:pPr>
              <a:spcBef>
                <a:spcPct val="20000"/>
              </a:spcBef>
              <a:defRPr/>
            </a:pPr>
            <a:r>
              <a:rPr lang="zh-CN" altLang="en-US" b="1" dirty="0">
                <a:solidFill>
                  <a:srgbClr val="0000CC"/>
                </a:solidFill>
                <a:effectLst>
                  <a:outerShdw blurRad="38100" dist="38100" dir="2700000" algn="tl">
                    <a:srgbClr val="C0C0C0"/>
                  </a:outerShdw>
                </a:effectLst>
                <a:ea typeface="仿宋_GB2312" pitchFamily="49" charset="-122"/>
              </a:rPr>
              <a:t>长度为</a:t>
            </a:r>
            <a:r>
              <a:rPr lang="en-US" altLang="zh-CN" b="1" dirty="0">
                <a:solidFill>
                  <a:srgbClr val="CC0066"/>
                </a:solidFill>
                <a:effectLst>
                  <a:outerShdw blurRad="38100" dist="38100" dir="2700000" algn="tl">
                    <a:srgbClr val="C0C0C0"/>
                  </a:outerShdw>
                </a:effectLst>
                <a:ea typeface="仿宋_GB2312" pitchFamily="49" charset="-122"/>
              </a:rPr>
              <a:t>2</a:t>
            </a:r>
            <a:r>
              <a:rPr lang="zh-CN" altLang="en-US" b="1" dirty="0">
                <a:solidFill>
                  <a:srgbClr val="0000CC"/>
                </a:solidFill>
                <a:effectLst>
                  <a:outerShdw blurRad="38100" dist="38100" dir="2700000" algn="tl">
                    <a:srgbClr val="C0C0C0"/>
                  </a:outerShdw>
                </a:effectLst>
                <a:ea typeface="仿宋_GB2312" pitchFamily="49" charset="-122"/>
              </a:rPr>
              <a:t>，表头为</a:t>
            </a:r>
            <a:r>
              <a:rPr lang="en-US" altLang="zh-CN" b="1" i="1" dirty="0">
                <a:solidFill>
                  <a:srgbClr val="CC0066"/>
                </a:solidFill>
                <a:effectLst>
                  <a:outerShdw blurRad="38100" dist="38100" dir="2700000" algn="tl">
                    <a:srgbClr val="C0C0C0"/>
                  </a:outerShdw>
                </a:effectLst>
                <a:ea typeface="仿宋_GB2312" pitchFamily="49" charset="-122"/>
              </a:rPr>
              <a:t>B</a:t>
            </a:r>
            <a:r>
              <a:rPr lang="zh-CN" altLang="en-US" b="1" dirty="0">
                <a:solidFill>
                  <a:srgbClr val="0000CC"/>
                </a:solidFill>
                <a:effectLst>
                  <a:outerShdw blurRad="38100" dist="38100" dir="2700000" algn="tl">
                    <a:srgbClr val="C0C0C0"/>
                  </a:outerShdw>
                </a:effectLst>
                <a:ea typeface="仿宋_GB2312" pitchFamily="49" charset="-122"/>
              </a:rPr>
              <a:t>，表尾为</a:t>
            </a:r>
            <a:r>
              <a:rPr lang="en-US" altLang="zh-CN" b="1" dirty="0">
                <a:solidFill>
                  <a:srgbClr val="CC0066"/>
                </a:solidFill>
                <a:effectLst>
                  <a:outerShdw blurRad="38100" dist="38100" dir="2700000" algn="tl">
                    <a:srgbClr val="C0C0C0"/>
                  </a:outerShdw>
                </a:effectLst>
                <a:ea typeface="仿宋_GB2312" pitchFamily="49" charset="-122"/>
              </a:rPr>
              <a:t>(</a:t>
            </a:r>
            <a:r>
              <a:rPr lang="en-US" altLang="zh-CN" b="1" i="1" dirty="0">
                <a:solidFill>
                  <a:srgbClr val="CC0066"/>
                </a:solidFill>
                <a:effectLst>
                  <a:outerShdw blurRad="38100" dist="38100" dir="2700000" algn="tl">
                    <a:srgbClr val="C0C0C0"/>
                  </a:outerShdw>
                </a:effectLst>
                <a:ea typeface="仿宋_GB2312" pitchFamily="49" charset="-122"/>
              </a:rPr>
              <a:t>D</a:t>
            </a:r>
            <a:r>
              <a:rPr lang="en-US" altLang="zh-CN" b="1" dirty="0">
                <a:solidFill>
                  <a:srgbClr val="CC0066"/>
                </a:solidFill>
                <a:effectLst>
                  <a:outerShdw blurRad="38100" dist="38100" dir="2700000" algn="tl">
                    <a:srgbClr val="C0C0C0"/>
                  </a:outerShdw>
                </a:effectLst>
                <a:ea typeface="仿宋_GB2312" pitchFamily="49" charset="-122"/>
              </a:rPr>
              <a:t>)</a:t>
            </a:r>
            <a:r>
              <a:rPr lang="zh-CN" altLang="zh-CN" b="1" dirty="0">
                <a:solidFill>
                  <a:srgbClr val="0000CC"/>
                </a:solidFill>
                <a:effectLst>
                  <a:outerShdw blurRad="38100" dist="38100" dir="2700000" algn="tl">
                    <a:srgbClr val="C0C0C0"/>
                  </a:outerShdw>
                </a:effectLst>
              </a:rPr>
              <a:t>。</a:t>
            </a:r>
            <a:endParaRPr lang="zh-CN" altLang="en-US" b="1" dirty="0">
              <a:solidFill>
                <a:srgbClr val="0000CC"/>
              </a:solidFill>
              <a:effectLst>
                <a:outerShdw blurRad="38100" dist="38100" dir="2700000" algn="tl">
                  <a:srgbClr val="C0C0C0"/>
                </a:outerShdw>
              </a:effectLst>
              <a:ea typeface="仿宋_GB2312" pitchFamily="49" charset="-122"/>
            </a:endParaRPr>
          </a:p>
          <a:p>
            <a:pPr>
              <a:spcBef>
                <a:spcPct val="20000"/>
              </a:spcBef>
              <a:defRPr/>
            </a:pPr>
            <a:r>
              <a:rPr lang="en-US" altLang="zh-CN" b="1" i="1" dirty="0" smtClean="0">
                <a:ea typeface="仿宋_GB2312" pitchFamily="49" charset="-122"/>
              </a:rPr>
              <a:t>F</a:t>
            </a:r>
            <a:r>
              <a:rPr lang="en-US" altLang="zh-CN" b="1" dirty="0" smtClean="0">
                <a:ea typeface="仿宋_GB2312" pitchFamily="49" charset="-122"/>
              </a:rPr>
              <a:t>=(4</a:t>
            </a:r>
            <a:r>
              <a:rPr lang="en-US" altLang="zh-CN" b="1" dirty="0">
                <a:ea typeface="仿宋_GB2312" pitchFamily="49" charset="-122"/>
              </a:rPr>
              <a:t>, </a:t>
            </a:r>
            <a:r>
              <a:rPr lang="en-US" altLang="zh-CN" b="1" i="1" dirty="0" smtClean="0">
                <a:ea typeface="仿宋_GB2312" pitchFamily="49" charset="-122"/>
              </a:rPr>
              <a:t>F</a:t>
            </a:r>
            <a:r>
              <a:rPr lang="en-US" altLang="zh-CN" b="1" dirty="0" smtClean="0">
                <a:ea typeface="仿宋_GB2312" pitchFamily="49" charset="-122"/>
              </a:rPr>
              <a:t>)</a:t>
            </a:r>
            <a:endParaRPr lang="en-US" altLang="zh-CN" b="1" dirty="0">
              <a:ea typeface="仿宋_GB2312" pitchFamily="49" charset="-122"/>
            </a:endParaRPr>
          </a:p>
          <a:p>
            <a:pPr>
              <a:spcBef>
                <a:spcPct val="20000"/>
              </a:spcBef>
              <a:defRPr/>
            </a:pPr>
            <a:r>
              <a:rPr lang="zh-CN" altLang="en-US" b="1" dirty="0">
                <a:solidFill>
                  <a:srgbClr val="0000CC"/>
                </a:solidFill>
                <a:effectLst>
                  <a:outerShdw blurRad="38100" dist="38100" dir="2700000" algn="tl">
                    <a:srgbClr val="C0C0C0"/>
                  </a:outerShdw>
                </a:effectLst>
                <a:ea typeface="仿宋_GB2312" pitchFamily="49" charset="-122"/>
              </a:rPr>
              <a:t>长度为</a:t>
            </a:r>
            <a:r>
              <a:rPr lang="en-US" altLang="zh-CN" b="1" dirty="0">
                <a:solidFill>
                  <a:srgbClr val="CC0066"/>
                </a:solidFill>
                <a:effectLst>
                  <a:outerShdw blurRad="38100" dist="38100" dir="2700000" algn="tl">
                    <a:srgbClr val="C0C0C0"/>
                  </a:outerShdw>
                </a:effectLst>
                <a:ea typeface="仿宋_GB2312" pitchFamily="49" charset="-122"/>
              </a:rPr>
              <a:t>2</a:t>
            </a:r>
            <a:r>
              <a:rPr lang="zh-CN" altLang="en-US" b="1" dirty="0">
                <a:solidFill>
                  <a:srgbClr val="0000CC"/>
                </a:solidFill>
                <a:effectLst>
                  <a:outerShdw blurRad="38100" dist="38100" dir="2700000" algn="tl">
                    <a:srgbClr val="C0C0C0"/>
                  </a:outerShdw>
                </a:effectLst>
                <a:ea typeface="仿宋_GB2312" pitchFamily="49" charset="-122"/>
              </a:rPr>
              <a:t>，表头为</a:t>
            </a:r>
            <a:r>
              <a:rPr lang="en-US" altLang="zh-CN" b="1" dirty="0">
                <a:solidFill>
                  <a:srgbClr val="CC0066"/>
                </a:solidFill>
                <a:effectLst>
                  <a:outerShdw blurRad="38100" dist="38100" dir="2700000" algn="tl">
                    <a:srgbClr val="C0C0C0"/>
                  </a:outerShdw>
                </a:effectLst>
                <a:ea typeface="仿宋_GB2312" pitchFamily="49" charset="-122"/>
              </a:rPr>
              <a:t>4</a:t>
            </a:r>
            <a:r>
              <a:rPr lang="zh-CN" altLang="en-US" b="1" dirty="0">
                <a:solidFill>
                  <a:srgbClr val="0000CC"/>
                </a:solidFill>
                <a:effectLst>
                  <a:outerShdw blurRad="38100" dist="38100" dir="2700000" algn="tl">
                    <a:srgbClr val="C0C0C0"/>
                  </a:outerShdw>
                </a:effectLst>
                <a:ea typeface="仿宋_GB2312" pitchFamily="49" charset="-122"/>
              </a:rPr>
              <a:t>，表尾为</a:t>
            </a:r>
            <a:r>
              <a:rPr lang="en-US" altLang="zh-CN" b="1" dirty="0">
                <a:solidFill>
                  <a:srgbClr val="CC0066"/>
                </a:solidFill>
                <a:effectLst>
                  <a:outerShdw blurRad="38100" dist="38100" dir="2700000" algn="tl">
                    <a:srgbClr val="C0C0C0"/>
                  </a:outerShdw>
                </a:effectLst>
                <a:ea typeface="仿宋_GB2312" pitchFamily="49" charset="-122"/>
              </a:rPr>
              <a:t>(</a:t>
            </a:r>
            <a:r>
              <a:rPr lang="en-US" altLang="zh-CN" b="1" i="1" dirty="0">
                <a:solidFill>
                  <a:srgbClr val="CC0066"/>
                </a:solidFill>
                <a:effectLst>
                  <a:outerShdw blurRad="38100" dist="38100" dir="2700000" algn="tl">
                    <a:srgbClr val="C0C0C0"/>
                  </a:outerShdw>
                </a:effectLst>
                <a:ea typeface="仿宋_GB2312" pitchFamily="49" charset="-122"/>
              </a:rPr>
              <a:t>F</a:t>
            </a:r>
            <a:r>
              <a:rPr lang="en-US" altLang="zh-CN" b="1" dirty="0">
                <a:solidFill>
                  <a:srgbClr val="CC0066"/>
                </a:solidFill>
                <a:effectLst>
                  <a:outerShdw blurRad="38100" dist="38100" dir="2700000" algn="tl">
                    <a:srgbClr val="C0C0C0"/>
                  </a:outerShdw>
                </a:effectLst>
                <a:ea typeface="仿宋_GB2312" pitchFamily="49" charset="-122"/>
              </a:rPr>
              <a:t>)</a:t>
            </a:r>
            <a:r>
              <a:rPr lang="zh-CN" altLang="zh-CN" b="1" dirty="0">
                <a:solidFill>
                  <a:srgbClr val="0000CC"/>
                </a:solidFill>
                <a:effectLst>
                  <a:outerShdw blurRad="38100" dist="38100" dir="2700000" algn="tl">
                    <a:srgbClr val="C0C0C0"/>
                  </a:outerShdw>
                </a:effectLst>
              </a:rPr>
              <a:t>。</a:t>
            </a:r>
            <a:endParaRPr lang="zh-CN" altLang="en-US" b="1" dirty="0">
              <a:solidFill>
                <a:srgbClr val="0000CC"/>
              </a:solidFill>
              <a:effectLst>
                <a:outerShdw blurRad="38100" dist="38100" dir="2700000" algn="tl">
                  <a:srgbClr val="C0C0C0"/>
                </a:outerShdw>
              </a:effectLst>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anim calcmode="lin" valueType="num">
                                      <p:cBhvr additive="base">
                                        <p:cTn id="51"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 calcmode="lin" valueType="num">
                                      <p:cBhvr additive="base">
                                        <p:cTn id="57"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4">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 calcmode="lin" valueType="num">
                                      <p:cBhvr additive="base">
                                        <p:cTn id="61" dur="5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56</a:t>
            </a:fld>
            <a:endParaRPr lang="en-US" altLang="zh-CN"/>
          </a:p>
        </p:txBody>
      </p:sp>
      <p:sp>
        <p:nvSpPr>
          <p:cNvPr id="3" name="Rectangle 4"/>
          <p:cNvSpPr>
            <a:spLocks noChangeArrowheads="1"/>
          </p:cNvSpPr>
          <p:nvPr/>
        </p:nvSpPr>
        <p:spPr bwMode="auto">
          <a:xfrm>
            <a:off x="2700338" y="476250"/>
            <a:ext cx="3505200" cy="457200"/>
          </a:xfrm>
          <a:prstGeom prst="rect">
            <a:avLst/>
          </a:prstGeom>
          <a:noFill/>
          <a:ln w="9525">
            <a:noFill/>
            <a:miter lim="800000"/>
            <a:headEnd/>
            <a:tailEnd/>
          </a:ln>
          <a:effectLst/>
        </p:spPr>
        <p:txBody>
          <a:bodyPr anchor="ctr"/>
          <a:lstStyle/>
          <a:p>
            <a:pPr algn="ctr">
              <a:defRPr/>
            </a:pPr>
            <a:r>
              <a:rPr lang="zh-CN" altLang="en-US" sz="3600" b="1" u="sng">
                <a:solidFill>
                  <a:schemeClr val="tx2"/>
                </a:solidFill>
                <a:effectLst>
                  <a:outerShdw blurRad="38100" dist="38100" dir="2700000" algn="tl">
                    <a:srgbClr val="C0C0C0"/>
                  </a:outerShdw>
                </a:effectLst>
                <a:ea typeface="仿宋_GB2312" pitchFamily="49" charset="-122"/>
              </a:rPr>
              <a:t>广义表的特性</a:t>
            </a:r>
          </a:p>
        </p:txBody>
      </p:sp>
      <p:sp>
        <p:nvSpPr>
          <p:cNvPr id="4" name="Rectangle 5"/>
          <p:cNvSpPr>
            <a:spLocks noChangeArrowheads="1"/>
          </p:cNvSpPr>
          <p:nvPr/>
        </p:nvSpPr>
        <p:spPr bwMode="auto">
          <a:xfrm>
            <a:off x="395288" y="1000125"/>
            <a:ext cx="8748712" cy="3352800"/>
          </a:xfrm>
          <a:prstGeom prst="rect">
            <a:avLst/>
          </a:prstGeom>
          <a:noFill/>
          <a:ln w="9525">
            <a:noFill/>
            <a:miter lim="800000"/>
            <a:headEnd/>
            <a:tailEnd/>
          </a:ln>
          <a:effectLst/>
        </p:spPr>
        <p:txBody>
          <a:bodyPr lIns="92075" tIns="46038" rIns="92075" bIns="46038"/>
          <a:lstStyle/>
          <a:p>
            <a:pPr marL="342900" indent="-342900">
              <a:spcBef>
                <a:spcPct val="20000"/>
              </a:spcBef>
              <a:buFontTx/>
              <a:buChar char="•"/>
              <a:defRPr/>
            </a:pPr>
            <a:r>
              <a:rPr lang="zh-CN" altLang="en-US" sz="2800" b="1" dirty="0">
                <a:solidFill>
                  <a:srgbClr val="CC0066"/>
                </a:solidFill>
                <a:effectLst>
                  <a:outerShdw blurRad="38100" dist="38100" dir="2700000" algn="tl">
                    <a:srgbClr val="C0C0C0"/>
                  </a:outerShdw>
                </a:effectLst>
                <a:ea typeface="仿宋_GB2312" pitchFamily="49" charset="-122"/>
              </a:rPr>
              <a:t>有次序性</a:t>
            </a:r>
          </a:p>
          <a:p>
            <a:pPr marL="742950" lvl="1" indent="-285750">
              <a:spcBef>
                <a:spcPct val="20000"/>
              </a:spcBef>
              <a:buClr>
                <a:schemeClr val="tx2"/>
              </a:buClr>
              <a:buFontTx/>
              <a:buChar char="–"/>
              <a:defRPr/>
            </a:pPr>
            <a:r>
              <a:rPr lang="zh-CN" altLang="en-US" b="1" dirty="0">
                <a:solidFill>
                  <a:srgbClr val="0000FF"/>
                </a:solidFill>
                <a:effectLst>
                  <a:outerShdw blurRad="38100" dist="38100" dir="2700000" algn="tl">
                    <a:srgbClr val="C0C0C0"/>
                  </a:outerShdw>
                </a:effectLst>
                <a:ea typeface="仿宋_GB2312" pitchFamily="49" charset="-122"/>
              </a:rPr>
              <a:t>在广义表中，各表元素在表中以线性序列排列，每个元   素至多一个直接前驱，一个直接后继，且次序不能交换。</a:t>
            </a:r>
          </a:p>
          <a:p>
            <a:pPr marL="342900" indent="-342900">
              <a:spcBef>
                <a:spcPct val="20000"/>
              </a:spcBef>
              <a:buFontTx/>
              <a:buChar char="•"/>
              <a:defRPr/>
            </a:pPr>
            <a:r>
              <a:rPr lang="zh-CN" altLang="en-US" sz="2800" b="1" dirty="0">
                <a:solidFill>
                  <a:srgbClr val="CC0066"/>
                </a:solidFill>
                <a:effectLst>
                  <a:outerShdw blurRad="38100" dist="38100" dir="2700000" algn="tl">
                    <a:srgbClr val="C0C0C0"/>
                  </a:outerShdw>
                </a:effectLst>
                <a:ea typeface="仿宋_GB2312" pitchFamily="49" charset="-122"/>
              </a:rPr>
              <a:t>有长度</a:t>
            </a:r>
          </a:p>
          <a:p>
            <a:pPr marL="742950" lvl="1" indent="-285750">
              <a:spcBef>
                <a:spcPct val="20000"/>
              </a:spcBef>
              <a:buClr>
                <a:schemeClr val="tx2"/>
              </a:buClr>
              <a:buFontTx/>
              <a:buChar char="–"/>
              <a:defRPr/>
            </a:pPr>
            <a:r>
              <a:rPr lang="zh-CN" altLang="en-US" b="1" dirty="0">
                <a:solidFill>
                  <a:srgbClr val="0000FF"/>
                </a:solidFill>
                <a:effectLst>
                  <a:outerShdw blurRad="38100" dist="38100" dir="2700000" algn="tl">
                    <a:srgbClr val="C0C0C0"/>
                  </a:outerShdw>
                </a:effectLst>
                <a:ea typeface="仿宋_GB2312" pitchFamily="49" charset="-122"/>
              </a:rPr>
              <a:t>广义表中元素个数一定，不能是无限的，可以是空表。</a:t>
            </a:r>
          </a:p>
          <a:p>
            <a:pPr marL="342900" indent="-342900">
              <a:spcBef>
                <a:spcPct val="20000"/>
              </a:spcBef>
              <a:buFontTx/>
              <a:buChar char="•"/>
              <a:defRPr/>
            </a:pPr>
            <a:r>
              <a:rPr lang="zh-CN" altLang="en-US" sz="2800" b="1" dirty="0">
                <a:solidFill>
                  <a:srgbClr val="CC0066"/>
                </a:solidFill>
                <a:effectLst>
                  <a:outerShdw blurRad="38100" dist="38100" dir="2700000" algn="tl">
                    <a:srgbClr val="C0C0C0"/>
                  </a:outerShdw>
                </a:effectLst>
                <a:ea typeface="仿宋_GB2312" pitchFamily="49" charset="-122"/>
              </a:rPr>
              <a:t>有深度</a:t>
            </a:r>
          </a:p>
          <a:p>
            <a:pPr marL="742950" lvl="1" indent="-285750">
              <a:spcBef>
                <a:spcPct val="20000"/>
              </a:spcBef>
              <a:buClr>
                <a:schemeClr val="tx2"/>
              </a:buClr>
              <a:buFontTx/>
              <a:buChar char="–"/>
              <a:defRPr/>
            </a:pPr>
            <a:r>
              <a:rPr lang="zh-CN" altLang="en-US" b="1" dirty="0">
                <a:solidFill>
                  <a:srgbClr val="0000FF"/>
                </a:solidFill>
                <a:effectLst>
                  <a:outerShdw blurRad="38100" dist="38100" dir="2700000" algn="tl">
                    <a:srgbClr val="C0C0C0"/>
                  </a:outerShdw>
                </a:effectLst>
                <a:ea typeface="仿宋_GB2312" pitchFamily="49" charset="-122"/>
              </a:rPr>
              <a:t>广义表是多层次结构，表元素可以是原表的子表，子表   的表元素还可以是子表等等。</a:t>
            </a:r>
          </a:p>
          <a:p>
            <a:pPr marL="342900" indent="-342900">
              <a:spcBef>
                <a:spcPct val="20000"/>
              </a:spcBef>
              <a:buFontTx/>
              <a:buChar char="•"/>
              <a:defRPr/>
            </a:pPr>
            <a:r>
              <a:rPr lang="zh-CN" altLang="en-US" sz="2800" b="1" dirty="0">
                <a:solidFill>
                  <a:srgbClr val="CC0066"/>
                </a:solidFill>
                <a:effectLst>
                  <a:outerShdw blurRad="38100" dist="38100" dir="2700000" algn="tl">
                    <a:srgbClr val="C0C0C0"/>
                  </a:outerShdw>
                </a:effectLst>
                <a:ea typeface="仿宋_GB2312" pitchFamily="49" charset="-122"/>
              </a:rPr>
              <a:t>可递归</a:t>
            </a:r>
          </a:p>
          <a:p>
            <a:pPr marL="742950" lvl="1" indent="-285750">
              <a:spcBef>
                <a:spcPct val="20000"/>
              </a:spcBef>
              <a:buClr>
                <a:schemeClr val="tx2"/>
              </a:buClr>
              <a:buFontTx/>
              <a:buChar char="–"/>
              <a:defRPr/>
            </a:pPr>
            <a:r>
              <a:rPr lang="zh-CN" altLang="en-US" b="1" dirty="0">
                <a:solidFill>
                  <a:srgbClr val="0000FF"/>
                </a:solidFill>
                <a:effectLst>
                  <a:outerShdw blurRad="38100" dist="38100" dir="2700000" algn="tl">
                    <a:srgbClr val="C0C0C0"/>
                  </a:outerShdw>
                </a:effectLst>
                <a:ea typeface="仿宋_GB2312" pitchFamily="49" charset="-122"/>
              </a:rPr>
              <a:t>广义表可以是自己的子表（如</a:t>
            </a:r>
            <a:r>
              <a:rPr lang="en-US" altLang="zh-CN" b="1" i="1" dirty="0">
                <a:solidFill>
                  <a:srgbClr val="0000FF"/>
                </a:solidFill>
                <a:effectLst>
                  <a:outerShdw blurRad="38100" dist="38100" dir="2700000" algn="tl">
                    <a:srgbClr val="C0C0C0"/>
                  </a:outerShdw>
                </a:effectLst>
                <a:ea typeface="仿宋_GB2312" pitchFamily="49" charset="-122"/>
              </a:rPr>
              <a:t>F</a:t>
            </a:r>
            <a:r>
              <a:rPr lang="zh-CN" altLang="en-US" b="1" dirty="0">
                <a:solidFill>
                  <a:srgbClr val="0000FF"/>
                </a:solidFill>
                <a:effectLst>
                  <a:outerShdw blurRad="38100" dist="38100" dir="2700000" algn="tl">
                    <a:srgbClr val="C0C0C0"/>
                  </a:outerShdw>
                </a:effectLst>
                <a:ea typeface="仿宋_GB2312" pitchFamily="49" charset="-122"/>
              </a:rPr>
              <a:t>）。</a:t>
            </a:r>
          </a:p>
          <a:p>
            <a:pPr marL="342900" indent="-342900">
              <a:spcBef>
                <a:spcPct val="20000"/>
              </a:spcBef>
              <a:buFontTx/>
              <a:buChar char="•"/>
              <a:defRPr/>
            </a:pPr>
            <a:r>
              <a:rPr lang="zh-CN" altLang="en-US" sz="2800" b="1" dirty="0">
                <a:solidFill>
                  <a:srgbClr val="CC0066"/>
                </a:solidFill>
                <a:effectLst>
                  <a:outerShdw blurRad="38100" dist="38100" dir="2700000" algn="tl">
                    <a:srgbClr val="C0C0C0"/>
                  </a:outerShdw>
                </a:effectLst>
                <a:ea typeface="仿宋_GB2312" pitchFamily="49" charset="-122"/>
              </a:rPr>
              <a:t>可共享</a:t>
            </a:r>
          </a:p>
          <a:p>
            <a:pPr marL="742950" lvl="1" indent="-285750">
              <a:spcBef>
                <a:spcPct val="20000"/>
              </a:spcBef>
              <a:buClr>
                <a:schemeClr val="tx2"/>
              </a:buClr>
              <a:buFontTx/>
              <a:buChar char="–"/>
              <a:defRPr/>
            </a:pPr>
            <a:r>
              <a:rPr lang="zh-CN" altLang="en-US" b="1" dirty="0">
                <a:solidFill>
                  <a:srgbClr val="0000FF"/>
                </a:solidFill>
                <a:effectLst>
                  <a:outerShdw blurRad="38100" dist="38100" dir="2700000" algn="tl">
                    <a:srgbClr val="C0C0C0"/>
                  </a:outerShdw>
                </a:effectLst>
                <a:ea typeface="仿宋_GB2312" pitchFamily="49" charset="-122"/>
              </a:rPr>
              <a:t>广义表可以为其它广义表共享</a:t>
            </a:r>
            <a:r>
              <a:rPr lang="en-US" altLang="zh-CN" b="1" dirty="0">
                <a:solidFill>
                  <a:srgbClr val="0000FF"/>
                </a:solidFill>
                <a:effectLst>
                  <a:outerShdw blurRad="38100" dist="38100" dir="2700000" algn="tl">
                    <a:srgbClr val="C0C0C0"/>
                  </a:outerShdw>
                </a:effectLst>
                <a:ea typeface="仿宋_GB2312" pitchFamily="49" charset="-122"/>
              </a:rPr>
              <a:t>—</a:t>
            </a:r>
            <a:r>
              <a:rPr lang="zh-CN" altLang="en-US" b="1" dirty="0">
                <a:solidFill>
                  <a:srgbClr val="0000FF"/>
                </a:solidFill>
                <a:effectLst>
                  <a:outerShdw blurRad="38100" dist="38100" dir="2700000" algn="tl">
                    <a:srgbClr val="C0C0C0"/>
                  </a:outerShdw>
                </a:effectLst>
                <a:ea typeface="仿宋_GB2312" pitchFamily="49" charset="-122"/>
              </a:rPr>
              <a:t>共享表（如</a:t>
            </a:r>
            <a:r>
              <a:rPr lang="en-US" altLang="zh-CN" b="1" i="1" dirty="0">
                <a:solidFill>
                  <a:srgbClr val="0000FF"/>
                </a:solidFill>
                <a:effectLst>
                  <a:outerShdw blurRad="38100" dist="38100" dir="2700000" algn="tl">
                    <a:srgbClr val="C0C0C0"/>
                  </a:outerShdw>
                </a:effectLst>
                <a:ea typeface="仿宋_GB2312" pitchFamily="49" charset="-122"/>
              </a:rPr>
              <a:t>B</a:t>
            </a:r>
            <a:r>
              <a:rPr lang="zh-CN" altLang="en-US" b="1" dirty="0">
                <a:solidFill>
                  <a:srgbClr val="0000FF"/>
                </a:solidFill>
                <a:effectLst>
                  <a:outerShdw blurRad="38100" dist="38100" dir="2700000" algn="tl">
                    <a:srgbClr val="C0C0C0"/>
                  </a:outerShdw>
                </a:effectLst>
                <a:ea typeface="仿宋_GB2312" pitchFamily="49" charset="-122"/>
              </a:rPr>
              <a:t>）。</a:t>
            </a:r>
            <a:endParaRPr lang="zh-CN" altLang="en-US" sz="2800" dirty="0">
              <a:solidFill>
                <a:srgbClr val="0000FF"/>
              </a:solidFill>
              <a:ea typeface="仿宋_GB2312"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heckerboard(across)">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checkerboard(across)">
                                      <p:cBhvr>
                                        <p:cTn id="23" dur="500"/>
                                        <p:tgtEl>
                                          <p:spTgt spid="4">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checkerboard(across)">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checkerboard(across)">
                                      <p:cBhvr>
                                        <p:cTn id="31" dur="500"/>
                                        <p:tgtEl>
                                          <p:spTgt spid="4">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checkerboard(across)">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checkerboard(across)">
                                      <p:cBhvr>
                                        <p:cTn id="39" dur="500"/>
                                        <p:tgtEl>
                                          <p:spTgt spid="4">
                                            <p:txEl>
                                              <p:pRg st="8" end="8"/>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checkerboard(across)">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57</a:t>
            </a:fld>
            <a:endParaRPr lang="en-US" altLang="zh-CN"/>
          </a:p>
        </p:txBody>
      </p:sp>
      <p:sp>
        <p:nvSpPr>
          <p:cNvPr id="3" name="Line 4"/>
          <p:cNvSpPr>
            <a:spLocks noChangeShapeType="1"/>
          </p:cNvSpPr>
          <p:nvPr/>
        </p:nvSpPr>
        <p:spPr bwMode="auto">
          <a:xfrm flipH="1">
            <a:off x="6235700" y="4902200"/>
            <a:ext cx="315913" cy="528638"/>
          </a:xfrm>
          <a:prstGeom prst="line">
            <a:avLst/>
          </a:prstGeom>
          <a:noFill/>
          <a:ln w="19050">
            <a:solidFill>
              <a:srgbClr val="0000CC"/>
            </a:solidFill>
            <a:round/>
            <a:headEnd/>
            <a:tailEnd type="triangle" w="sm" len="lg"/>
          </a:ln>
        </p:spPr>
        <p:txBody>
          <a:bodyPr wrap="none" anchor="ctr"/>
          <a:lstStyle/>
          <a:p>
            <a:endParaRPr lang="zh-CN" altLang="en-US"/>
          </a:p>
        </p:txBody>
      </p:sp>
      <p:sp>
        <p:nvSpPr>
          <p:cNvPr id="4" name="Oval 5"/>
          <p:cNvSpPr>
            <a:spLocks noChangeArrowheads="1"/>
          </p:cNvSpPr>
          <p:nvPr/>
        </p:nvSpPr>
        <p:spPr bwMode="auto">
          <a:xfrm>
            <a:off x="1262063" y="1192213"/>
            <a:ext cx="228600" cy="2286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 name="Text Box 6"/>
          <p:cNvSpPr txBox="1">
            <a:spLocks noChangeArrowheads="1"/>
          </p:cNvSpPr>
          <p:nvPr/>
        </p:nvSpPr>
        <p:spPr bwMode="auto">
          <a:xfrm>
            <a:off x="1176338" y="709613"/>
            <a:ext cx="441325" cy="519112"/>
          </a:xfrm>
          <a:prstGeom prst="rect">
            <a:avLst/>
          </a:prstGeom>
          <a:noFill/>
          <a:ln w="9525">
            <a:noFill/>
            <a:miter lim="800000"/>
            <a:headEnd/>
            <a:tailEnd/>
          </a:ln>
          <a:effectLst/>
        </p:spPr>
        <p:txBody>
          <a:bodyPr wrap="none">
            <a:spAutoFit/>
          </a:bodyPr>
          <a:lstStyle/>
          <a:p>
            <a:pPr>
              <a:defRPr/>
            </a:pPr>
            <a:r>
              <a:rPr lang="en-US" altLang="zh-CN" sz="2800" b="1">
                <a:solidFill>
                  <a:srgbClr val="0000CC"/>
                </a:solidFill>
                <a:effectLst>
                  <a:outerShdw blurRad="38100" dist="38100" dir="2700000" algn="tl">
                    <a:srgbClr val="C0C0C0"/>
                  </a:outerShdw>
                </a:effectLst>
                <a:ea typeface="隶书" pitchFamily="49" charset="-122"/>
              </a:rPr>
              <a:t>A</a:t>
            </a:r>
            <a:endParaRPr lang="en-US" altLang="zh-CN" b="1">
              <a:ea typeface="隶书" pitchFamily="49" charset="-122"/>
            </a:endParaRPr>
          </a:p>
        </p:txBody>
      </p:sp>
      <p:grpSp>
        <p:nvGrpSpPr>
          <p:cNvPr id="6" name="Group 7"/>
          <p:cNvGrpSpPr>
            <a:grpSpLocks/>
          </p:cNvGrpSpPr>
          <p:nvPr/>
        </p:nvGrpSpPr>
        <p:grpSpPr bwMode="auto">
          <a:xfrm>
            <a:off x="2243138" y="1200150"/>
            <a:ext cx="661987" cy="784225"/>
            <a:chOff x="949" y="465"/>
            <a:chExt cx="417" cy="494"/>
          </a:xfrm>
        </p:grpSpPr>
        <p:sp>
          <p:nvSpPr>
            <p:cNvPr id="7" name="Line 8"/>
            <p:cNvSpPr>
              <a:spLocks noChangeShapeType="1"/>
            </p:cNvSpPr>
            <p:nvPr/>
          </p:nvSpPr>
          <p:spPr bwMode="auto">
            <a:xfrm>
              <a:off x="1187" y="568"/>
              <a:ext cx="125" cy="273"/>
            </a:xfrm>
            <a:prstGeom prst="line">
              <a:avLst/>
            </a:prstGeom>
            <a:noFill/>
            <a:ln w="19050">
              <a:solidFill>
                <a:srgbClr val="0000CC"/>
              </a:solidFill>
              <a:round/>
              <a:headEnd/>
              <a:tailEnd type="triangle" w="sm" len="lg"/>
            </a:ln>
          </p:spPr>
          <p:txBody>
            <a:bodyPr wrap="none" anchor="ctr"/>
            <a:lstStyle/>
            <a:p>
              <a:endParaRPr lang="zh-CN" altLang="en-US"/>
            </a:p>
          </p:txBody>
        </p:sp>
        <p:sp>
          <p:nvSpPr>
            <p:cNvPr id="8" name="Line 9"/>
            <p:cNvSpPr>
              <a:spLocks noChangeShapeType="1"/>
            </p:cNvSpPr>
            <p:nvPr/>
          </p:nvSpPr>
          <p:spPr bwMode="auto">
            <a:xfrm flipH="1">
              <a:off x="1014" y="570"/>
              <a:ext cx="126" cy="266"/>
            </a:xfrm>
            <a:prstGeom prst="line">
              <a:avLst/>
            </a:prstGeom>
            <a:noFill/>
            <a:ln w="19050">
              <a:solidFill>
                <a:srgbClr val="0000CC"/>
              </a:solidFill>
              <a:round/>
              <a:headEnd/>
              <a:tailEnd type="triangle" w="sm" len="lg"/>
            </a:ln>
          </p:spPr>
          <p:txBody>
            <a:bodyPr wrap="none" anchor="ctr"/>
            <a:lstStyle/>
            <a:p>
              <a:endParaRPr lang="zh-CN" altLang="en-US"/>
            </a:p>
          </p:txBody>
        </p:sp>
        <p:sp>
          <p:nvSpPr>
            <p:cNvPr id="9" name="Oval 10"/>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 name="Rectangle 11"/>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1" name="Rectangle 12"/>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2" name="Text Box 13"/>
          <p:cNvSpPr txBox="1">
            <a:spLocks noChangeArrowheads="1"/>
          </p:cNvSpPr>
          <p:nvPr/>
        </p:nvSpPr>
        <p:spPr bwMode="auto">
          <a:xfrm>
            <a:off x="2400300" y="706438"/>
            <a:ext cx="420688" cy="519112"/>
          </a:xfrm>
          <a:prstGeom prst="rect">
            <a:avLst/>
          </a:prstGeom>
          <a:noFill/>
          <a:ln w="9525">
            <a:noFill/>
            <a:miter lim="800000"/>
            <a:headEnd/>
            <a:tailEnd/>
          </a:ln>
          <a:effectLst/>
        </p:spPr>
        <p:txBody>
          <a:bodyPr wrap="none">
            <a:spAutoFit/>
          </a:bodyPr>
          <a:lstStyle/>
          <a:p>
            <a:pPr>
              <a:defRPr/>
            </a:pPr>
            <a:r>
              <a:rPr lang="en-US" altLang="zh-CN" sz="2800" b="1">
                <a:solidFill>
                  <a:srgbClr val="0000CC"/>
                </a:solidFill>
                <a:effectLst>
                  <a:outerShdw blurRad="38100" dist="38100" dir="2700000" algn="tl">
                    <a:srgbClr val="C0C0C0"/>
                  </a:outerShdw>
                </a:effectLst>
                <a:ea typeface="隶书" pitchFamily="49" charset="-122"/>
              </a:rPr>
              <a:t>B</a:t>
            </a:r>
            <a:endParaRPr lang="en-US" altLang="zh-CN" b="1">
              <a:ea typeface="隶书" pitchFamily="49" charset="-122"/>
            </a:endParaRPr>
          </a:p>
        </p:txBody>
      </p:sp>
      <p:sp>
        <p:nvSpPr>
          <p:cNvPr id="13" name="Text Box 14"/>
          <p:cNvSpPr txBox="1">
            <a:spLocks noChangeArrowheads="1"/>
          </p:cNvSpPr>
          <p:nvPr/>
        </p:nvSpPr>
        <p:spPr bwMode="auto">
          <a:xfrm>
            <a:off x="4144963" y="703263"/>
            <a:ext cx="441325" cy="519112"/>
          </a:xfrm>
          <a:prstGeom prst="rect">
            <a:avLst/>
          </a:prstGeom>
          <a:noFill/>
          <a:ln w="9525">
            <a:noFill/>
            <a:miter lim="800000"/>
            <a:headEnd/>
            <a:tailEnd/>
          </a:ln>
          <a:effectLst/>
        </p:spPr>
        <p:txBody>
          <a:bodyPr wrap="none">
            <a:spAutoFit/>
          </a:bodyPr>
          <a:lstStyle/>
          <a:p>
            <a:pPr>
              <a:defRPr/>
            </a:pPr>
            <a:r>
              <a:rPr lang="en-US" altLang="zh-CN" sz="2800" b="1">
                <a:solidFill>
                  <a:srgbClr val="0000CC"/>
                </a:solidFill>
                <a:effectLst>
                  <a:outerShdw blurRad="38100" dist="38100" dir="2700000" algn="tl">
                    <a:srgbClr val="C0C0C0"/>
                  </a:outerShdw>
                </a:effectLst>
                <a:ea typeface="隶书" pitchFamily="49" charset="-122"/>
              </a:rPr>
              <a:t>C</a:t>
            </a:r>
            <a:endParaRPr lang="en-US" altLang="zh-CN" b="1">
              <a:ea typeface="隶书" pitchFamily="49" charset="-122"/>
            </a:endParaRPr>
          </a:p>
        </p:txBody>
      </p:sp>
      <p:sp>
        <p:nvSpPr>
          <p:cNvPr id="14" name="Text Box 15"/>
          <p:cNvSpPr txBox="1">
            <a:spLocks noChangeArrowheads="1"/>
          </p:cNvSpPr>
          <p:nvPr/>
        </p:nvSpPr>
        <p:spPr bwMode="auto">
          <a:xfrm>
            <a:off x="2154238" y="1895475"/>
            <a:ext cx="806450" cy="519113"/>
          </a:xfrm>
          <a:prstGeom prst="rect">
            <a:avLst/>
          </a:prstGeom>
          <a:noFill/>
          <a:ln w="9525">
            <a:noFill/>
            <a:miter lim="800000"/>
            <a:headEnd/>
            <a:tailEnd/>
          </a:ln>
        </p:spPr>
        <p:txBody>
          <a:bodyPr wrap="none">
            <a:spAutoFit/>
          </a:bodyPr>
          <a:lstStyle/>
          <a:p>
            <a:r>
              <a:rPr lang="en-US" altLang="zh-CN" sz="2800" b="1" i="1">
                <a:solidFill>
                  <a:srgbClr val="0000CC"/>
                </a:solidFill>
                <a:ea typeface="隶书" pitchFamily="49" charset="-122"/>
              </a:rPr>
              <a:t>u   v</a:t>
            </a:r>
            <a:endParaRPr lang="en-US" altLang="zh-CN">
              <a:ea typeface="隶书" pitchFamily="49" charset="-122"/>
            </a:endParaRPr>
          </a:p>
        </p:txBody>
      </p:sp>
      <p:grpSp>
        <p:nvGrpSpPr>
          <p:cNvPr id="15" name="Group 16"/>
          <p:cNvGrpSpPr>
            <a:grpSpLocks/>
          </p:cNvGrpSpPr>
          <p:nvPr/>
        </p:nvGrpSpPr>
        <p:grpSpPr bwMode="auto">
          <a:xfrm>
            <a:off x="3852863" y="1196975"/>
            <a:ext cx="1255712" cy="1816100"/>
            <a:chOff x="2160" y="463"/>
            <a:chExt cx="791" cy="1144"/>
          </a:xfrm>
        </p:grpSpPr>
        <p:sp>
          <p:nvSpPr>
            <p:cNvPr id="16" name="Line 17"/>
            <p:cNvSpPr>
              <a:spLocks noChangeShapeType="1"/>
            </p:cNvSpPr>
            <p:nvPr/>
          </p:nvSpPr>
          <p:spPr bwMode="auto">
            <a:xfrm flipH="1">
              <a:off x="2635" y="885"/>
              <a:ext cx="0" cy="363"/>
            </a:xfrm>
            <a:prstGeom prst="line">
              <a:avLst/>
            </a:prstGeom>
            <a:noFill/>
            <a:ln w="19050">
              <a:solidFill>
                <a:srgbClr val="0000CC"/>
              </a:solidFill>
              <a:round/>
              <a:headEnd/>
              <a:tailEnd type="triangle" w="sm" len="lg"/>
            </a:ln>
          </p:spPr>
          <p:txBody>
            <a:bodyPr wrap="none" anchor="ctr"/>
            <a:lstStyle/>
            <a:p>
              <a:endParaRPr lang="zh-CN" altLang="en-US"/>
            </a:p>
          </p:txBody>
        </p:sp>
        <p:sp>
          <p:nvSpPr>
            <p:cNvPr id="17" name="Line 18"/>
            <p:cNvSpPr>
              <a:spLocks noChangeShapeType="1"/>
            </p:cNvSpPr>
            <p:nvPr/>
          </p:nvSpPr>
          <p:spPr bwMode="auto">
            <a:xfrm>
              <a:off x="2499" y="566"/>
              <a:ext cx="125" cy="273"/>
            </a:xfrm>
            <a:prstGeom prst="line">
              <a:avLst/>
            </a:prstGeom>
            <a:noFill/>
            <a:ln w="19050">
              <a:solidFill>
                <a:srgbClr val="0000CC"/>
              </a:solidFill>
              <a:round/>
              <a:headEnd/>
              <a:tailEnd type="triangle" w="sm" len="lg"/>
            </a:ln>
          </p:spPr>
          <p:txBody>
            <a:bodyPr wrap="none" anchor="ctr"/>
            <a:lstStyle/>
            <a:p>
              <a:endParaRPr lang="zh-CN" altLang="en-US"/>
            </a:p>
          </p:txBody>
        </p:sp>
        <p:sp>
          <p:nvSpPr>
            <p:cNvPr id="18" name="Line 19"/>
            <p:cNvSpPr>
              <a:spLocks noChangeShapeType="1"/>
            </p:cNvSpPr>
            <p:nvPr/>
          </p:nvSpPr>
          <p:spPr bwMode="auto">
            <a:xfrm flipH="1">
              <a:off x="2311" y="568"/>
              <a:ext cx="141" cy="266"/>
            </a:xfrm>
            <a:prstGeom prst="line">
              <a:avLst/>
            </a:prstGeom>
            <a:noFill/>
            <a:ln w="19050">
              <a:solidFill>
                <a:srgbClr val="0000CC"/>
              </a:solidFill>
              <a:round/>
              <a:headEnd/>
              <a:tailEnd type="triangle" w="sm" len="lg"/>
            </a:ln>
          </p:spPr>
          <p:txBody>
            <a:bodyPr wrap="none" anchor="ctr"/>
            <a:lstStyle/>
            <a:p>
              <a:endParaRPr lang="zh-CN" altLang="en-US"/>
            </a:p>
          </p:txBody>
        </p:sp>
        <p:sp>
          <p:nvSpPr>
            <p:cNvPr id="19" name="Oval 20"/>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 name="Rectangle 21"/>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1" name="Rectangle 22"/>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 name="Line 23"/>
            <p:cNvSpPr>
              <a:spLocks noChangeShapeType="1"/>
            </p:cNvSpPr>
            <p:nvPr/>
          </p:nvSpPr>
          <p:spPr bwMode="auto">
            <a:xfrm>
              <a:off x="2672" y="931"/>
              <a:ext cx="154" cy="296"/>
            </a:xfrm>
            <a:prstGeom prst="line">
              <a:avLst/>
            </a:prstGeom>
            <a:noFill/>
            <a:ln w="19050">
              <a:solidFill>
                <a:srgbClr val="0000CC"/>
              </a:solidFill>
              <a:round/>
              <a:headEnd/>
              <a:tailEnd type="triangle" w="sm" len="lg"/>
            </a:ln>
          </p:spPr>
          <p:txBody>
            <a:bodyPr wrap="none" anchor="ctr"/>
            <a:lstStyle/>
            <a:p>
              <a:endParaRPr lang="zh-CN" altLang="en-US"/>
            </a:p>
          </p:txBody>
        </p:sp>
        <p:sp>
          <p:nvSpPr>
            <p:cNvPr id="23" name="Line 24"/>
            <p:cNvSpPr>
              <a:spLocks noChangeShapeType="1"/>
            </p:cNvSpPr>
            <p:nvPr/>
          </p:nvSpPr>
          <p:spPr bwMode="auto">
            <a:xfrm flipH="1">
              <a:off x="2441" y="933"/>
              <a:ext cx="163" cy="296"/>
            </a:xfrm>
            <a:prstGeom prst="line">
              <a:avLst/>
            </a:prstGeom>
            <a:noFill/>
            <a:ln w="19050">
              <a:solidFill>
                <a:srgbClr val="0000CC"/>
              </a:solidFill>
              <a:round/>
              <a:headEnd/>
              <a:tailEnd type="triangle" w="sm" len="lg"/>
            </a:ln>
          </p:spPr>
          <p:txBody>
            <a:bodyPr wrap="none" anchor="ctr"/>
            <a:lstStyle/>
            <a:p>
              <a:endParaRPr lang="zh-CN" altLang="en-US"/>
            </a:p>
          </p:txBody>
        </p:sp>
        <p:sp>
          <p:nvSpPr>
            <p:cNvPr id="24" name="Oval 25"/>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 name="Rectangle 26"/>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 name="Rectangle 27"/>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 name="Text Box 28"/>
            <p:cNvSpPr txBox="1">
              <a:spLocks noChangeArrowheads="1"/>
            </p:cNvSpPr>
            <p:nvPr/>
          </p:nvSpPr>
          <p:spPr bwMode="auto">
            <a:xfrm>
              <a:off x="2160" y="881"/>
              <a:ext cx="228" cy="327"/>
            </a:xfrm>
            <a:prstGeom prst="rect">
              <a:avLst/>
            </a:prstGeom>
            <a:noFill/>
            <a:ln w="9525">
              <a:noFill/>
              <a:miter lim="800000"/>
              <a:headEnd/>
              <a:tailEnd/>
            </a:ln>
          </p:spPr>
          <p:txBody>
            <a:bodyPr wrap="none">
              <a:spAutoFit/>
            </a:bodyPr>
            <a:lstStyle/>
            <a:p>
              <a:r>
                <a:rPr lang="en-US" altLang="zh-CN" sz="2800" b="1" i="1">
                  <a:solidFill>
                    <a:srgbClr val="0000CC"/>
                  </a:solidFill>
                  <a:ea typeface="隶书" pitchFamily="49" charset="-122"/>
                </a:rPr>
                <a:t>a</a:t>
              </a:r>
              <a:endParaRPr lang="en-US" altLang="zh-CN">
                <a:ea typeface="隶书" pitchFamily="49" charset="-122"/>
              </a:endParaRPr>
            </a:p>
          </p:txBody>
        </p:sp>
        <p:sp>
          <p:nvSpPr>
            <p:cNvPr id="28" name="Text Box 29"/>
            <p:cNvSpPr txBox="1">
              <a:spLocks noChangeArrowheads="1"/>
            </p:cNvSpPr>
            <p:nvPr/>
          </p:nvSpPr>
          <p:spPr bwMode="auto">
            <a:xfrm>
              <a:off x="2313" y="1280"/>
              <a:ext cx="638" cy="327"/>
            </a:xfrm>
            <a:prstGeom prst="rect">
              <a:avLst/>
            </a:prstGeom>
            <a:noFill/>
            <a:ln w="9525">
              <a:noFill/>
              <a:miter lim="800000"/>
              <a:headEnd/>
              <a:tailEnd/>
            </a:ln>
          </p:spPr>
          <p:txBody>
            <a:bodyPr wrap="none">
              <a:spAutoFit/>
            </a:bodyPr>
            <a:lstStyle/>
            <a:p>
              <a:r>
                <a:rPr lang="en-US" altLang="zh-CN" sz="2800" b="1" i="1">
                  <a:solidFill>
                    <a:srgbClr val="0000CC"/>
                  </a:solidFill>
                  <a:ea typeface="隶书" pitchFamily="49" charset="-122"/>
                </a:rPr>
                <a:t>x  y  z</a:t>
              </a:r>
              <a:endParaRPr lang="en-US" altLang="zh-CN">
                <a:ea typeface="隶书" pitchFamily="49" charset="-122"/>
              </a:endParaRPr>
            </a:p>
          </p:txBody>
        </p:sp>
      </p:grpSp>
      <p:sp>
        <p:nvSpPr>
          <p:cNvPr id="29" name="Text Box 30"/>
          <p:cNvSpPr txBox="1">
            <a:spLocks noChangeArrowheads="1"/>
          </p:cNvSpPr>
          <p:nvPr/>
        </p:nvSpPr>
        <p:spPr bwMode="auto">
          <a:xfrm>
            <a:off x="7026275" y="744538"/>
            <a:ext cx="441325" cy="519112"/>
          </a:xfrm>
          <a:prstGeom prst="rect">
            <a:avLst/>
          </a:prstGeom>
          <a:noFill/>
          <a:ln w="9525">
            <a:noFill/>
            <a:miter lim="800000"/>
            <a:headEnd/>
            <a:tailEnd/>
          </a:ln>
          <a:effectLst/>
        </p:spPr>
        <p:txBody>
          <a:bodyPr wrap="none">
            <a:spAutoFit/>
          </a:bodyPr>
          <a:lstStyle/>
          <a:p>
            <a:pPr>
              <a:defRPr/>
            </a:pPr>
            <a:r>
              <a:rPr lang="en-US" altLang="zh-CN" sz="2800" b="1">
                <a:solidFill>
                  <a:srgbClr val="0000CC"/>
                </a:solidFill>
                <a:effectLst>
                  <a:outerShdw blurRad="38100" dist="38100" dir="2700000" algn="tl">
                    <a:srgbClr val="C0C0C0"/>
                  </a:outerShdw>
                </a:effectLst>
                <a:ea typeface="隶书" pitchFamily="49" charset="-122"/>
              </a:rPr>
              <a:t>D</a:t>
            </a:r>
            <a:endParaRPr lang="en-US" altLang="zh-CN" b="1">
              <a:ea typeface="隶书" pitchFamily="49" charset="-122"/>
            </a:endParaRPr>
          </a:p>
        </p:txBody>
      </p:sp>
      <p:grpSp>
        <p:nvGrpSpPr>
          <p:cNvPr id="30" name="Group 31"/>
          <p:cNvGrpSpPr>
            <a:grpSpLocks/>
          </p:cNvGrpSpPr>
          <p:nvPr/>
        </p:nvGrpSpPr>
        <p:grpSpPr bwMode="auto">
          <a:xfrm>
            <a:off x="5911850" y="1214438"/>
            <a:ext cx="2968625" cy="2397125"/>
            <a:chOff x="3457" y="474"/>
            <a:chExt cx="1870" cy="1510"/>
          </a:xfrm>
        </p:grpSpPr>
        <p:sp>
          <p:nvSpPr>
            <p:cNvPr id="31" name="Line 32"/>
            <p:cNvSpPr>
              <a:spLocks noChangeShapeType="1"/>
            </p:cNvSpPr>
            <p:nvPr/>
          </p:nvSpPr>
          <p:spPr bwMode="auto">
            <a:xfrm flipH="1">
              <a:off x="3822" y="585"/>
              <a:ext cx="437" cy="274"/>
            </a:xfrm>
            <a:prstGeom prst="line">
              <a:avLst/>
            </a:prstGeom>
            <a:noFill/>
            <a:ln w="19050">
              <a:solidFill>
                <a:srgbClr val="0000CC"/>
              </a:solidFill>
              <a:round/>
              <a:headEnd/>
              <a:tailEnd type="triangle" w="sm" len="lg"/>
            </a:ln>
          </p:spPr>
          <p:txBody>
            <a:bodyPr wrap="none" anchor="ctr"/>
            <a:lstStyle/>
            <a:p>
              <a:endParaRPr lang="zh-CN" altLang="en-US"/>
            </a:p>
          </p:txBody>
        </p:sp>
        <p:sp>
          <p:nvSpPr>
            <p:cNvPr id="32" name="Line 33"/>
            <p:cNvSpPr>
              <a:spLocks noChangeShapeType="1"/>
            </p:cNvSpPr>
            <p:nvPr/>
          </p:nvSpPr>
          <p:spPr bwMode="auto">
            <a:xfrm>
              <a:off x="4340" y="578"/>
              <a:ext cx="608" cy="296"/>
            </a:xfrm>
            <a:prstGeom prst="line">
              <a:avLst/>
            </a:prstGeom>
            <a:noFill/>
            <a:ln w="19050">
              <a:solidFill>
                <a:srgbClr val="0000CC"/>
              </a:solidFill>
              <a:round/>
              <a:headEnd/>
              <a:tailEnd type="triangle" w="sm" len="lg"/>
            </a:ln>
          </p:spPr>
          <p:txBody>
            <a:bodyPr wrap="none" anchor="ctr"/>
            <a:lstStyle/>
            <a:p>
              <a:endParaRPr lang="zh-CN" altLang="en-US"/>
            </a:p>
          </p:txBody>
        </p:sp>
        <p:sp>
          <p:nvSpPr>
            <p:cNvPr id="33" name="Line 34"/>
            <p:cNvSpPr>
              <a:spLocks noChangeShapeType="1"/>
            </p:cNvSpPr>
            <p:nvPr/>
          </p:nvSpPr>
          <p:spPr bwMode="auto">
            <a:xfrm>
              <a:off x="4296" y="593"/>
              <a:ext cx="81" cy="237"/>
            </a:xfrm>
            <a:prstGeom prst="line">
              <a:avLst/>
            </a:prstGeom>
            <a:noFill/>
            <a:ln w="19050">
              <a:solidFill>
                <a:srgbClr val="0000CC"/>
              </a:solidFill>
              <a:round/>
              <a:headEnd/>
              <a:tailEnd type="triangle" w="sm" len="lg"/>
            </a:ln>
          </p:spPr>
          <p:txBody>
            <a:bodyPr wrap="none" anchor="ctr"/>
            <a:lstStyle/>
            <a:p>
              <a:endParaRPr lang="zh-CN" altLang="en-US"/>
            </a:p>
          </p:txBody>
        </p:sp>
        <p:sp>
          <p:nvSpPr>
            <p:cNvPr id="34" name="Oval 35"/>
            <p:cNvSpPr>
              <a:spLocks noChangeArrowheads="1"/>
            </p:cNvSpPr>
            <p:nvPr/>
          </p:nvSpPr>
          <p:spPr bwMode="auto">
            <a:xfrm>
              <a:off x="4223" y="474"/>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grpSp>
          <p:nvGrpSpPr>
            <p:cNvPr id="35" name="Group 36"/>
            <p:cNvGrpSpPr>
              <a:grpSpLocks/>
            </p:cNvGrpSpPr>
            <p:nvPr/>
          </p:nvGrpSpPr>
          <p:grpSpPr bwMode="auto">
            <a:xfrm>
              <a:off x="3546" y="835"/>
              <a:ext cx="417" cy="494"/>
              <a:chOff x="949" y="465"/>
              <a:chExt cx="417" cy="494"/>
            </a:xfrm>
          </p:grpSpPr>
          <p:sp>
            <p:nvSpPr>
              <p:cNvPr id="55" name="Line 37"/>
              <p:cNvSpPr>
                <a:spLocks noChangeShapeType="1"/>
              </p:cNvSpPr>
              <p:nvPr/>
            </p:nvSpPr>
            <p:spPr bwMode="auto">
              <a:xfrm>
                <a:off x="1187" y="568"/>
                <a:ext cx="125" cy="273"/>
              </a:xfrm>
              <a:prstGeom prst="line">
                <a:avLst/>
              </a:prstGeom>
              <a:noFill/>
              <a:ln w="19050">
                <a:solidFill>
                  <a:srgbClr val="0000CC"/>
                </a:solidFill>
                <a:round/>
                <a:headEnd/>
                <a:tailEnd type="triangle" w="sm" len="lg"/>
              </a:ln>
            </p:spPr>
            <p:txBody>
              <a:bodyPr wrap="none" anchor="ctr"/>
              <a:lstStyle/>
              <a:p>
                <a:endParaRPr lang="zh-CN" altLang="en-US"/>
              </a:p>
            </p:txBody>
          </p:sp>
          <p:sp>
            <p:nvSpPr>
              <p:cNvPr id="56" name="Line 38"/>
              <p:cNvSpPr>
                <a:spLocks noChangeShapeType="1"/>
              </p:cNvSpPr>
              <p:nvPr/>
            </p:nvSpPr>
            <p:spPr bwMode="auto">
              <a:xfrm flipH="1">
                <a:off x="1014" y="570"/>
                <a:ext cx="126" cy="266"/>
              </a:xfrm>
              <a:prstGeom prst="line">
                <a:avLst/>
              </a:prstGeom>
              <a:noFill/>
              <a:ln w="19050">
                <a:solidFill>
                  <a:srgbClr val="0000CC"/>
                </a:solidFill>
                <a:round/>
                <a:headEnd/>
                <a:tailEnd type="triangle" w="sm" len="lg"/>
              </a:ln>
            </p:spPr>
            <p:txBody>
              <a:bodyPr wrap="none" anchor="ctr"/>
              <a:lstStyle/>
              <a:p>
                <a:endParaRPr lang="zh-CN" altLang="en-US"/>
              </a:p>
            </p:txBody>
          </p:sp>
          <p:sp>
            <p:nvSpPr>
              <p:cNvPr id="57" name="Oval 39"/>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8" name="Rectangle 40"/>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9" name="Rectangle 41"/>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36" name="Text Box 42"/>
            <p:cNvSpPr txBox="1">
              <a:spLocks noChangeArrowheads="1"/>
            </p:cNvSpPr>
            <p:nvPr/>
          </p:nvSpPr>
          <p:spPr bwMode="auto">
            <a:xfrm>
              <a:off x="3490" y="1273"/>
              <a:ext cx="508" cy="327"/>
            </a:xfrm>
            <a:prstGeom prst="rect">
              <a:avLst/>
            </a:prstGeom>
            <a:noFill/>
            <a:ln w="9525">
              <a:noFill/>
              <a:miter lim="800000"/>
              <a:headEnd/>
              <a:tailEnd/>
            </a:ln>
          </p:spPr>
          <p:txBody>
            <a:bodyPr wrap="none">
              <a:spAutoFit/>
            </a:bodyPr>
            <a:lstStyle/>
            <a:p>
              <a:r>
                <a:rPr lang="en-US" altLang="zh-CN" sz="2800" b="1" i="1">
                  <a:solidFill>
                    <a:srgbClr val="0000CC"/>
                  </a:solidFill>
                  <a:ea typeface="隶书" pitchFamily="49" charset="-122"/>
                </a:rPr>
                <a:t>u   v</a:t>
              </a:r>
              <a:endParaRPr lang="en-US" altLang="zh-CN">
                <a:ea typeface="隶书" pitchFamily="49" charset="-122"/>
              </a:endParaRPr>
            </a:p>
          </p:txBody>
        </p:sp>
        <p:grpSp>
          <p:nvGrpSpPr>
            <p:cNvPr id="37" name="Group 43"/>
            <p:cNvGrpSpPr>
              <a:grpSpLocks/>
            </p:cNvGrpSpPr>
            <p:nvPr/>
          </p:nvGrpSpPr>
          <p:grpSpPr bwMode="auto">
            <a:xfrm>
              <a:off x="4071" y="840"/>
              <a:ext cx="791" cy="1144"/>
              <a:chOff x="2160" y="463"/>
              <a:chExt cx="791" cy="1144"/>
            </a:xfrm>
          </p:grpSpPr>
          <p:sp>
            <p:nvSpPr>
              <p:cNvPr id="42" name="Line 44"/>
              <p:cNvSpPr>
                <a:spLocks noChangeShapeType="1"/>
              </p:cNvSpPr>
              <p:nvPr/>
            </p:nvSpPr>
            <p:spPr bwMode="auto">
              <a:xfrm flipH="1">
                <a:off x="2635" y="885"/>
                <a:ext cx="0" cy="363"/>
              </a:xfrm>
              <a:prstGeom prst="line">
                <a:avLst/>
              </a:prstGeom>
              <a:noFill/>
              <a:ln w="19050">
                <a:solidFill>
                  <a:srgbClr val="0000CC"/>
                </a:solidFill>
                <a:round/>
                <a:headEnd/>
                <a:tailEnd type="triangle" w="sm" len="lg"/>
              </a:ln>
            </p:spPr>
            <p:txBody>
              <a:bodyPr wrap="none" anchor="ctr"/>
              <a:lstStyle/>
              <a:p>
                <a:endParaRPr lang="zh-CN" altLang="en-US"/>
              </a:p>
            </p:txBody>
          </p:sp>
          <p:sp>
            <p:nvSpPr>
              <p:cNvPr id="43" name="Line 45"/>
              <p:cNvSpPr>
                <a:spLocks noChangeShapeType="1"/>
              </p:cNvSpPr>
              <p:nvPr/>
            </p:nvSpPr>
            <p:spPr bwMode="auto">
              <a:xfrm>
                <a:off x="2499" y="566"/>
                <a:ext cx="125" cy="273"/>
              </a:xfrm>
              <a:prstGeom prst="line">
                <a:avLst/>
              </a:prstGeom>
              <a:noFill/>
              <a:ln w="19050">
                <a:solidFill>
                  <a:srgbClr val="0000CC"/>
                </a:solidFill>
                <a:round/>
                <a:headEnd/>
                <a:tailEnd type="triangle" w="sm" len="lg"/>
              </a:ln>
            </p:spPr>
            <p:txBody>
              <a:bodyPr wrap="none" anchor="ctr"/>
              <a:lstStyle/>
              <a:p>
                <a:endParaRPr lang="zh-CN" altLang="en-US"/>
              </a:p>
            </p:txBody>
          </p:sp>
          <p:sp>
            <p:nvSpPr>
              <p:cNvPr id="44" name="Line 46"/>
              <p:cNvSpPr>
                <a:spLocks noChangeShapeType="1"/>
              </p:cNvSpPr>
              <p:nvPr/>
            </p:nvSpPr>
            <p:spPr bwMode="auto">
              <a:xfrm flipH="1">
                <a:off x="2311" y="568"/>
                <a:ext cx="141" cy="266"/>
              </a:xfrm>
              <a:prstGeom prst="line">
                <a:avLst/>
              </a:prstGeom>
              <a:noFill/>
              <a:ln w="19050">
                <a:solidFill>
                  <a:srgbClr val="0000CC"/>
                </a:solidFill>
                <a:round/>
                <a:headEnd/>
                <a:tailEnd type="triangle" w="sm" len="lg"/>
              </a:ln>
            </p:spPr>
            <p:txBody>
              <a:bodyPr wrap="none" anchor="ctr"/>
              <a:lstStyle/>
              <a:p>
                <a:endParaRPr lang="zh-CN" altLang="en-US"/>
              </a:p>
            </p:txBody>
          </p:sp>
          <p:sp>
            <p:nvSpPr>
              <p:cNvPr id="45" name="Oval 47"/>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6" name="Rectangle 48"/>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7" name="Rectangle 49"/>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8" name="Line 50"/>
              <p:cNvSpPr>
                <a:spLocks noChangeShapeType="1"/>
              </p:cNvSpPr>
              <p:nvPr/>
            </p:nvSpPr>
            <p:spPr bwMode="auto">
              <a:xfrm>
                <a:off x="2672" y="931"/>
                <a:ext cx="154" cy="296"/>
              </a:xfrm>
              <a:prstGeom prst="line">
                <a:avLst/>
              </a:prstGeom>
              <a:noFill/>
              <a:ln w="19050">
                <a:solidFill>
                  <a:srgbClr val="0000CC"/>
                </a:solidFill>
                <a:round/>
                <a:headEnd/>
                <a:tailEnd type="triangle" w="sm" len="lg"/>
              </a:ln>
            </p:spPr>
            <p:txBody>
              <a:bodyPr wrap="none" anchor="ctr"/>
              <a:lstStyle/>
              <a:p>
                <a:endParaRPr lang="zh-CN" altLang="en-US"/>
              </a:p>
            </p:txBody>
          </p:sp>
          <p:sp>
            <p:nvSpPr>
              <p:cNvPr id="49" name="Line 51"/>
              <p:cNvSpPr>
                <a:spLocks noChangeShapeType="1"/>
              </p:cNvSpPr>
              <p:nvPr/>
            </p:nvSpPr>
            <p:spPr bwMode="auto">
              <a:xfrm flipH="1">
                <a:off x="2441" y="933"/>
                <a:ext cx="163" cy="296"/>
              </a:xfrm>
              <a:prstGeom prst="line">
                <a:avLst/>
              </a:prstGeom>
              <a:noFill/>
              <a:ln w="19050">
                <a:solidFill>
                  <a:srgbClr val="0000CC"/>
                </a:solidFill>
                <a:round/>
                <a:headEnd/>
                <a:tailEnd type="triangle" w="sm" len="lg"/>
              </a:ln>
            </p:spPr>
            <p:txBody>
              <a:bodyPr wrap="none" anchor="ctr"/>
              <a:lstStyle/>
              <a:p>
                <a:endParaRPr lang="zh-CN" altLang="en-US"/>
              </a:p>
            </p:txBody>
          </p:sp>
          <p:sp>
            <p:nvSpPr>
              <p:cNvPr id="50" name="Oval 52"/>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1" name="Rectangle 53"/>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2" name="Rectangle 54"/>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3" name="Text Box 55"/>
              <p:cNvSpPr txBox="1">
                <a:spLocks noChangeArrowheads="1"/>
              </p:cNvSpPr>
              <p:nvPr/>
            </p:nvSpPr>
            <p:spPr bwMode="auto">
              <a:xfrm>
                <a:off x="2160" y="881"/>
                <a:ext cx="228" cy="327"/>
              </a:xfrm>
              <a:prstGeom prst="rect">
                <a:avLst/>
              </a:prstGeom>
              <a:noFill/>
              <a:ln w="9525">
                <a:noFill/>
                <a:miter lim="800000"/>
                <a:headEnd/>
                <a:tailEnd/>
              </a:ln>
            </p:spPr>
            <p:txBody>
              <a:bodyPr wrap="none">
                <a:spAutoFit/>
              </a:bodyPr>
              <a:lstStyle/>
              <a:p>
                <a:r>
                  <a:rPr lang="en-US" altLang="zh-CN" sz="2800" b="1" i="1">
                    <a:solidFill>
                      <a:srgbClr val="0000CC"/>
                    </a:solidFill>
                    <a:ea typeface="隶书" pitchFamily="49" charset="-122"/>
                  </a:rPr>
                  <a:t>a</a:t>
                </a:r>
                <a:endParaRPr lang="en-US" altLang="zh-CN">
                  <a:ea typeface="隶书" pitchFamily="49" charset="-122"/>
                </a:endParaRPr>
              </a:p>
            </p:txBody>
          </p:sp>
          <p:sp>
            <p:nvSpPr>
              <p:cNvPr id="54" name="Text Box 56"/>
              <p:cNvSpPr txBox="1">
                <a:spLocks noChangeArrowheads="1"/>
              </p:cNvSpPr>
              <p:nvPr/>
            </p:nvSpPr>
            <p:spPr bwMode="auto">
              <a:xfrm>
                <a:off x="2313" y="1280"/>
                <a:ext cx="638" cy="327"/>
              </a:xfrm>
              <a:prstGeom prst="rect">
                <a:avLst/>
              </a:prstGeom>
              <a:noFill/>
              <a:ln w="9525">
                <a:noFill/>
                <a:miter lim="800000"/>
                <a:headEnd/>
                <a:tailEnd/>
              </a:ln>
            </p:spPr>
            <p:txBody>
              <a:bodyPr wrap="none">
                <a:spAutoFit/>
              </a:bodyPr>
              <a:lstStyle/>
              <a:p>
                <a:r>
                  <a:rPr lang="en-US" altLang="zh-CN" sz="2800" b="1" i="1">
                    <a:solidFill>
                      <a:srgbClr val="0000CC"/>
                    </a:solidFill>
                    <a:ea typeface="隶书" pitchFamily="49" charset="-122"/>
                  </a:rPr>
                  <a:t>x  y  z</a:t>
                </a:r>
                <a:endParaRPr lang="en-US" altLang="zh-CN">
                  <a:ea typeface="隶书" pitchFamily="49" charset="-122"/>
                </a:endParaRPr>
              </a:p>
            </p:txBody>
          </p:sp>
        </p:grpSp>
        <p:sp>
          <p:nvSpPr>
            <p:cNvPr id="38" name="Oval 57"/>
            <p:cNvSpPr>
              <a:spLocks noChangeArrowheads="1"/>
            </p:cNvSpPr>
            <p:nvPr/>
          </p:nvSpPr>
          <p:spPr bwMode="auto">
            <a:xfrm>
              <a:off x="4926" y="836"/>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 name="Text Box 58"/>
            <p:cNvSpPr txBox="1">
              <a:spLocks noChangeArrowheads="1"/>
            </p:cNvSpPr>
            <p:nvPr/>
          </p:nvSpPr>
          <p:spPr bwMode="auto">
            <a:xfrm>
              <a:off x="3457" y="647"/>
              <a:ext cx="265" cy="327"/>
            </a:xfrm>
            <a:prstGeom prst="rect">
              <a:avLst/>
            </a:prstGeom>
            <a:noFill/>
            <a:ln w="9525">
              <a:noFill/>
              <a:miter lim="800000"/>
              <a:headEnd/>
              <a:tailEnd/>
            </a:ln>
            <a:effectLst/>
          </p:spPr>
          <p:txBody>
            <a:bodyPr wrap="none">
              <a:spAutoFit/>
            </a:bodyPr>
            <a:lstStyle/>
            <a:p>
              <a:pPr>
                <a:defRPr/>
              </a:pPr>
              <a:r>
                <a:rPr lang="en-US" altLang="zh-CN" sz="2800" b="1">
                  <a:solidFill>
                    <a:srgbClr val="0000CC"/>
                  </a:solidFill>
                  <a:effectLst>
                    <a:outerShdw blurRad="38100" dist="38100" dir="2700000" algn="tl">
                      <a:srgbClr val="C0C0C0"/>
                    </a:outerShdw>
                  </a:effectLst>
                  <a:ea typeface="隶书" pitchFamily="49" charset="-122"/>
                </a:rPr>
                <a:t>B</a:t>
              </a:r>
              <a:endParaRPr lang="en-US" altLang="zh-CN" b="1">
                <a:ea typeface="隶书" pitchFamily="49" charset="-122"/>
              </a:endParaRPr>
            </a:p>
          </p:txBody>
        </p:sp>
        <p:sp>
          <p:nvSpPr>
            <p:cNvPr id="40" name="Text Box 59"/>
            <p:cNvSpPr txBox="1">
              <a:spLocks noChangeArrowheads="1"/>
            </p:cNvSpPr>
            <p:nvPr/>
          </p:nvSpPr>
          <p:spPr bwMode="auto">
            <a:xfrm>
              <a:off x="4080" y="657"/>
              <a:ext cx="278" cy="327"/>
            </a:xfrm>
            <a:prstGeom prst="rect">
              <a:avLst/>
            </a:prstGeom>
            <a:noFill/>
            <a:ln w="9525">
              <a:noFill/>
              <a:miter lim="800000"/>
              <a:headEnd/>
              <a:tailEnd/>
            </a:ln>
            <a:effectLst/>
          </p:spPr>
          <p:txBody>
            <a:bodyPr wrap="none">
              <a:spAutoFit/>
            </a:bodyPr>
            <a:lstStyle/>
            <a:p>
              <a:pPr>
                <a:defRPr/>
              </a:pPr>
              <a:r>
                <a:rPr lang="en-US" altLang="zh-CN" sz="2800" b="1">
                  <a:solidFill>
                    <a:srgbClr val="0000CC"/>
                  </a:solidFill>
                  <a:effectLst>
                    <a:outerShdw blurRad="38100" dist="38100" dir="2700000" algn="tl">
                      <a:srgbClr val="C0C0C0"/>
                    </a:outerShdw>
                  </a:effectLst>
                  <a:ea typeface="隶书" pitchFamily="49" charset="-122"/>
                </a:rPr>
                <a:t>C</a:t>
              </a:r>
              <a:endParaRPr lang="en-US" altLang="zh-CN" b="1">
                <a:ea typeface="隶书" pitchFamily="49" charset="-122"/>
              </a:endParaRPr>
            </a:p>
          </p:txBody>
        </p:sp>
        <p:sp>
          <p:nvSpPr>
            <p:cNvPr id="41" name="Text Box 60"/>
            <p:cNvSpPr txBox="1">
              <a:spLocks noChangeArrowheads="1"/>
            </p:cNvSpPr>
            <p:nvPr/>
          </p:nvSpPr>
          <p:spPr bwMode="auto">
            <a:xfrm>
              <a:off x="5049" y="673"/>
              <a:ext cx="278" cy="327"/>
            </a:xfrm>
            <a:prstGeom prst="rect">
              <a:avLst/>
            </a:prstGeom>
            <a:noFill/>
            <a:ln w="9525">
              <a:noFill/>
              <a:miter lim="800000"/>
              <a:headEnd/>
              <a:tailEnd/>
            </a:ln>
            <a:effectLst/>
          </p:spPr>
          <p:txBody>
            <a:bodyPr wrap="none">
              <a:spAutoFit/>
            </a:bodyPr>
            <a:lstStyle/>
            <a:p>
              <a:pPr>
                <a:defRPr/>
              </a:pPr>
              <a:r>
                <a:rPr lang="en-US" altLang="zh-CN" sz="2800" b="1">
                  <a:solidFill>
                    <a:srgbClr val="0000CC"/>
                  </a:solidFill>
                  <a:effectLst>
                    <a:outerShdw blurRad="38100" dist="38100" dir="2700000" algn="tl">
                      <a:srgbClr val="C0C0C0"/>
                    </a:outerShdw>
                  </a:effectLst>
                  <a:ea typeface="隶书" pitchFamily="49" charset="-122"/>
                </a:rPr>
                <a:t>A</a:t>
              </a:r>
              <a:endParaRPr lang="en-US" altLang="zh-CN" b="1">
                <a:ea typeface="隶书" pitchFamily="49" charset="-122"/>
              </a:endParaRPr>
            </a:p>
          </p:txBody>
        </p:sp>
      </p:grpSp>
      <p:grpSp>
        <p:nvGrpSpPr>
          <p:cNvPr id="60" name="Group 61"/>
          <p:cNvGrpSpPr>
            <a:grpSpLocks/>
          </p:cNvGrpSpPr>
          <p:nvPr/>
        </p:nvGrpSpPr>
        <p:grpSpPr bwMode="auto">
          <a:xfrm>
            <a:off x="1417638" y="2981325"/>
            <a:ext cx="3324225" cy="3487738"/>
            <a:chOff x="612" y="1496"/>
            <a:chExt cx="2094" cy="2197"/>
          </a:xfrm>
        </p:grpSpPr>
        <p:sp>
          <p:nvSpPr>
            <p:cNvPr id="61" name="Line 62"/>
            <p:cNvSpPr>
              <a:spLocks noChangeShapeType="1"/>
            </p:cNvSpPr>
            <p:nvPr/>
          </p:nvSpPr>
          <p:spPr bwMode="auto">
            <a:xfrm>
              <a:off x="1325" y="1904"/>
              <a:ext cx="326" cy="289"/>
            </a:xfrm>
            <a:prstGeom prst="line">
              <a:avLst/>
            </a:prstGeom>
            <a:noFill/>
            <a:ln w="19050">
              <a:solidFill>
                <a:srgbClr val="0000CC"/>
              </a:solidFill>
              <a:round/>
              <a:headEnd/>
              <a:tailEnd type="triangle" w="sm" len="lg"/>
            </a:ln>
          </p:spPr>
          <p:txBody>
            <a:bodyPr wrap="none" anchor="ctr"/>
            <a:lstStyle/>
            <a:p>
              <a:endParaRPr lang="zh-CN" altLang="en-US"/>
            </a:p>
          </p:txBody>
        </p:sp>
        <p:sp>
          <p:nvSpPr>
            <p:cNvPr id="62" name="Line 63"/>
            <p:cNvSpPr>
              <a:spLocks noChangeShapeType="1"/>
            </p:cNvSpPr>
            <p:nvPr/>
          </p:nvSpPr>
          <p:spPr bwMode="auto">
            <a:xfrm flipH="1">
              <a:off x="955" y="1904"/>
              <a:ext cx="326" cy="289"/>
            </a:xfrm>
            <a:prstGeom prst="line">
              <a:avLst/>
            </a:prstGeom>
            <a:noFill/>
            <a:ln w="19050">
              <a:solidFill>
                <a:srgbClr val="0000CC"/>
              </a:solidFill>
              <a:round/>
              <a:headEnd/>
              <a:tailEnd type="triangle" w="sm" len="lg"/>
            </a:ln>
          </p:spPr>
          <p:txBody>
            <a:bodyPr wrap="none" anchor="ctr"/>
            <a:lstStyle/>
            <a:p>
              <a:endParaRPr lang="zh-CN" altLang="en-US"/>
            </a:p>
          </p:txBody>
        </p:sp>
        <p:sp>
          <p:nvSpPr>
            <p:cNvPr id="63" name="Line 64"/>
            <p:cNvSpPr>
              <a:spLocks noChangeShapeType="1"/>
            </p:cNvSpPr>
            <p:nvPr/>
          </p:nvSpPr>
          <p:spPr bwMode="auto">
            <a:xfrm flipH="1" flipV="1">
              <a:off x="994" y="2250"/>
              <a:ext cx="644" cy="7"/>
            </a:xfrm>
            <a:prstGeom prst="line">
              <a:avLst/>
            </a:prstGeom>
            <a:noFill/>
            <a:ln w="19050">
              <a:solidFill>
                <a:srgbClr val="0000CC"/>
              </a:solidFill>
              <a:round/>
              <a:headEnd/>
              <a:tailEnd type="triangle" w="sm" len="lg"/>
            </a:ln>
          </p:spPr>
          <p:txBody>
            <a:bodyPr wrap="none" anchor="ctr"/>
            <a:lstStyle/>
            <a:p>
              <a:endParaRPr lang="zh-CN" altLang="en-US"/>
            </a:p>
          </p:txBody>
        </p:sp>
        <p:sp>
          <p:nvSpPr>
            <p:cNvPr id="64" name="Line 65"/>
            <p:cNvSpPr>
              <a:spLocks noChangeShapeType="1"/>
            </p:cNvSpPr>
            <p:nvPr/>
          </p:nvSpPr>
          <p:spPr bwMode="auto">
            <a:xfrm>
              <a:off x="1719" y="2287"/>
              <a:ext cx="608" cy="296"/>
            </a:xfrm>
            <a:prstGeom prst="line">
              <a:avLst/>
            </a:prstGeom>
            <a:noFill/>
            <a:ln w="19050">
              <a:solidFill>
                <a:srgbClr val="0000CC"/>
              </a:solidFill>
              <a:round/>
              <a:headEnd/>
              <a:tailEnd type="triangle" w="sm" len="lg"/>
            </a:ln>
          </p:spPr>
          <p:txBody>
            <a:bodyPr wrap="none" anchor="ctr"/>
            <a:lstStyle/>
            <a:p>
              <a:endParaRPr lang="zh-CN" altLang="en-US"/>
            </a:p>
          </p:txBody>
        </p:sp>
        <p:sp>
          <p:nvSpPr>
            <p:cNvPr id="65" name="Line 66"/>
            <p:cNvSpPr>
              <a:spLocks noChangeShapeType="1"/>
            </p:cNvSpPr>
            <p:nvPr/>
          </p:nvSpPr>
          <p:spPr bwMode="auto">
            <a:xfrm>
              <a:off x="1675" y="2302"/>
              <a:ext cx="81" cy="237"/>
            </a:xfrm>
            <a:prstGeom prst="line">
              <a:avLst/>
            </a:prstGeom>
            <a:noFill/>
            <a:ln w="19050">
              <a:solidFill>
                <a:srgbClr val="0000CC"/>
              </a:solidFill>
              <a:round/>
              <a:headEnd/>
              <a:tailEnd type="triangle" w="sm" len="lg"/>
            </a:ln>
          </p:spPr>
          <p:txBody>
            <a:bodyPr wrap="none" anchor="ctr"/>
            <a:lstStyle/>
            <a:p>
              <a:endParaRPr lang="zh-CN" altLang="en-US"/>
            </a:p>
          </p:txBody>
        </p:sp>
        <p:sp>
          <p:nvSpPr>
            <p:cNvPr id="66" name="Oval 67"/>
            <p:cNvSpPr>
              <a:spLocks noChangeArrowheads="1"/>
            </p:cNvSpPr>
            <p:nvPr/>
          </p:nvSpPr>
          <p:spPr bwMode="auto">
            <a:xfrm>
              <a:off x="1602" y="2183"/>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grpSp>
          <p:nvGrpSpPr>
            <p:cNvPr id="67" name="Group 68"/>
            <p:cNvGrpSpPr>
              <a:grpSpLocks/>
            </p:cNvGrpSpPr>
            <p:nvPr/>
          </p:nvGrpSpPr>
          <p:grpSpPr bwMode="auto">
            <a:xfrm>
              <a:off x="701" y="2180"/>
              <a:ext cx="417" cy="494"/>
              <a:chOff x="949" y="465"/>
              <a:chExt cx="417" cy="494"/>
            </a:xfrm>
          </p:grpSpPr>
          <p:sp>
            <p:nvSpPr>
              <p:cNvPr id="90" name="Line 69"/>
              <p:cNvSpPr>
                <a:spLocks noChangeShapeType="1"/>
              </p:cNvSpPr>
              <p:nvPr/>
            </p:nvSpPr>
            <p:spPr bwMode="auto">
              <a:xfrm>
                <a:off x="1187" y="568"/>
                <a:ext cx="125" cy="273"/>
              </a:xfrm>
              <a:prstGeom prst="line">
                <a:avLst/>
              </a:prstGeom>
              <a:noFill/>
              <a:ln w="19050">
                <a:solidFill>
                  <a:srgbClr val="0000CC"/>
                </a:solidFill>
                <a:round/>
                <a:headEnd/>
                <a:tailEnd type="triangle" w="sm" len="lg"/>
              </a:ln>
            </p:spPr>
            <p:txBody>
              <a:bodyPr wrap="none" anchor="ctr"/>
              <a:lstStyle/>
              <a:p>
                <a:endParaRPr lang="zh-CN" altLang="en-US"/>
              </a:p>
            </p:txBody>
          </p:sp>
          <p:sp>
            <p:nvSpPr>
              <p:cNvPr id="91" name="Line 70"/>
              <p:cNvSpPr>
                <a:spLocks noChangeShapeType="1"/>
              </p:cNvSpPr>
              <p:nvPr/>
            </p:nvSpPr>
            <p:spPr bwMode="auto">
              <a:xfrm flipH="1">
                <a:off x="1014" y="570"/>
                <a:ext cx="126" cy="266"/>
              </a:xfrm>
              <a:prstGeom prst="line">
                <a:avLst/>
              </a:prstGeom>
              <a:noFill/>
              <a:ln w="19050">
                <a:solidFill>
                  <a:srgbClr val="0000CC"/>
                </a:solidFill>
                <a:round/>
                <a:headEnd/>
                <a:tailEnd type="triangle" w="sm" len="lg"/>
              </a:ln>
            </p:spPr>
            <p:txBody>
              <a:bodyPr wrap="none" anchor="ctr"/>
              <a:lstStyle/>
              <a:p>
                <a:endParaRPr lang="zh-CN" altLang="en-US"/>
              </a:p>
            </p:txBody>
          </p:sp>
          <p:sp>
            <p:nvSpPr>
              <p:cNvPr id="92" name="Oval 71"/>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3" name="Rectangle 72"/>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94" name="Rectangle 73"/>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68" name="Text Box 74"/>
            <p:cNvSpPr txBox="1">
              <a:spLocks noChangeArrowheads="1"/>
            </p:cNvSpPr>
            <p:nvPr/>
          </p:nvSpPr>
          <p:spPr bwMode="auto">
            <a:xfrm>
              <a:off x="645" y="2618"/>
              <a:ext cx="508" cy="327"/>
            </a:xfrm>
            <a:prstGeom prst="rect">
              <a:avLst/>
            </a:prstGeom>
            <a:noFill/>
            <a:ln w="9525">
              <a:noFill/>
              <a:miter lim="800000"/>
              <a:headEnd/>
              <a:tailEnd/>
            </a:ln>
          </p:spPr>
          <p:txBody>
            <a:bodyPr wrap="none">
              <a:spAutoFit/>
            </a:bodyPr>
            <a:lstStyle/>
            <a:p>
              <a:r>
                <a:rPr lang="en-US" altLang="zh-CN" sz="2800" b="1" i="1">
                  <a:solidFill>
                    <a:srgbClr val="0000CC"/>
                  </a:solidFill>
                  <a:ea typeface="隶书" pitchFamily="49" charset="-122"/>
                </a:rPr>
                <a:t>u   v</a:t>
              </a:r>
              <a:endParaRPr lang="en-US" altLang="zh-CN" i="1">
                <a:ea typeface="隶书" pitchFamily="49" charset="-122"/>
              </a:endParaRPr>
            </a:p>
          </p:txBody>
        </p:sp>
        <p:grpSp>
          <p:nvGrpSpPr>
            <p:cNvPr id="69" name="Group 75"/>
            <p:cNvGrpSpPr>
              <a:grpSpLocks/>
            </p:cNvGrpSpPr>
            <p:nvPr/>
          </p:nvGrpSpPr>
          <p:grpSpPr bwMode="auto">
            <a:xfrm>
              <a:off x="1450" y="2549"/>
              <a:ext cx="791" cy="1144"/>
              <a:chOff x="2160" y="463"/>
              <a:chExt cx="791" cy="1144"/>
            </a:xfrm>
          </p:grpSpPr>
          <p:sp>
            <p:nvSpPr>
              <p:cNvPr id="77" name="Line 76"/>
              <p:cNvSpPr>
                <a:spLocks noChangeShapeType="1"/>
              </p:cNvSpPr>
              <p:nvPr/>
            </p:nvSpPr>
            <p:spPr bwMode="auto">
              <a:xfrm flipH="1">
                <a:off x="2635" y="885"/>
                <a:ext cx="0" cy="363"/>
              </a:xfrm>
              <a:prstGeom prst="line">
                <a:avLst/>
              </a:prstGeom>
              <a:noFill/>
              <a:ln w="19050">
                <a:solidFill>
                  <a:srgbClr val="0000CC"/>
                </a:solidFill>
                <a:round/>
                <a:headEnd/>
                <a:tailEnd type="triangle" w="sm" len="lg"/>
              </a:ln>
            </p:spPr>
            <p:txBody>
              <a:bodyPr wrap="none" anchor="ctr"/>
              <a:lstStyle/>
              <a:p>
                <a:endParaRPr lang="zh-CN" altLang="en-US"/>
              </a:p>
            </p:txBody>
          </p:sp>
          <p:sp>
            <p:nvSpPr>
              <p:cNvPr id="78" name="Line 77"/>
              <p:cNvSpPr>
                <a:spLocks noChangeShapeType="1"/>
              </p:cNvSpPr>
              <p:nvPr/>
            </p:nvSpPr>
            <p:spPr bwMode="auto">
              <a:xfrm>
                <a:off x="2499" y="566"/>
                <a:ext cx="125" cy="273"/>
              </a:xfrm>
              <a:prstGeom prst="line">
                <a:avLst/>
              </a:prstGeom>
              <a:noFill/>
              <a:ln w="19050">
                <a:solidFill>
                  <a:srgbClr val="0000CC"/>
                </a:solidFill>
                <a:round/>
                <a:headEnd/>
                <a:tailEnd type="triangle" w="sm" len="lg"/>
              </a:ln>
            </p:spPr>
            <p:txBody>
              <a:bodyPr wrap="none" anchor="ctr"/>
              <a:lstStyle/>
              <a:p>
                <a:endParaRPr lang="zh-CN" altLang="en-US"/>
              </a:p>
            </p:txBody>
          </p:sp>
          <p:sp>
            <p:nvSpPr>
              <p:cNvPr id="79" name="Line 78"/>
              <p:cNvSpPr>
                <a:spLocks noChangeShapeType="1"/>
              </p:cNvSpPr>
              <p:nvPr/>
            </p:nvSpPr>
            <p:spPr bwMode="auto">
              <a:xfrm flipH="1">
                <a:off x="2311" y="568"/>
                <a:ext cx="141" cy="266"/>
              </a:xfrm>
              <a:prstGeom prst="line">
                <a:avLst/>
              </a:prstGeom>
              <a:noFill/>
              <a:ln w="19050">
                <a:solidFill>
                  <a:srgbClr val="0000CC"/>
                </a:solidFill>
                <a:round/>
                <a:headEnd/>
                <a:tailEnd type="triangle" w="sm" len="lg"/>
              </a:ln>
            </p:spPr>
            <p:txBody>
              <a:bodyPr wrap="none" anchor="ctr"/>
              <a:lstStyle/>
              <a:p>
                <a:endParaRPr lang="zh-CN" altLang="en-US"/>
              </a:p>
            </p:txBody>
          </p:sp>
          <p:sp>
            <p:nvSpPr>
              <p:cNvPr id="80" name="Oval 79"/>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1" name="Rectangle 80"/>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2" name="Rectangle 81"/>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3" name="Line 82"/>
              <p:cNvSpPr>
                <a:spLocks noChangeShapeType="1"/>
              </p:cNvSpPr>
              <p:nvPr/>
            </p:nvSpPr>
            <p:spPr bwMode="auto">
              <a:xfrm>
                <a:off x="2672" y="931"/>
                <a:ext cx="154" cy="296"/>
              </a:xfrm>
              <a:prstGeom prst="line">
                <a:avLst/>
              </a:prstGeom>
              <a:noFill/>
              <a:ln w="19050">
                <a:solidFill>
                  <a:srgbClr val="0000CC"/>
                </a:solidFill>
                <a:round/>
                <a:headEnd/>
                <a:tailEnd type="triangle" w="sm" len="lg"/>
              </a:ln>
            </p:spPr>
            <p:txBody>
              <a:bodyPr wrap="none" anchor="ctr"/>
              <a:lstStyle/>
              <a:p>
                <a:endParaRPr lang="zh-CN" altLang="en-US"/>
              </a:p>
            </p:txBody>
          </p:sp>
          <p:sp>
            <p:nvSpPr>
              <p:cNvPr id="84" name="Line 83"/>
              <p:cNvSpPr>
                <a:spLocks noChangeShapeType="1"/>
              </p:cNvSpPr>
              <p:nvPr/>
            </p:nvSpPr>
            <p:spPr bwMode="auto">
              <a:xfrm flipH="1">
                <a:off x="2441" y="933"/>
                <a:ext cx="163" cy="296"/>
              </a:xfrm>
              <a:prstGeom prst="line">
                <a:avLst/>
              </a:prstGeom>
              <a:noFill/>
              <a:ln w="19050">
                <a:solidFill>
                  <a:srgbClr val="0000CC"/>
                </a:solidFill>
                <a:round/>
                <a:headEnd/>
                <a:tailEnd type="triangle" w="sm" len="lg"/>
              </a:ln>
            </p:spPr>
            <p:txBody>
              <a:bodyPr wrap="none" anchor="ctr"/>
              <a:lstStyle/>
              <a:p>
                <a:endParaRPr lang="zh-CN" altLang="en-US"/>
              </a:p>
            </p:txBody>
          </p:sp>
          <p:sp>
            <p:nvSpPr>
              <p:cNvPr id="85" name="Oval 84"/>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86" name="Rectangle 85"/>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7" name="Rectangle 86"/>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8" name="Text Box 87"/>
              <p:cNvSpPr txBox="1">
                <a:spLocks noChangeArrowheads="1"/>
              </p:cNvSpPr>
              <p:nvPr/>
            </p:nvSpPr>
            <p:spPr bwMode="auto">
              <a:xfrm>
                <a:off x="2160" y="881"/>
                <a:ext cx="228" cy="327"/>
              </a:xfrm>
              <a:prstGeom prst="rect">
                <a:avLst/>
              </a:prstGeom>
              <a:noFill/>
              <a:ln w="9525">
                <a:noFill/>
                <a:miter lim="800000"/>
                <a:headEnd/>
                <a:tailEnd/>
              </a:ln>
            </p:spPr>
            <p:txBody>
              <a:bodyPr wrap="none">
                <a:spAutoFit/>
              </a:bodyPr>
              <a:lstStyle/>
              <a:p>
                <a:r>
                  <a:rPr lang="en-US" altLang="zh-CN" sz="2800" b="1" i="1">
                    <a:solidFill>
                      <a:srgbClr val="0000CC"/>
                    </a:solidFill>
                    <a:ea typeface="隶书" pitchFamily="49" charset="-122"/>
                  </a:rPr>
                  <a:t>a</a:t>
                </a:r>
                <a:endParaRPr lang="en-US" altLang="zh-CN">
                  <a:ea typeface="隶书" pitchFamily="49" charset="-122"/>
                </a:endParaRPr>
              </a:p>
            </p:txBody>
          </p:sp>
          <p:sp>
            <p:nvSpPr>
              <p:cNvPr id="89" name="Text Box 88"/>
              <p:cNvSpPr txBox="1">
                <a:spLocks noChangeArrowheads="1"/>
              </p:cNvSpPr>
              <p:nvPr/>
            </p:nvSpPr>
            <p:spPr bwMode="auto">
              <a:xfrm>
                <a:off x="2313" y="1280"/>
                <a:ext cx="638" cy="327"/>
              </a:xfrm>
              <a:prstGeom prst="rect">
                <a:avLst/>
              </a:prstGeom>
              <a:noFill/>
              <a:ln w="9525">
                <a:noFill/>
                <a:miter lim="800000"/>
                <a:headEnd/>
                <a:tailEnd/>
              </a:ln>
            </p:spPr>
            <p:txBody>
              <a:bodyPr wrap="none">
                <a:spAutoFit/>
              </a:bodyPr>
              <a:lstStyle/>
              <a:p>
                <a:r>
                  <a:rPr lang="en-US" altLang="zh-CN" sz="2800" b="1" i="1">
                    <a:solidFill>
                      <a:srgbClr val="0000CC"/>
                    </a:solidFill>
                    <a:ea typeface="隶书" pitchFamily="49" charset="-122"/>
                  </a:rPr>
                  <a:t>x  y  z</a:t>
                </a:r>
                <a:endParaRPr lang="en-US" altLang="zh-CN">
                  <a:ea typeface="隶书" pitchFamily="49" charset="-122"/>
                </a:endParaRPr>
              </a:p>
            </p:txBody>
          </p:sp>
        </p:grpSp>
        <p:sp>
          <p:nvSpPr>
            <p:cNvPr id="70" name="Oval 89"/>
            <p:cNvSpPr>
              <a:spLocks noChangeArrowheads="1"/>
            </p:cNvSpPr>
            <p:nvPr/>
          </p:nvSpPr>
          <p:spPr bwMode="auto">
            <a:xfrm>
              <a:off x="2305" y="2545"/>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1" name="Text Box 90"/>
            <p:cNvSpPr txBox="1">
              <a:spLocks noChangeArrowheads="1"/>
            </p:cNvSpPr>
            <p:nvPr/>
          </p:nvSpPr>
          <p:spPr bwMode="auto">
            <a:xfrm>
              <a:off x="612" y="1992"/>
              <a:ext cx="265" cy="327"/>
            </a:xfrm>
            <a:prstGeom prst="rect">
              <a:avLst/>
            </a:prstGeom>
            <a:noFill/>
            <a:ln w="9525">
              <a:noFill/>
              <a:miter lim="800000"/>
              <a:headEnd/>
              <a:tailEnd/>
            </a:ln>
            <a:effectLst/>
          </p:spPr>
          <p:txBody>
            <a:bodyPr wrap="none">
              <a:spAutoFit/>
            </a:bodyPr>
            <a:lstStyle/>
            <a:p>
              <a:pPr>
                <a:defRPr/>
              </a:pPr>
              <a:r>
                <a:rPr lang="en-US" altLang="zh-CN" sz="2800" b="1">
                  <a:solidFill>
                    <a:srgbClr val="0000CC"/>
                  </a:solidFill>
                  <a:effectLst>
                    <a:outerShdw blurRad="38100" dist="38100" dir="2700000" algn="tl">
                      <a:srgbClr val="C0C0C0"/>
                    </a:outerShdw>
                  </a:effectLst>
                  <a:ea typeface="隶书" pitchFamily="49" charset="-122"/>
                </a:rPr>
                <a:t>B</a:t>
              </a:r>
              <a:endParaRPr lang="en-US" altLang="zh-CN" b="1">
                <a:ea typeface="隶书" pitchFamily="49" charset="-122"/>
              </a:endParaRPr>
            </a:p>
          </p:txBody>
        </p:sp>
        <p:sp>
          <p:nvSpPr>
            <p:cNvPr id="72" name="Text Box 91"/>
            <p:cNvSpPr txBox="1">
              <a:spLocks noChangeArrowheads="1"/>
            </p:cNvSpPr>
            <p:nvPr/>
          </p:nvSpPr>
          <p:spPr bwMode="auto">
            <a:xfrm>
              <a:off x="1459" y="2366"/>
              <a:ext cx="278" cy="327"/>
            </a:xfrm>
            <a:prstGeom prst="rect">
              <a:avLst/>
            </a:prstGeom>
            <a:noFill/>
            <a:ln w="9525">
              <a:noFill/>
              <a:miter lim="800000"/>
              <a:headEnd/>
              <a:tailEnd/>
            </a:ln>
            <a:effectLst/>
          </p:spPr>
          <p:txBody>
            <a:bodyPr wrap="none">
              <a:spAutoFit/>
            </a:bodyPr>
            <a:lstStyle/>
            <a:p>
              <a:pPr>
                <a:defRPr/>
              </a:pPr>
              <a:r>
                <a:rPr lang="en-US" altLang="zh-CN" sz="2800" b="1">
                  <a:solidFill>
                    <a:srgbClr val="0000CC"/>
                  </a:solidFill>
                  <a:effectLst>
                    <a:outerShdw blurRad="38100" dist="38100" dir="2700000" algn="tl">
                      <a:srgbClr val="C0C0C0"/>
                    </a:outerShdw>
                  </a:effectLst>
                  <a:ea typeface="隶书" pitchFamily="49" charset="-122"/>
                </a:rPr>
                <a:t>C</a:t>
              </a:r>
              <a:endParaRPr lang="en-US" altLang="zh-CN" b="1">
                <a:ea typeface="隶书" pitchFamily="49" charset="-122"/>
              </a:endParaRPr>
            </a:p>
          </p:txBody>
        </p:sp>
        <p:sp>
          <p:nvSpPr>
            <p:cNvPr id="73" name="Text Box 92"/>
            <p:cNvSpPr txBox="1">
              <a:spLocks noChangeArrowheads="1"/>
            </p:cNvSpPr>
            <p:nvPr/>
          </p:nvSpPr>
          <p:spPr bwMode="auto">
            <a:xfrm>
              <a:off x="2428" y="2382"/>
              <a:ext cx="278" cy="327"/>
            </a:xfrm>
            <a:prstGeom prst="rect">
              <a:avLst/>
            </a:prstGeom>
            <a:noFill/>
            <a:ln w="9525">
              <a:noFill/>
              <a:miter lim="800000"/>
              <a:headEnd/>
              <a:tailEnd/>
            </a:ln>
            <a:effectLst/>
          </p:spPr>
          <p:txBody>
            <a:bodyPr wrap="none">
              <a:spAutoFit/>
            </a:bodyPr>
            <a:lstStyle/>
            <a:p>
              <a:pPr>
                <a:defRPr/>
              </a:pPr>
              <a:r>
                <a:rPr lang="en-US" altLang="zh-CN" sz="2800" b="1">
                  <a:solidFill>
                    <a:srgbClr val="0000CC"/>
                  </a:solidFill>
                  <a:effectLst>
                    <a:outerShdw blurRad="38100" dist="38100" dir="2700000" algn="tl">
                      <a:srgbClr val="C0C0C0"/>
                    </a:outerShdw>
                  </a:effectLst>
                  <a:ea typeface="隶书" pitchFamily="49" charset="-122"/>
                </a:rPr>
                <a:t>A</a:t>
              </a:r>
              <a:endParaRPr lang="en-US" altLang="zh-CN" b="1">
                <a:ea typeface="隶书" pitchFamily="49" charset="-122"/>
              </a:endParaRPr>
            </a:p>
          </p:txBody>
        </p:sp>
        <p:sp>
          <p:nvSpPr>
            <p:cNvPr id="74" name="Oval 93"/>
            <p:cNvSpPr>
              <a:spLocks noChangeArrowheads="1"/>
            </p:cNvSpPr>
            <p:nvPr/>
          </p:nvSpPr>
          <p:spPr bwMode="auto">
            <a:xfrm>
              <a:off x="1247" y="1800"/>
              <a:ext cx="144"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75" name="Text Box 94"/>
            <p:cNvSpPr txBox="1">
              <a:spLocks noChangeArrowheads="1"/>
            </p:cNvSpPr>
            <p:nvPr/>
          </p:nvSpPr>
          <p:spPr bwMode="auto">
            <a:xfrm>
              <a:off x="1193" y="1496"/>
              <a:ext cx="265" cy="327"/>
            </a:xfrm>
            <a:prstGeom prst="rect">
              <a:avLst/>
            </a:prstGeom>
            <a:noFill/>
            <a:ln w="9525">
              <a:noFill/>
              <a:miter lim="800000"/>
              <a:headEnd/>
              <a:tailEnd/>
            </a:ln>
            <a:effectLst/>
          </p:spPr>
          <p:txBody>
            <a:bodyPr wrap="none">
              <a:spAutoFit/>
            </a:bodyPr>
            <a:lstStyle/>
            <a:p>
              <a:pPr>
                <a:defRPr/>
              </a:pPr>
              <a:r>
                <a:rPr lang="en-US" altLang="zh-CN" sz="2800" b="1">
                  <a:solidFill>
                    <a:srgbClr val="0000CC"/>
                  </a:solidFill>
                  <a:effectLst>
                    <a:outerShdw blurRad="38100" dist="38100" dir="2700000" algn="tl">
                      <a:srgbClr val="C0C0C0"/>
                    </a:outerShdw>
                  </a:effectLst>
                  <a:ea typeface="隶书" pitchFamily="49" charset="-122"/>
                </a:rPr>
                <a:t>E</a:t>
              </a:r>
              <a:endParaRPr lang="en-US" altLang="zh-CN" b="1">
                <a:ea typeface="隶书" pitchFamily="49" charset="-122"/>
              </a:endParaRPr>
            </a:p>
          </p:txBody>
        </p:sp>
        <p:sp>
          <p:nvSpPr>
            <p:cNvPr id="76" name="Text Box 95"/>
            <p:cNvSpPr txBox="1">
              <a:spLocks noChangeArrowheads="1"/>
            </p:cNvSpPr>
            <p:nvPr/>
          </p:nvSpPr>
          <p:spPr bwMode="auto">
            <a:xfrm>
              <a:off x="1726" y="1982"/>
              <a:ext cx="278" cy="327"/>
            </a:xfrm>
            <a:prstGeom prst="rect">
              <a:avLst/>
            </a:prstGeom>
            <a:noFill/>
            <a:ln w="9525">
              <a:noFill/>
              <a:miter lim="800000"/>
              <a:headEnd/>
              <a:tailEnd/>
            </a:ln>
            <a:effectLst/>
          </p:spPr>
          <p:txBody>
            <a:bodyPr wrap="none">
              <a:spAutoFit/>
            </a:bodyPr>
            <a:lstStyle/>
            <a:p>
              <a:pPr>
                <a:defRPr/>
              </a:pPr>
              <a:r>
                <a:rPr lang="en-US" altLang="zh-CN" sz="2800" b="1">
                  <a:solidFill>
                    <a:srgbClr val="0000CC"/>
                  </a:solidFill>
                  <a:effectLst>
                    <a:outerShdw blurRad="38100" dist="38100" dir="2700000" algn="tl">
                      <a:srgbClr val="C0C0C0"/>
                    </a:outerShdw>
                  </a:effectLst>
                  <a:ea typeface="隶书" pitchFamily="49" charset="-122"/>
                </a:rPr>
                <a:t>D</a:t>
              </a:r>
              <a:endParaRPr lang="en-US" altLang="zh-CN" b="1">
                <a:ea typeface="隶书" pitchFamily="49" charset="-122"/>
              </a:endParaRPr>
            </a:p>
          </p:txBody>
        </p:sp>
      </p:grpSp>
      <p:sp>
        <p:nvSpPr>
          <p:cNvPr id="95" name="Text Box 96"/>
          <p:cNvSpPr txBox="1">
            <a:spLocks noChangeArrowheads="1"/>
          </p:cNvSpPr>
          <p:nvPr/>
        </p:nvSpPr>
        <p:spPr bwMode="auto">
          <a:xfrm>
            <a:off x="935038" y="1457325"/>
            <a:ext cx="981075" cy="519113"/>
          </a:xfrm>
          <a:prstGeom prst="rect">
            <a:avLst/>
          </a:prstGeom>
          <a:noFill/>
          <a:ln w="9525">
            <a:noFill/>
            <a:miter lim="800000"/>
            <a:headEnd/>
            <a:tailEnd/>
          </a:ln>
          <a:effectLst/>
        </p:spPr>
        <p:txBody>
          <a:bodyPr>
            <a:spAutoFit/>
          </a:bodyPr>
          <a:lstStyle/>
          <a:p>
            <a:pPr>
              <a:defRPr/>
            </a:pPr>
            <a:r>
              <a:rPr lang="zh-CN" altLang="zh-CN" sz="2800" b="1">
                <a:solidFill>
                  <a:schemeClr val="tx2"/>
                </a:solidFill>
                <a:effectLst>
                  <a:outerShdw blurRad="38100" dist="38100" dir="2700000" algn="tl">
                    <a:srgbClr val="C0C0C0"/>
                  </a:outerShdw>
                </a:effectLst>
                <a:ea typeface="隶书" pitchFamily="49" charset="-122"/>
              </a:rPr>
              <a:t>空表</a:t>
            </a:r>
            <a:endParaRPr lang="zh-CN" altLang="en-US">
              <a:solidFill>
                <a:schemeClr val="tx2"/>
              </a:solidFill>
              <a:ea typeface="隶书" pitchFamily="49" charset="-122"/>
            </a:endParaRPr>
          </a:p>
        </p:txBody>
      </p:sp>
      <p:sp>
        <p:nvSpPr>
          <p:cNvPr id="96" name="Text Box 97"/>
          <p:cNvSpPr txBox="1">
            <a:spLocks noChangeArrowheads="1"/>
          </p:cNvSpPr>
          <p:nvPr/>
        </p:nvSpPr>
        <p:spPr bwMode="auto">
          <a:xfrm>
            <a:off x="2060575" y="2286000"/>
            <a:ext cx="1439863" cy="519113"/>
          </a:xfrm>
          <a:prstGeom prst="rect">
            <a:avLst/>
          </a:prstGeom>
          <a:noFill/>
          <a:ln w="9525">
            <a:noFill/>
            <a:miter lim="800000"/>
            <a:headEnd/>
            <a:tailEnd/>
          </a:ln>
          <a:effectLst/>
        </p:spPr>
        <p:txBody>
          <a:bodyPr>
            <a:spAutoFit/>
          </a:bodyPr>
          <a:lstStyle/>
          <a:p>
            <a:pPr>
              <a:defRPr/>
            </a:pPr>
            <a:r>
              <a:rPr lang="zh-CN" altLang="en-US" sz="2800" b="1">
                <a:solidFill>
                  <a:schemeClr val="tx2"/>
                </a:solidFill>
                <a:effectLst>
                  <a:outerShdw blurRad="38100" dist="38100" dir="2700000" algn="tl">
                    <a:srgbClr val="C0C0C0"/>
                  </a:outerShdw>
                </a:effectLst>
                <a:ea typeface="隶书" pitchFamily="49" charset="-122"/>
              </a:rPr>
              <a:t>线性表</a:t>
            </a:r>
            <a:endParaRPr lang="zh-CN" altLang="en-US">
              <a:solidFill>
                <a:schemeClr val="tx2"/>
              </a:solidFill>
              <a:ea typeface="隶书" pitchFamily="49" charset="-122"/>
            </a:endParaRPr>
          </a:p>
        </p:txBody>
      </p:sp>
      <p:sp>
        <p:nvSpPr>
          <p:cNvPr id="97" name="Text Box 98"/>
          <p:cNvSpPr txBox="1">
            <a:spLocks noChangeArrowheads="1"/>
          </p:cNvSpPr>
          <p:nvPr/>
        </p:nvSpPr>
        <p:spPr bwMode="auto">
          <a:xfrm>
            <a:off x="1339850" y="5381625"/>
            <a:ext cx="1255713" cy="519113"/>
          </a:xfrm>
          <a:prstGeom prst="rect">
            <a:avLst/>
          </a:prstGeom>
          <a:noFill/>
          <a:ln w="9525">
            <a:noFill/>
            <a:miter lim="800000"/>
            <a:headEnd/>
            <a:tailEnd/>
          </a:ln>
          <a:effectLst/>
        </p:spPr>
        <p:txBody>
          <a:bodyPr wrap="none">
            <a:spAutoFit/>
          </a:bodyPr>
          <a:lstStyle/>
          <a:p>
            <a:pPr>
              <a:defRPr/>
            </a:pPr>
            <a:r>
              <a:rPr lang="zh-CN" altLang="en-US" sz="2800" b="1">
                <a:solidFill>
                  <a:schemeClr val="tx2"/>
                </a:solidFill>
                <a:effectLst>
                  <a:outerShdw blurRad="38100" dist="38100" dir="2700000" algn="tl">
                    <a:srgbClr val="C0C0C0"/>
                  </a:outerShdw>
                </a:effectLst>
                <a:ea typeface="隶书" pitchFamily="49" charset="-122"/>
              </a:rPr>
              <a:t>再入表</a:t>
            </a:r>
            <a:endParaRPr lang="zh-CN" altLang="en-US">
              <a:solidFill>
                <a:schemeClr val="tx2"/>
              </a:solidFill>
              <a:ea typeface="隶书" pitchFamily="49" charset="-122"/>
            </a:endParaRPr>
          </a:p>
        </p:txBody>
      </p:sp>
      <p:sp>
        <p:nvSpPr>
          <p:cNvPr id="98" name="Text Box 99"/>
          <p:cNvSpPr txBox="1">
            <a:spLocks noChangeArrowheads="1"/>
          </p:cNvSpPr>
          <p:nvPr/>
        </p:nvSpPr>
        <p:spPr bwMode="auto">
          <a:xfrm>
            <a:off x="4178300" y="2913063"/>
            <a:ext cx="1050925" cy="519112"/>
          </a:xfrm>
          <a:prstGeom prst="rect">
            <a:avLst/>
          </a:prstGeom>
          <a:noFill/>
          <a:ln w="9525">
            <a:noFill/>
            <a:miter lim="800000"/>
            <a:headEnd/>
            <a:tailEnd/>
          </a:ln>
          <a:effectLst/>
        </p:spPr>
        <p:txBody>
          <a:bodyPr>
            <a:spAutoFit/>
          </a:bodyPr>
          <a:lstStyle/>
          <a:p>
            <a:pPr>
              <a:defRPr/>
            </a:pPr>
            <a:r>
              <a:rPr lang="zh-CN" altLang="en-US" sz="2800" b="1">
                <a:solidFill>
                  <a:schemeClr val="tx2"/>
                </a:solidFill>
                <a:effectLst>
                  <a:outerShdw blurRad="38100" dist="38100" dir="2700000" algn="tl">
                    <a:srgbClr val="C0C0C0"/>
                  </a:outerShdw>
                </a:effectLst>
                <a:ea typeface="隶书" pitchFamily="49" charset="-122"/>
              </a:rPr>
              <a:t>纯表</a:t>
            </a:r>
            <a:endParaRPr lang="zh-CN" altLang="en-US">
              <a:solidFill>
                <a:schemeClr val="tx2"/>
              </a:solidFill>
              <a:ea typeface="隶书" pitchFamily="49" charset="-122"/>
            </a:endParaRPr>
          </a:p>
        </p:txBody>
      </p:sp>
      <p:sp>
        <p:nvSpPr>
          <p:cNvPr id="99" name="Oval 100"/>
          <p:cNvSpPr>
            <a:spLocks noChangeArrowheads="1"/>
          </p:cNvSpPr>
          <p:nvPr/>
        </p:nvSpPr>
        <p:spPr bwMode="auto">
          <a:xfrm>
            <a:off x="6492875" y="4732338"/>
            <a:ext cx="228600" cy="2286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0" name="Text Box 101"/>
          <p:cNvSpPr txBox="1">
            <a:spLocks noChangeArrowheads="1"/>
          </p:cNvSpPr>
          <p:nvPr/>
        </p:nvSpPr>
        <p:spPr bwMode="auto">
          <a:xfrm>
            <a:off x="6373813" y="4249738"/>
            <a:ext cx="401637" cy="519112"/>
          </a:xfrm>
          <a:prstGeom prst="rect">
            <a:avLst/>
          </a:prstGeom>
          <a:noFill/>
          <a:ln w="9525">
            <a:noFill/>
            <a:miter lim="800000"/>
            <a:headEnd/>
            <a:tailEnd/>
          </a:ln>
          <a:effectLst/>
        </p:spPr>
        <p:txBody>
          <a:bodyPr wrap="none">
            <a:spAutoFit/>
          </a:bodyPr>
          <a:lstStyle/>
          <a:p>
            <a:pPr>
              <a:defRPr/>
            </a:pPr>
            <a:r>
              <a:rPr lang="en-US" altLang="zh-CN" sz="2800" b="1">
                <a:solidFill>
                  <a:srgbClr val="0000CC"/>
                </a:solidFill>
                <a:effectLst>
                  <a:outerShdw blurRad="38100" dist="38100" dir="2700000" algn="tl">
                    <a:srgbClr val="C0C0C0"/>
                  </a:outerShdw>
                </a:effectLst>
                <a:ea typeface="隶书" pitchFamily="49" charset="-122"/>
              </a:rPr>
              <a:t>F</a:t>
            </a:r>
            <a:endParaRPr lang="en-US" altLang="zh-CN" b="1">
              <a:ea typeface="隶书" pitchFamily="49" charset="-122"/>
            </a:endParaRPr>
          </a:p>
        </p:txBody>
      </p:sp>
      <p:sp>
        <p:nvSpPr>
          <p:cNvPr id="101" name="Text Box 102"/>
          <p:cNvSpPr txBox="1">
            <a:spLocks noChangeArrowheads="1"/>
          </p:cNvSpPr>
          <p:nvPr/>
        </p:nvSpPr>
        <p:spPr bwMode="auto">
          <a:xfrm>
            <a:off x="6862763" y="5330825"/>
            <a:ext cx="1390650" cy="519113"/>
          </a:xfrm>
          <a:prstGeom prst="rect">
            <a:avLst/>
          </a:prstGeom>
          <a:noFill/>
          <a:ln w="9525">
            <a:noFill/>
            <a:miter lim="800000"/>
            <a:headEnd/>
            <a:tailEnd/>
          </a:ln>
          <a:effectLst/>
        </p:spPr>
        <p:txBody>
          <a:bodyPr>
            <a:spAutoFit/>
          </a:bodyPr>
          <a:lstStyle/>
          <a:p>
            <a:pPr>
              <a:defRPr/>
            </a:pPr>
            <a:r>
              <a:rPr lang="zh-CN" altLang="zh-CN" sz="2800" b="1">
                <a:solidFill>
                  <a:schemeClr val="tx2"/>
                </a:solidFill>
                <a:effectLst>
                  <a:outerShdw blurRad="38100" dist="38100" dir="2700000" algn="tl">
                    <a:srgbClr val="C0C0C0"/>
                  </a:outerShdw>
                </a:effectLst>
                <a:ea typeface="隶书" pitchFamily="49" charset="-122"/>
              </a:rPr>
              <a:t>递归表</a:t>
            </a:r>
            <a:endParaRPr lang="zh-CN" altLang="en-US">
              <a:solidFill>
                <a:schemeClr val="tx2"/>
              </a:solidFill>
              <a:ea typeface="隶书" pitchFamily="49" charset="-122"/>
            </a:endParaRPr>
          </a:p>
        </p:txBody>
      </p:sp>
      <p:sp>
        <p:nvSpPr>
          <p:cNvPr id="102" name="Rectangle 103"/>
          <p:cNvSpPr>
            <a:spLocks noChangeArrowheads="1"/>
          </p:cNvSpPr>
          <p:nvPr/>
        </p:nvSpPr>
        <p:spPr bwMode="auto">
          <a:xfrm>
            <a:off x="6143625" y="5430838"/>
            <a:ext cx="176213" cy="21272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03" name="Freeform 104"/>
          <p:cNvSpPr>
            <a:spLocks/>
          </p:cNvSpPr>
          <p:nvPr/>
        </p:nvSpPr>
        <p:spPr bwMode="auto">
          <a:xfrm>
            <a:off x="6681788" y="4583113"/>
            <a:ext cx="369887" cy="477837"/>
          </a:xfrm>
          <a:custGeom>
            <a:avLst/>
            <a:gdLst>
              <a:gd name="T0" fmla="*/ 0 w 233"/>
              <a:gd name="T1" fmla="*/ 2147483647 h 301"/>
              <a:gd name="T2" fmla="*/ 2147483647 w 233"/>
              <a:gd name="T3" fmla="*/ 2147483647 h 301"/>
              <a:gd name="T4" fmla="*/ 2147483647 w 233"/>
              <a:gd name="T5" fmla="*/ 2147483647 h 301"/>
              <a:gd name="T6" fmla="*/ 2147483647 w 233"/>
              <a:gd name="T7" fmla="*/ 2147483647 h 301"/>
              <a:gd name="T8" fmla="*/ 2147483647 w 233"/>
              <a:gd name="T9" fmla="*/ 2147483647 h 301"/>
              <a:gd name="T10" fmla="*/ 2147483647 w 233"/>
              <a:gd name="T11" fmla="*/ 2147483647 h 301"/>
              <a:gd name="T12" fmla="*/ 0 w 233"/>
              <a:gd name="T13" fmla="*/ 2147483647 h 301"/>
              <a:gd name="T14" fmla="*/ 0 60000 65536"/>
              <a:gd name="T15" fmla="*/ 0 60000 65536"/>
              <a:gd name="T16" fmla="*/ 0 60000 65536"/>
              <a:gd name="T17" fmla="*/ 0 60000 65536"/>
              <a:gd name="T18" fmla="*/ 0 60000 65536"/>
              <a:gd name="T19" fmla="*/ 0 60000 65536"/>
              <a:gd name="T20" fmla="*/ 0 60000 65536"/>
              <a:gd name="T21" fmla="*/ 0 w 233"/>
              <a:gd name="T22" fmla="*/ 0 h 301"/>
              <a:gd name="T23" fmla="*/ 233 w 233"/>
              <a:gd name="T24" fmla="*/ 301 h 3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 h="301">
                <a:moveTo>
                  <a:pt x="0" y="230"/>
                </a:moveTo>
                <a:cubicBezTo>
                  <a:pt x="28" y="261"/>
                  <a:pt x="56" y="293"/>
                  <a:pt x="89" y="297"/>
                </a:cubicBezTo>
                <a:cubicBezTo>
                  <a:pt x="122" y="301"/>
                  <a:pt x="177" y="284"/>
                  <a:pt x="200" y="253"/>
                </a:cubicBezTo>
                <a:cubicBezTo>
                  <a:pt x="223" y="222"/>
                  <a:pt x="233" y="151"/>
                  <a:pt x="229" y="112"/>
                </a:cubicBezTo>
                <a:cubicBezTo>
                  <a:pt x="225" y="73"/>
                  <a:pt x="205" y="32"/>
                  <a:pt x="177" y="16"/>
                </a:cubicBezTo>
                <a:cubicBezTo>
                  <a:pt x="149" y="0"/>
                  <a:pt x="89" y="2"/>
                  <a:pt x="59" y="16"/>
                </a:cubicBezTo>
                <a:cubicBezTo>
                  <a:pt x="29" y="30"/>
                  <a:pt x="10" y="84"/>
                  <a:pt x="0" y="97"/>
                </a:cubicBezTo>
              </a:path>
            </a:pathLst>
          </a:custGeom>
          <a:noFill/>
          <a:ln w="19050">
            <a:solidFill>
              <a:srgbClr val="0000CC"/>
            </a:solidFill>
            <a:round/>
            <a:headEnd/>
            <a:tailEnd type="triangle" w="sm" len="lg"/>
          </a:ln>
        </p:spPr>
        <p:txBody>
          <a:bodyPr wrap="none" anchor="ctr"/>
          <a:lstStyle/>
          <a:p>
            <a:endParaRPr lang="zh-CN" altLang="en-US"/>
          </a:p>
        </p:txBody>
      </p:sp>
      <p:sp>
        <p:nvSpPr>
          <p:cNvPr id="104" name="Text Box 105"/>
          <p:cNvSpPr txBox="1">
            <a:spLocks noChangeArrowheads="1"/>
          </p:cNvSpPr>
          <p:nvPr/>
        </p:nvSpPr>
        <p:spPr bwMode="auto">
          <a:xfrm>
            <a:off x="6011863" y="5578475"/>
            <a:ext cx="361950" cy="519113"/>
          </a:xfrm>
          <a:prstGeom prst="rect">
            <a:avLst/>
          </a:prstGeom>
          <a:noFill/>
          <a:ln w="9525">
            <a:noFill/>
            <a:miter lim="800000"/>
            <a:headEnd/>
            <a:tailEnd/>
          </a:ln>
        </p:spPr>
        <p:txBody>
          <a:bodyPr wrap="none">
            <a:spAutoFit/>
          </a:bodyPr>
          <a:lstStyle/>
          <a:p>
            <a:r>
              <a:rPr lang="en-US" altLang="zh-CN" sz="2800" b="1" i="1">
                <a:solidFill>
                  <a:srgbClr val="0000CC"/>
                </a:solidFill>
                <a:ea typeface="隶书" pitchFamily="49" charset="-122"/>
              </a:rPr>
              <a:t>d</a:t>
            </a:r>
            <a:endParaRPr lang="en-US" altLang="zh-CN">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58</a:t>
            </a:fld>
            <a:endParaRPr lang="en-US" altLang="zh-CN"/>
          </a:p>
        </p:txBody>
      </p:sp>
      <p:sp>
        <p:nvSpPr>
          <p:cNvPr id="96" name="Text Box 4"/>
          <p:cNvSpPr txBox="1">
            <a:spLocks noChangeArrowheads="1"/>
          </p:cNvSpPr>
          <p:nvPr/>
        </p:nvSpPr>
        <p:spPr bwMode="auto">
          <a:xfrm>
            <a:off x="3156922" y="185525"/>
            <a:ext cx="3124200" cy="641350"/>
          </a:xfrm>
          <a:prstGeom prst="rect">
            <a:avLst/>
          </a:prstGeom>
          <a:noFill/>
          <a:ln w="9525">
            <a:noFill/>
            <a:miter lim="800000"/>
            <a:headEnd/>
            <a:tailEnd/>
          </a:ln>
          <a:effectLst/>
        </p:spPr>
        <p:txBody>
          <a:bodyPr>
            <a:spAutoFit/>
          </a:bodyPr>
          <a:lstStyle/>
          <a:p>
            <a:pPr>
              <a:spcBef>
                <a:spcPct val="20000"/>
              </a:spcBef>
              <a:defRPr/>
            </a:pPr>
            <a:r>
              <a:rPr lang="zh-CN" altLang="en-US" sz="3600" b="1">
                <a:solidFill>
                  <a:srgbClr val="CC3300"/>
                </a:solidFill>
                <a:effectLst>
                  <a:outerShdw blurRad="38100" dist="38100" dir="2700000" algn="tl">
                    <a:srgbClr val="C0C0C0"/>
                  </a:outerShdw>
                </a:effectLst>
                <a:latin typeface="仿宋_GB2312" pitchFamily="49" charset="-122"/>
                <a:ea typeface="仿宋_GB2312" pitchFamily="49" charset="-122"/>
              </a:rPr>
              <a:t>广义表的表示</a:t>
            </a:r>
            <a:endParaRPr lang="zh-CN" altLang="en-US" sz="3600">
              <a:latin typeface="黑体" pitchFamily="2" charset="-122"/>
              <a:ea typeface="黑体" pitchFamily="2" charset="-122"/>
            </a:endParaRPr>
          </a:p>
        </p:txBody>
      </p:sp>
      <p:sp>
        <p:nvSpPr>
          <p:cNvPr id="97" name="Text Box 5"/>
          <p:cNvSpPr txBox="1">
            <a:spLocks noChangeArrowheads="1"/>
          </p:cNvSpPr>
          <p:nvPr/>
        </p:nvSpPr>
        <p:spPr bwMode="auto">
          <a:xfrm>
            <a:off x="677247" y="1734925"/>
            <a:ext cx="8191500" cy="579438"/>
          </a:xfrm>
          <a:prstGeom prst="rect">
            <a:avLst/>
          </a:prstGeom>
          <a:noFill/>
          <a:ln w="9525">
            <a:noFill/>
            <a:miter lim="800000"/>
            <a:headEnd/>
            <a:tailEnd/>
          </a:ln>
          <a:effectLst/>
        </p:spPr>
        <p:txBody>
          <a:bodyPr>
            <a:spAutoFit/>
          </a:bodyPr>
          <a:lstStyle/>
          <a:p>
            <a:pPr>
              <a:spcBef>
                <a:spcPct val="50000"/>
              </a:spcBef>
              <a:defRPr/>
            </a:pPr>
            <a:r>
              <a:rPr lang="zh-CN" altLang="en-US" sz="3200" b="1" u="sng">
                <a:solidFill>
                  <a:srgbClr val="0000CC"/>
                </a:solidFill>
                <a:effectLst>
                  <a:outerShdw blurRad="38100" dist="38100" dir="2700000" algn="tl">
                    <a:srgbClr val="C0C0C0"/>
                  </a:outerShdw>
                </a:effectLst>
                <a:latin typeface="隶书" pitchFamily="49" charset="-122"/>
                <a:ea typeface="隶书" pitchFamily="49" charset="-122"/>
              </a:rPr>
              <a:t>只包括整数和字符型数据的广义表链表表示</a:t>
            </a:r>
            <a:r>
              <a:rPr lang="zh-CN" altLang="en-US" sz="1900" u="sng">
                <a:solidFill>
                  <a:srgbClr val="0000CC"/>
                </a:solidFill>
                <a:latin typeface="隶书" pitchFamily="49" charset="-122"/>
                <a:ea typeface="隶书" pitchFamily="49" charset="-122"/>
              </a:rPr>
              <a:t> </a:t>
            </a:r>
          </a:p>
        </p:txBody>
      </p:sp>
      <p:sp>
        <p:nvSpPr>
          <p:cNvPr id="98" name="Text Box 6"/>
          <p:cNvSpPr txBox="1">
            <a:spLocks noChangeArrowheads="1"/>
          </p:cNvSpPr>
          <p:nvPr/>
        </p:nvSpPr>
        <p:spPr bwMode="auto">
          <a:xfrm>
            <a:off x="1515447" y="5667163"/>
            <a:ext cx="6591300" cy="579437"/>
          </a:xfrm>
          <a:prstGeom prst="rect">
            <a:avLst/>
          </a:prstGeom>
          <a:noFill/>
          <a:ln w="9525">
            <a:noFill/>
            <a:miter lim="800000"/>
            <a:headEnd/>
            <a:tailEnd/>
          </a:ln>
          <a:effectLst/>
        </p:spPr>
        <p:txBody>
          <a:bodyPr>
            <a:spAutoFit/>
          </a:bodyPr>
          <a:lstStyle/>
          <a:p>
            <a:pPr>
              <a:defRPr/>
            </a:pPr>
            <a:r>
              <a:rPr lang="zh-CN" altLang="en-US" sz="3200" b="1" u="sng">
                <a:solidFill>
                  <a:srgbClr val="0000CC"/>
                </a:solidFill>
                <a:effectLst>
                  <a:outerShdw blurRad="38100" dist="38100" dir="2700000" algn="tl">
                    <a:srgbClr val="C0C0C0"/>
                  </a:outerShdw>
                </a:effectLst>
                <a:latin typeface="仿宋_GB2312" pitchFamily="49" charset="-122"/>
                <a:ea typeface="隶书" pitchFamily="49" charset="-122"/>
              </a:rPr>
              <a:t>表中套表情形下的广义表链表表示</a:t>
            </a:r>
            <a:endParaRPr lang="zh-CN" altLang="en-US" sz="1900" u="sng">
              <a:solidFill>
                <a:srgbClr val="0000CC"/>
              </a:solidFill>
              <a:ea typeface="隶书" pitchFamily="49" charset="-122"/>
            </a:endParaRPr>
          </a:p>
        </p:txBody>
      </p:sp>
      <p:sp>
        <p:nvSpPr>
          <p:cNvPr id="99" name="Rectangle 7" descr="白色大理石"/>
          <p:cNvSpPr>
            <a:spLocks noChangeArrowheads="1"/>
          </p:cNvSpPr>
          <p:nvPr/>
        </p:nvSpPr>
        <p:spPr bwMode="auto">
          <a:xfrm>
            <a:off x="1782147" y="25429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00" name="Line 8"/>
          <p:cNvSpPr>
            <a:spLocks noChangeShapeType="1"/>
          </p:cNvSpPr>
          <p:nvPr/>
        </p:nvSpPr>
        <p:spPr bwMode="auto">
          <a:xfrm>
            <a:off x="2239347" y="2542963"/>
            <a:ext cx="0" cy="457200"/>
          </a:xfrm>
          <a:prstGeom prst="line">
            <a:avLst/>
          </a:prstGeom>
          <a:noFill/>
          <a:ln w="9525">
            <a:solidFill>
              <a:schemeClr val="tx1"/>
            </a:solidFill>
            <a:round/>
            <a:headEnd/>
            <a:tailEnd/>
          </a:ln>
        </p:spPr>
        <p:txBody>
          <a:bodyPr wrap="none" anchor="ctr"/>
          <a:lstStyle/>
          <a:p>
            <a:endParaRPr lang="zh-CN" altLang="en-US"/>
          </a:p>
        </p:txBody>
      </p:sp>
      <p:sp>
        <p:nvSpPr>
          <p:cNvPr id="101" name="Line 9"/>
          <p:cNvSpPr>
            <a:spLocks noChangeShapeType="1"/>
          </p:cNvSpPr>
          <p:nvPr/>
        </p:nvSpPr>
        <p:spPr bwMode="auto">
          <a:xfrm>
            <a:off x="2391747" y="2771563"/>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02" name="Rectangle 10" descr="白色大理石"/>
          <p:cNvSpPr>
            <a:spLocks noChangeArrowheads="1"/>
          </p:cNvSpPr>
          <p:nvPr/>
        </p:nvSpPr>
        <p:spPr bwMode="auto">
          <a:xfrm>
            <a:off x="2925147" y="25429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03" name="Line 11"/>
          <p:cNvSpPr>
            <a:spLocks noChangeShapeType="1"/>
          </p:cNvSpPr>
          <p:nvPr/>
        </p:nvSpPr>
        <p:spPr bwMode="auto">
          <a:xfrm>
            <a:off x="3382347" y="2542963"/>
            <a:ext cx="0" cy="457200"/>
          </a:xfrm>
          <a:prstGeom prst="line">
            <a:avLst/>
          </a:prstGeom>
          <a:noFill/>
          <a:ln w="9525">
            <a:solidFill>
              <a:schemeClr val="tx1"/>
            </a:solidFill>
            <a:round/>
            <a:headEnd/>
            <a:tailEnd/>
          </a:ln>
        </p:spPr>
        <p:txBody>
          <a:bodyPr wrap="none" anchor="ctr"/>
          <a:lstStyle/>
          <a:p>
            <a:endParaRPr lang="zh-CN" altLang="en-US"/>
          </a:p>
        </p:txBody>
      </p:sp>
      <p:sp>
        <p:nvSpPr>
          <p:cNvPr id="104" name="Line 12"/>
          <p:cNvSpPr>
            <a:spLocks noChangeShapeType="1"/>
          </p:cNvSpPr>
          <p:nvPr/>
        </p:nvSpPr>
        <p:spPr bwMode="auto">
          <a:xfrm>
            <a:off x="3534747" y="2771563"/>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05" name="Rectangle 13" descr="白色大理石"/>
          <p:cNvSpPr>
            <a:spLocks noChangeArrowheads="1"/>
          </p:cNvSpPr>
          <p:nvPr/>
        </p:nvSpPr>
        <p:spPr bwMode="auto">
          <a:xfrm>
            <a:off x="4068147" y="25429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06" name="Line 14"/>
          <p:cNvSpPr>
            <a:spLocks noChangeShapeType="1"/>
          </p:cNvSpPr>
          <p:nvPr/>
        </p:nvSpPr>
        <p:spPr bwMode="auto">
          <a:xfrm>
            <a:off x="4525347" y="2542963"/>
            <a:ext cx="0" cy="457200"/>
          </a:xfrm>
          <a:prstGeom prst="line">
            <a:avLst/>
          </a:prstGeom>
          <a:noFill/>
          <a:ln w="9525">
            <a:solidFill>
              <a:schemeClr val="tx1"/>
            </a:solidFill>
            <a:round/>
            <a:headEnd/>
            <a:tailEnd/>
          </a:ln>
        </p:spPr>
        <p:txBody>
          <a:bodyPr wrap="none" anchor="ctr"/>
          <a:lstStyle/>
          <a:p>
            <a:endParaRPr lang="zh-CN" altLang="en-US"/>
          </a:p>
        </p:txBody>
      </p:sp>
      <p:sp>
        <p:nvSpPr>
          <p:cNvPr id="107" name="Line 15"/>
          <p:cNvSpPr>
            <a:spLocks noChangeShapeType="1"/>
          </p:cNvSpPr>
          <p:nvPr/>
        </p:nvSpPr>
        <p:spPr bwMode="auto">
          <a:xfrm>
            <a:off x="4677747" y="2771563"/>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08" name="Rectangle 16" descr="白色大理石"/>
          <p:cNvSpPr>
            <a:spLocks noChangeArrowheads="1"/>
          </p:cNvSpPr>
          <p:nvPr/>
        </p:nvSpPr>
        <p:spPr bwMode="auto">
          <a:xfrm>
            <a:off x="5211147" y="25429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09" name="Line 17"/>
          <p:cNvSpPr>
            <a:spLocks noChangeShapeType="1"/>
          </p:cNvSpPr>
          <p:nvPr/>
        </p:nvSpPr>
        <p:spPr bwMode="auto">
          <a:xfrm>
            <a:off x="5668347" y="2542963"/>
            <a:ext cx="0" cy="457200"/>
          </a:xfrm>
          <a:prstGeom prst="line">
            <a:avLst/>
          </a:prstGeom>
          <a:noFill/>
          <a:ln w="9525">
            <a:solidFill>
              <a:schemeClr val="tx1"/>
            </a:solidFill>
            <a:round/>
            <a:headEnd/>
            <a:tailEnd/>
          </a:ln>
        </p:spPr>
        <p:txBody>
          <a:bodyPr wrap="none" anchor="ctr"/>
          <a:lstStyle/>
          <a:p>
            <a:endParaRPr lang="zh-CN" altLang="en-US"/>
          </a:p>
        </p:txBody>
      </p:sp>
      <p:sp>
        <p:nvSpPr>
          <p:cNvPr id="110" name="Line 18"/>
          <p:cNvSpPr>
            <a:spLocks noChangeShapeType="1"/>
          </p:cNvSpPr>
          <p:nvPr/>
        </p:nvSpPr>
        <p:spPr bwMode="auto">
          <a:xfrm>
            <a:off x="1248747" y="2771563"/>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11" name="Rectangle 19" descr="白色大理石"/>
          <p:cNvSpPr>
            <a:spLocks noChangeArrowheads="1"/>
          </p:cNvSpPr>
          <p:nvPr/>
        </p:nvSpPr>
        <p:spPr bwMode="auto">
          <a:xfrm>
            <a:off x="8106747" y="33811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12" name="Line 20"/>
          <p:cNvSpPr>
            <a:spLocks noChangeShapeType="1"/>
          </p:cNvSpPr>
          <p:nvPr/>
        </p:nvSpPr>
        <p:spPr bwMode="auto">
          <a:xfrm>
            <a:off x="8563947" y="3381163"/>
            <a:ext cx="0" cy="457200"/>
          </a:xfrm>
          <a:prstGeom prst="line">
            <a:avLst/>
          </a:prstGeom>
          <a:noFill/>
          <a:ln w="9525">
            <a:solidFill>
              <a:schemeClr val="tx1"/>
            </a:solidFill>
            <a:round/>
            <a:headEnd/>
            <a:tailEnd/>
          </a:ln>
        </p:spPr>
        <p:txBody>
          <a:bodyPr wrap="none" anchor="ctr"/>
          <a:lstStyle/>
          <a:p>
            <a:endParaRPr lang="zh-CN" altLang="en-US"/>
          </a:p>
        </p:txBody>
      </p:sp>
      <p:sp>
        <p:nvSpPr>
          <p:cNvPr id="113" name="Rectangle 21" descr="白色大理石"/>
          <p:cNvSpPr>
            <a:spLocks noChangeArrowheads="1"/>
          </p:cNvSpPr>
          <p:nvPr/>
        </p:nvSpPr>
        <p:spPr bwMode="auto">
          <a:xfrm>
            <a:off x="6963747" y="33811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14" name="Line 22"/>
          <p:cNvSpPr>
            <a:spLocks noChangeShapeType="1"/>
          </p:cNvSpPr>
          <p:nvPr/>
        </p:nvSpPr>
        <p:spPr bwMode="auto">
          <a:xfrm>
            <a:off x="7420947" y="3381163"/>
            <a:ext cx="0" cy="457200"/>
          </a:xfrm>
          <a:prstGeom prst="line">
            <a:avLst/>
          </a:prstGeom>
          <a:noFill/>
          <a:ln w="9525">
            <a:solidFill>
              <a:schemeClr val="tx1"/>
            </a:solidFill>
            <a:round/>
            <a:headEnd/>
            <a:tailEnd/>
          </a:ln>
        </p:spPr>
        <p:txBody>
          <a:bodyPr wrap="none" anchor="ctr"/>
          <a:lstStyle/>
          <a:p>
            <a:endParaRPr lang="zh-CN" altLang="en-US"/>
          </a:p>
        </p:txBody>
      </p:sp>
      <p:sp>
        <p:nvSpPr>
          <p:cNvPr id="115" name="Rectangle 23" descr="白色大理石"/>
          <p:cNvSpPr>
            <a:spLocks noChangeArrowheads="1"/>
          </p:cNvSpPr>
          <p:nvPr/>
        </p:nvSpPr>
        <p:spPr bwMode="auto">
          <a:xfrm>
            <a:off x="5820747" y="33811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16" name="Line 24"/>
          <p:cNvSpPr>
            <a:spLocks noChangeShapeType="1"/>
          </p:cNvSpPr>
          <p:nvPr/>
        </p:nvSpPr>
        <p:spPr bwMode="auto">
          <a:xfrm>
            <a:off x="6277947" y="3381163"/>
            <a:ext cx="0" cy="457200"/>
          </a:xfrm>
          <a:prstGeom prst="line">
            <a:avLst/>
          </a:prstGeom>
          <a:noFill/>
          <a:ln w="9525">
            <a:solidFill>
              <a:schemeClr val="tx1"/>
            </a:solidFill>
            <a:round/>
            <a:headEnd/>
            <a:tailEnd/>
          </a:ln>
        </p:spPr>
        <p:txBody>
          <a:bodyPr wrap="none" anchor="ctr"/>
          <a:lstStyle/>
          <a:p>
            <a:endParaRPr lang="zh-CN" altLang="en-US"/>
          </a:p>
        </p:txBody>
      </p:sp>
      <p:sp>
        <p:nvSpPr>
          <p:cNvPr id="117" name="Line 25"/>
          <p:cNvSpPr>
            <a:spLocks noChangeShapeType="1"/>
          </p:cNvSpPr>
          <p:nvPr/>
        </p:nvSpPr>
        <p:spPr bwMode="auto">
          <a:xfrm>
            <a:off x="5439747" y="3609763"/>
            <a:ext cx="3810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18" name="Line 26"/>
          <p:cNvSpPr>
            <a:spLocks noChangeShapeType="1"/>
          </p:cNvSpPr>
          <p:nvPr/>
        </p:nvSpPr>
        <p:spPr bwMode="auto">
          <a:xfrm flipV="1">
            <a:off x="5439747" y="2771563"/>
            <a:ext cx="0" cy="838200"/>
          </a:xfrm>
          <a:prstGeom prst="line">
            <a:avLst/>
          </a:prstGeom>
          <a:noFill/>
          <a:ln w="28575">
            <a:solidFill>
              <a:srgbClr val="333399"/>
            </a:solidFill>
            <a:round/>
            <a:headEnd/>
            <a:tailEnd/>
          </a:ln>
        </p:spPr>
        <p:txBody>
          <a:bodyPr wrap="none" anchor="ctr"/>
          <a:lstStyle/>
          <a:p>
            <a:endParaRPr lang="zh-CN" altLang="en-US"/>
          </a:p>
        </p:txBody>
      </p:sp>
      <p:sp>
        <p:nvSpPr>
          <p:cNvPr id="119" name="Line 27"/>
          <p:cNvSpPr>
            <a:spLocks noChangeShapeType="1"/>
          </p:cNvSpPr>
          <p:nvPr/>
        </p:nvSpPr>
        <p:spPr bwMode="auto">
          <a:xfrm>
            <a:off x="6430347" y="3609763"/>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20" name="Line 28"/>
          <p:cNvSpPr>
            <a:spLocks noChangeShapeType="1"/>
          </p:cNvSpPr>
          <p:nvPr/>
        </p:nvSpPr>
        <p:spPr bwMode="auto">
          <a:xfrm>
            <a:off x="7573347" y="3609763"/>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21" name="Rectangle 29" descr="白色大理石"/>
          <p:cNvSpPr>
            <a:spLocks noChangeArrowheads="1"/>
          </p:cNvSpPr>
          <p:nvPr/>
        </p:nvSpPr>
        <p:spPr bwMode="auto">
          <a:xfrm>
            <a:off x="2239347" y="42193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22" name="Line 30"/>
          <p:cNvSpPr>
            <a:spLocks noChangeShapeType="1"/>
          </p:cNvSpPr>
          <p:nvPr/>
        </p:nvSpPr>
        <p:spPr bwMode="auto">
          <a:xfrm>
            <a:off x="2696547" y="4219363"/>
            <a:ext cx="0" cy="457200"/>
          </a:xfrm>
          <a:prstGeom prst="line">
            <a:avLst/>
          </a:prstGeom>
          <a:noFill/>
          <a:ln w="9525">
            <a:solidFill>
              <a:schemeClr val="tx1"/>
            </a:solidFill>
            <a:round/>
            <a:headEnd/>
            <a:tailEnd/>
          </a:ln>
        </p:spPr>
        <p:txBody>
          <a:bodyPr wrap="none" anchor="ctr"/>
          <a:lstStyle/>
          <a:p>
            <a:endParaRPr lang="zh-CN" altLang="en-US"/>
          </a:p>
        </p:txBody>
      </p:sp>
      <p:sp>
        <p:nvSpPr>
          <p:cNvPr id="123" name="Line 31"/>
          <p:cNvSpPr>
            <a:spLocks noChangeShapeType="1"/>
          </p:cNvSpPr>
          <p:nvPr/>
        </p:nvSpPr>
        <p:spPr bwMode="auto">
          <a:xfrm>
            <a:off x="2848947" y="4447963"/>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24" name="Rectangle 32" descr="白色大理石"/>
          <p:cNvSpPr>
            <a:spLocks noChangeArrowheads="1"/>
          </p:cNvSpPr>
          <p:nvPr/>
        </p:nvSpPr>
        <p:spPr bwMode="auto">
          <a:xfrm>
            <a:off x="3382347" y="42193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25" name="Line 33"/>
          <p:cNvSpPr>
            <a:spLocks noChangeShapeType="1"/>
          </p:cNvSpPr>
          <p:nvPr/>
        </p:nvSpPr>
        <p:spPr bwMode="auto">
          <a:xfrm>
            <a:off x="3839547" y="4219363"/>
            <a:ext cx="0" cy="457200"/>
          </a:xfrm>
          <a:prstGeom prst="line">
            <a:avLst/>
          </a:prstGeom>
          <a:noFill/>
          <a:ln w="9525">
            <a:solidFill>
              <a:schemeClr val="tx1"/>
            </a:solidFill>
            <a:round/>
            <a:headEnd/>
            <a:tailEnd/>
          </a:ln>
        </p:spPr>
        <p:txBody>
          <a:bodyPr wrap="none" anchor="ctr"/>
          <a:lstStyle/>
          <a:p>
            <a:endParaRPr lang="zh-CN" altLang="en-US"/>
          </a:p>
        </p:txBody>
      </p:sp>
      <p:sp>
        <p:nvSpPr>
          <p:cNvPr id="126" name="Line 34"/>
          <p:cNvSpPr>
            <a:spLocks noChangeShapeType="1"/>
          </p:cNvSpPr>
          <p:nvPr/>
        </p:nvSpPr>
        <p:spPr bwMode="auto">
          <a:xfrm>
            <a:off x="3991947" y="4447963"/>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27" name="Rectangle 35" descr="白色大理石"/>
          <p:cNvSpPr>
            <a:spLocks noChangeArrowheads="1"/>
          </p:cNvSpPr>
          <p:nvPr/>
        </p:nvSpPr>
        <p:spPr bwMode="auto">
          <a:xfrm>
            <a:off x="4525347" y="42193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28" name="Line 36"/>
          <p:cNvSpPr>
            <a:spLocks noChangeShapeType="1"/>
          </p:cNvSpPr>
          <p:nvPr/>
        </p:nvSpPr>
        <p:spPr bwMode="auto">
          <a:xfrm>
            <a:off x="4982547" y="4219363"/>
            <a:ext cx="0" cy="457200"/>
          </a:xfrm>
          <a:prstGeom prst="line">
            <a:avLst/>
          </a:prstGeom>
          <a:noFill/>
          <a:ln w="9525">
            <a:solidFill>
              <a:schemeClr val="tx1"/>
            </a:solidFill>
            <a:round/>
            <a:headEnd/>
            <a:tailEnd/>
          </a:ln>
        </p:spPr>
        <p:txBody>
          <a:bodyPr wrap="none" anchor="ctr"/>
          <a:lstStyle/>
          <a:p>
            <a:endParaRPr lang="zh-CN" altLang="en-US"/>
          </a:p>
        </p:txBody>
      </p:sp>
      <p:sp>
        <p:nvSpPr>
          <p:cNvPr id="129" name="Line 37"/>
          <p:cNvSpPr>
            <a:spLocks noChangeShapeType="1"/>
          </p:cNvSpPr>
          <p:nvPr/>
        </p:nvSpPr>
        <p:spPr bwMode="auto">
          <a:xfrm>
            <a:off x="5134947" y="4447963"/>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30" name="Rectangle 38" descr="白色大理石"/>
          <p:cNvSpPr>
            <a:spLocks noChangeArrowheads="1"/>
          </p:cNvSpPr>
          <p:nvPr/>
        </p:nvSpPr>
        <p:spPr bwMode="auto">
          <a:xfrm>
            <a:off x="5668347" y="42193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31" name="Line 39"/>
          <p:cNvSpPr>
            <a:spLocks noChangeShapeType="1"/>
          </p:cNvSpPr>
          <p:nvPr/>
        </p:nvSpPr>
        <p:spPr bwMode="auto">
          <a:xfrm>
            <a:off x="6125547" y="4219363"/>
            <a:ext cx="0" cy="457200"/>
          </a:xfrm>
          <a:prstGeom prst="line">
            <a:avLst/>
          </a:prstGeom>
          <a:noFill/>
          <a:ln w="9525">
            <a:solidFill>
              <a:schemeClr val="tx1"/>
            </a:solidFill>
            <a:round/>
            <a:headEnd/>
            <a:tailEnd/>
          </a:ln>
        </p:spPr>
        <p:txBody>
          <a:bodyPr wrap="none" anchor="ctr"/>
          <a:lstStyle/>
          <a:p>
            <a:endParaRPr lang="zh-CN" altLang="en-US"/>
          </a:p>
        </p:txBody>
      </p:sp>
      <p:sp>
        <p:nvSpPr>
          <p:cNvPr id="132" name="Line 40"/>
          <p:cNvSpPr>
            <a:spLocks noChangeShapeType="1"/>
          </p:cNvSpPr>
          <p:nvPr/>
        </p:nvSpPr>
        <p:spPr bwMode="auto">
          <a:xfrm>
            <a:off x="6277947" y="4447963"/>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33" name="Rectangle 41" descr="白色大理石"/>
          <p:cNvSpPr>
            <a:spLocks noChangeArrowheads="1"/>
          </p:cNvSpPr>
          <p:nvPr/>
        </p:nvSpPr>
        <p:spPr bwMode="auto">
          <a:xfrm>
            <a:off x="6811347" y="42193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34" name="Line 42"/>
          <p:cNvSpPr>
            <a:spLocks noChangeShapeType="1"/>
          </p:cNvSpPr>
          <p:nvPr/>
        </p:nvSpPr>
        <p:spPr bwMode="auto">
          <a:xfrm>
            <a:off x="7268547" y="4219363"/>
            <a:ext cx="0" cy="457200"/>
          </a:xfrm>
          <a:prstGeom prst="line">
            <a:avLst/>
          </a:prstGeom>
          <a:noFill/>
          <a:ln w="9525">
            <a:solidFill>
              <a:schemeClr val="tx1"/>
            </a:solidFill>
            <a:round/>
            <a:headEnd/>
            <a:tailEnd/>
          </a:ln>
        </p:spPr>
        <p:txBody>
          <a:bodyPr wrap="none" anchor="ctr"/>
          <a:lstStyle/>
          <a:p>
            <a:endParaRPr lang="zh-CN" altLang="en-US"/>
          </a:p>
        </p:txBody>
      </p:sp>
      <p:sp>
        <p:nvSpPr>
          <p:cNvPr id="135" name="Rectangle 43" descr="白色大理石"/>
          <p:cNvSpPr>
            <a:spLocks noChangeArrowheads="1"/>
          </p:cNvSpPr>
          <p:nvPr/>
        </p:nvSpPr>
        <p:spPr bwMode="auto">
          <a:xfrm>
            <a:off x="5668347" y="50575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36" name="Line 44"/>
          <p:cNvSpPr>
            <a:spLocks noChangeShapeType="1"/>
          </p:cNvSpPr>
          <p:nvPr/>
        </p:nvSpPr>
        <p:spPr bwMode="auto">
          <a:xfrm>
            <a:off x="6125547" y="5057563"/>
            <a:ext cx="0" cy="457200"/>
          </a:xfrm>
          <a:prstGeom prst="line">
            <a:avLst/>
          </a:prstGeom>
          <a:noFill/>
          <a:ln w="9525">
            <a:solidFill>
              <a:schemeClr val="tx1"/>
            </a:solidFill>
            <a:round/>
            <a:headEnd/>
            <a:tailEnd/>
          </a:ln>
        </p:spPr>
        <p:txBody>
          <a:bodyPr wrap="none" anchor="ctr"/>
          <a:lstStyle/>
          <a:p>
            <a:endParaRPr lang="zh-CN" altLang="en-US"/>
          </a:p>
        </p:txBody>
      </p:sp>
      <p:sp>
        <p:nvSpPr>
          <p:cNvPr id="137" name="Line 45"/>
          <p:cNvSpPr>
            <a:spLocks noChangeShapeType="1"/>
          </p:cNvSpPr>
          <p:nvPr/>
        </p:nvSpPr>
        <p:spPr bwMode="auto">
          <a:xfrm>
            <a:off x="6277947" y="5286163"/>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38" name="Rectangle 46" descr="白色大理石"/>
          <p:cNvSpPr>
            <a:spLocks noChangeArrowheads="1"/>
          </p:cNvSpPr>
          <p:nvPr/>
        </p:nvSpPr>
        <p:spPr bwMode="auto">
          <a:xfrm>
            <a:off x="6811347" y="50575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39" name="Line 47"/>
          <p:cNvSpPr>
            <a:spLocks noChangeShapeType="1"/>
          </p:cNvSpPr>
          <p:nvPr/>
        </p:nvSpPr>
        <p:spPr bwMode="auto">
          <a:xfrm>
            <a:off x="7268547" y="5057563"/>
            <a:ext cx="0" cy="457200"/>
          </a:xfrm>
          <a:prstGeom prst="line">
            <a:avLst/>
          </a:prstGeom>
          <a:noFill/>
          <a:ln w="9525">
            <a:solidFill>
              <a:schemeClr val="tx1"/>
            </a:solidFill>
            <a:round/>
            <a:headEnd/>
            <a:tailEnd/>
          </a:ln>
        </p:spPr>
        <p:txBody>
          <a:bodyPr wrap="none" anchor="ctr"/>
          <a:lstStyle/>
          <a:p>
            <a:endParaRPr lang="zh-CN" altLang="en-US"/>
          </a:p>
        </p:txBody>
      </p:sp>
      <p:sp>
        <p:nvSpPr>
          <p:cNvPr id="140" name="Line 48"/>
          <p:cNvSpPr>
            <a:spLocks noChangeShapeType="1"/>
          </p:cNvSpPr>
          <p:nvPr/>
        </p:nvSpPr>
        <p:spPr bwMode="auto">
          <a:xfrm>
            <a:off x="7420947" y="5286163"/>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41" name="Rectangle 49" descr="白色大理石"/>
          <p:cNvSpPr>
            <a:spLocks noChangeArrowheads="1"/>
          </p:cNvSpPr>
          <p:nvPr/>
        </p:nvSpPr>
        <p:spPr bwMode="auto">
          <a:xfrm>
            <a:off x="7954347" y="5057563"/>
            <a:ext cx="7620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42" name="Line 50"/>
          <p:cNvSpPr>
            <a:spLocks noChangeShapeType="1"/>
          </p:cNvSpPr>
          <p:nvPr/>
        </p:nvSpPr>
        <p:spPr bwMode="auto">
          <a:xfrm>
            <a:off x="8411547" y="5057563"/>
            <a:ext cx="0" cy="457200"/>
          </a:xfrm>
          <a:prstGeom prst="line">
            <a:avLst/>
          </a:prstGeom>
          <a:noFill/>
          <a:ln w="9525">
            <a:solidFill>
              <a:schemeClr val="tx1"/>
            </a:solidFill>
            <a:round/>
            <a:headEnd/>
            <a:tailEnd/>
          </a:ln>
        </p:spPr>
        <p:txBody>
          <a:bodyPr wrap="none" anchor="ctr"/>
          <a:lstStyle/>
          <a:p>
            <a:endParaRPr lang="zh-CN" altLang="en-US"/>
          </a:p>
        </p:txBody>
      </p:sp>
      <p:sp>
        <p:nvSpPr>
          <p:cNvPr id="143" name="Text Box 51"/>
          <p:cNvSpPr txBox="1">
            <a:spLocks noChangeArrowheads="1"/>
          </p:cNvSpPr>
          <p:nvPr/>
        </p:nvSpPr>
        <p:spPr bwMode="auto">
          <a:xfrm>
            <a:off x="1851997" y="2495338"/>
            <a:ext cx="387350" cy="579437"/>
          </a:xfrm>
          <a:prstGeom prst="rect">
            <a:avLst/>
          </a:prstGeom>
          <a:noFill/>
          <a:ln w="9525">
            <a:noFill/>
            <a:miter lim="800000"/>
            <a:headEnd/>
            <a:tailEnd/>
          </a:ln>
        </p:spPr>
        <p:txBody>
          <a:bodyPr wrap="none">
            <a:spAutoFit/>
          </a:bodyPr>
          <a:lstStyle/>
          <a:p>
            <a:r>
              <a:rPr lang="en-US" altLang="zh-CN" sz="3200" b="1">
                <a:solidFill>
                  <a:schemeClr val="tx2"/>
                </a:solidFill>
              </a:rPr>
              <a:t>5</a:t>
            </a:r>
            <a:endParaRPr lang="en-US" altLang="zh-CN"/>
          </a:p>
        </p:txBody>
      </p:sp>
      <p:sp>
        <p:nvSpPr>
          <p:cNvPr id="144" name="Text Box 52"/>
          <p:cNvSpPr txBox="1">
            <a:spLocks noChangeArrowheads="1"/>
          </p:cNvSpPr>
          <p:nvPr/>
        </p:nvSpPr>
        <p:spPr bwMode="auto">
          <a:xfrm>
            <a:off x="4137997" y="2496925"/>
            <a:ext cx="387350" cy="579438"/>
          </a:xfrm>
          <a:prstGeom prst="rect">
            <a:avLst/>
          </a:prstGeom>
          <a:noFill/>
          <a:ln w="9525">
            <a:noFill/>
            <a:miter lim="800000"/>
            <a:headEnd/>
            <a:tailEnd/>
          </a:ln>
        </p:spPr>
        <p:txBody>
          <a:bodyPr wrap="none">
            <a:spAutoFit/>
          </a:bodyPr>
          <a:lstStyle/>
          <a:p>
            <a:r>
              <a:rPr lang="en-US" altLang="zh-CN" sz="3200" b="1">
                <a:solidFill>
                  <a:schemeClr val="tx2"/>
                </a:solidFill>
              </a:rPr>
              <a:t>2</a:t>
            </a:r>
            <a:endParaRPr lang="en-US" altLang="zh-CN"/>
          </a:p>
        </p:txBody>
      </p:sp>
      <p:sp>
        <p:nvSpPr>
          <p:cNvPr id="145" name="Text Box 53"/>
          <p:cNvSpPr txBox="1">
            <a:spLocks noChangeArrowheads="1"/>
          </p:cNvSpPr>
          <p:nvPr/>
        </p:nvSpPr>
        <p:spPr bwMode="auto">
          <a:xfrm>
            <a:off x="2309197" y="4173325"/>
            <a:ext cx="387350" cy="579438"/>
          </a:xfrm>
          <a:prstGeom prst="rect">
            <a:avLst/>
          </a:prstGeom>
          <a:noFill/>
          <a:ln w="9525">
            <a:noFill/>
            <a:miter lim="800000"/>
            <a:headEnd/>
            <a:tailEnd/>
          </a:ln>
        </p:spPr>
        <p:txBody>
          <a:bodyPr wrap="none">
            <a:spAutoFit/>
          </a:bodyPr>
          <a:lstStyle/>
          <a:p>
            <a:r>
              <a:rPr lang="en-US" altLang="zh-CN" sz="3200" b="1">
                <a:solidFill>
                  <a:schemeClr val="tx2"/>
                </a:solidFill>
              </a:rPr>
              <a:t>3</a:t>
            </a:r>
            <a:endParaRPr lang="en-US" altLang="zh-CN"/>
          </a:p>
        </p:txBody>
      </p:sp>
      <p:sp>
        <p:nvSpPr>
          <p:cNvPr id="146" name="Text Box 54"/>
          <p:cNvSpPr txBox="1">
            <a:spLocks noChangeArrowheads="1"/>
          </p:cNvSpPr>
          <p:nvPr/>
        </p:nvSpPr>
        <p:spPr bwMode="auto">
          <a:xfrm>
            <a:off x="3452197" y="4173325"/>
            <a:ext cx="387350" cy="579438"/>
          </a:xfrm>
          <a:prstGeom prst="rect">
            <a:avLst/>
          </a:prstGeom>
          <a:noFill/>
          <a:ln w="9525">
            <a:noFill/>
            <a:miter lim="800000"/>
            <a:headEnd/>
            <a:tailEnd/>
          </a:ln>
        </p:spPr>
        <p:txBody>
          <a:bodyPr wrap="none">
            <a:spAutoFit/>
          </a:bodyPr>
          <a:lstStyle/>
          <a:p>
            <a:r>
              <a:rPr lang="en-US" altLang="zh-CN" sz="3200" b="1">
                <a:solidFill>
                  <a:schemeClr val="tx2"/>
                </a:solidFill>
              </a:rPr>
              <a:t>2</a:t>
            </a:r>
            <a:endParaRPr lang="en-US" altLang="zh-CN"/>
          </a:p>
        </p:txBody>
      </p:sp>
      <p:sp>
        <p:nvSpPr>
          <p:cNvPr id="147" name="Text Box 55"/>
          <p:cNvSpPr txBox="1">
            <a:spLocks noChangeArrowheads="1"/>
          </p:cNvSpPr>
          <p:nvPr/>
        </p:nvSpPr>
        <p:spPr bwMode="auto">
          <a:xfrm>
            <a:off x="6881197" y="4173325"/>
            <a:ext cx="387350" cy="579438"/>
          </a:xfrm>
          <a:prstGeom prst="rect">
            <a:avLst/>
          </a:prstGeom>
          <a:noFill/>
          <a:ln w="9525">
            <a:noFill/>
            <a:miter lim="800000"/>
            <a:headEnd/>
            <a:tailEnd/>
          </a:ln>
        </p:spPr>
        <p:txBody>
          <a:bodyPr wrap="none">
            <a:spAutoFit/>
          </a:bodyPr>
          <a:lstStyle/>
          <a:p>
            <a:r>
              <a:rPr lang="en-US" altLang="zh-CN" sz="3200" b="1">
                <a:solidFill>
                  <a:schemeClr val="tx2"/>
                </a:solidFill>
              </a:rPr>
              <a:t>4</a:t>
            </a:r>
            <a:endParaRPr lang="en-US" altLang="zh-CN"/>
          </a:p>
        </p:txBody>
      </p:sp>
      <p:sp>
        <p:nvSpPr>
          <p:cNvPr id="148" name="Text Box 56"/>
          <p:cNvSpPr txBox="1">
            <a:spLocks noChangeArrowheads="1"/>
          </p:cNvSpPr>
          <p:nvPr/>
        </p:nvSpPr>
        <p:spPr bwMode="auto">
          <a:xfrm>
            <a:off x="7033597" y="3304963"/>
            <a:ext cx="387350" cy="579437"/>
          </a:xfrm>
          <a:prstGeom prst="rect">
            <a:avLst/>
          </a:prstGeom>
          <a:noFill/>
          <a:ln w="9525">
            <a:noFill/>
            <a:miter lim="800000"/>
            <a:headEnd/>
            <a:tailEnd/>
          </a:ln>
        </p:spPr>
        <p:txBody>
          <a:bodyPr wrap="none">
            <a:spAutoFit/>
          </a:bodyPr>
          <a:lstStyle/>
          <a:p>
            <a:r>
              <a:rPr lang="en-US" altLang="zh-CN" sz="3200" b="1">
                <a:solidFill>
                  <a:schemeClr val="tx2"/>
                </a:solidFill>
              </a:rPr>
              <a:t>3</a:t>
            </a:r>
            <a:endParaRPr lang="en-US" altLang="zh-CN"/>
          </a:p>
        </p:txBody>
      </p:sp>
      <p:sp>
        <p:nvSpPr>
          <p:cNvPr id="149" name="Text Box 57"/>
          <p:cNvSpPr txBox="1">
            <a:spLocks noChangeArrowheads="1"/>
          </p:cNvSpPr>
          <p:nvPr/>
        </p:nvSpPr>
        <p:spPr bwMode="auto">
          <a:xfrm>
            <a:off x="5896947" y="3304963"/>
            <a:ext cx="387350" cy="579437"/>
          </a:xfrm>
          <a:prstGeom prst="rect">
            <a:avLst/>
          </a:prstGeom>
          <a:noFill/>
          <a:ln w="9525">
            <a:noFill/>
            <a:miter lim="800000"/>
            <a:headEnd/>
            <a:tailEnd/>
          </a:ln>
        </p:spPr>
        <p:txBody>
          <a:bodyPr wrap="none">
            <a:spAutoFit/>
          </a:bodyPr>
          <a:lstStyle/>
          <a:p>
            <a:r>
              <a:rPr lang="en-US" altLang="zh-CN" sz="3200" b="1">
                <a:solidFill>
                  <a:schemeClr val="tx2"/>
                </a:solidFill>
              </a:rPr>
              <a:t>6</a:t>
            </a:r>
            <a:endParaRPr lang="en-US" altLang="zh-CN"/>
          </a:p>
        </p:txBody>
      </p:sp>
      <p:sp>
        <p:nvSpPr>
          <p:cNvPr id="150" name="Text Box 58"/>
          <p:cNvSpPr txBox="1">
            <a:spLocks noChangeArrowheads="1"/>
          </p:cNvSpPr>
          <p:nvPr/>
        </p:nvSpPr>
        <p:spPr bwMode="auto">
          <a:xfrm>
            <a:off x="8030547" y="3304963"/>
            <a:ext cx="590550" cy="579437"/>
          </a:xfrm>
          <a:prstGeom prst="rect">
            <a:avLst/>
          </a:prstGeom>
          <a:noFill/>
          <a:ln w="9525">
            <a:noFill/>
            <a:miter lim="800000"/>
            <a:headEnd/>
            <a:tailEnd/>
          </a:ln>
        </p:spPr>
        <p:txBody>
          <a:bodyPr wrap="none">
            <a:spAutoFit/>
          </a:bodyPr>
          <a:lstStyle/>
          <a:p>
            <a:r>
              <a:rPr lang="en-US" altLang="zh-CN" sz="3200" b="1">
                <a:solidFill>
                  <a:schemeClr val="tx2"/>
                </a:solidFill>
              </a:rPr>
              <a:t>10</a:t>
            </a:r>
            <a:endParaRPr lang="en-US" altLang="zh-CN"/>
          </a:p>
        </p:txBody>
      </p:sp>
      <p:sp>
        <p:nvSpPr>
          <p:cNvPr id="151" name="Text Box 59"/>
          <p:cNvSpPr txBox="1">
            <a:spLocks noChangeArrowheads="1"/>
          </p:cNvSpPr>
          <p:nvPr/>
        </p:nvSpPr>
        <p:spPr bwMode="auto">
          <a:xfrm>
            <a:off x="8024197" y="4981363"/>
            <a:ext cx="387350" cy="579437"/>
          </a:xfrm>
          <a:prstGeom prst="rect">
            <a:avLst/>
          </a:prstGeom>
          <a:noFill/>
          <a:ln w="9525">
            <a:noFill/>
            <a:miter lim="800000"/>
            <a:headEnd/>
            <a:tailEnd/>
          </a:ln>
        </p:spPr>
        <p:txBody>
          <a:bodyPr wrap="none">
            <a:spAutoFit/>
          </a:bodyPr>
          <a:lstStyle/>
          <a:p>
            <a:r>
              <a:rPr lang="en-US" altLang="zh-CN" sz="3200" b="1">
                <a:solidFill>
                  <a:schemeClr val="tx2"/>
                </a:solidFill>
              </a:rPr>
              <a:t>3</a:t>
            </a:r>
            <a:endParaRPr lang="en-US" altLang="zh-CN"/>
          </a:p>
        </p:txBody>
      </p:sp>
      <p:sp>
        <p:nvSpPr>
          <p:cNvPr id="152" name="Text Box 60"/>
          <p:cNvSpPr txBox="1">
            <a:spLocks noChangeArrowheads="1"/>
          </p:cNvSpPr>
          <p:nvPr/>
        </p:nvSpPr>
        <p:spPr bwMode="auto">
          <a:xfrm>
            <a:off x="6881197" y="4981363"/>
            <a:ext cx="387350" cy="579437"/>
          </a:xfrm>
          <a:prstGeom prst="rect">
            <a:avLst/>
          </a:prstGeom>
          <a:noFill/>
          <a:ln w="9525">
            <a:noFill/>
            <a:miter lim="800000"/>
            <a:headEnd/>
            <a:tailEnd/>
          </a:ln>
        </p:spPr>
        <p:txBody>
          <a:bodyPr wrap="none">
            <a:spAutoFit/>
          </a:bodyPr>
          <a:lstStyle/>
          <a:p>
            <a:r>
              <a:rPr lang="en-US" altLang="zh-CN" sz="3200" b="1">
                <a:solidFill>
                  <a:schemeClr val="tx2"/>
                </a:solidFill>
              </a:rPr>
              <a:t>9</a:t>
            </a:r>
            <a:endParaRPr lang="en-US" altLang="zh-CN"/>
          </a:p>
        </p:txBody>
      </p:sp>
      <p:sp>
        <p:nvSpPr>
          <p:cNvPr id="153" name="Text Box 61"/>
          <p:cNvSpPr txBox="1">
            <a:spLocks noChangeArrowheads="1"/>
          </p:cNvSpPr>
          <p:nvPr/>
        </p:nvSpPr>
        <p:spPr bwMode="auto">
          <a:xfrm>
            <a:off x="5592147" y="4981363"/>
            <a:ext cx="590550" cy="579437"/>
          </a:xfrm>
          <a:prstGeom prst="rect">
            <a:avLst/>
          </a:prstGeom>
          <a:noFill/>
          <a:ln w="9525">
            <a:noFill/>
            <a:miter lim="800000"/>
            <a:headEnd/>
            <a:tailEnd/>
          </a:ln>
        </p:spPr>
        <p:txBody>
          <a:bodyPr wrap="none">
            <a:spAutoFit/>
          </a:bodyPr>
          <a:lstStyle/>
          <a:p>
            <a:r>
              <a:rPr lang="en-US" altLang="zh-CN" sz="3200" b="1">
                <a:solidFill>
                  <a:schemeClr val="tx2"/>
                </a:solidFill>
              </a:rPr>
              <a:t>14</a:t>
            </a:r>
            <a:endParaRPr lang="en-US" altLang="zh-CN"/>
          </a:p>
        </p:txBody>
      </p:sp>
      <p:sp>
        <p:nvSpPr>
          <p:cNvPr id="154" name="Text Box 62"/>
          <p:cNvSpPr txBox="1">
            <a:spLocks noChangeArrowheads="1"/>
          </p:cNvSpPr>
          <p:nvPr/>
        </p:nvSpPr>
        <p:spPr bwMode="auto">
          <a:xfrm>
            <a:off x="5677872" y="4144750"/>
            <a:ext cx="431800" cy="579438"/>
          </a:xfrm>
          <a:prstGeom prst="rect">
            <a:avLst/>
          </a:prstGeom>
          <a:noFill/>
          <a:ln w="9525">
            <a:noFill/>
            <a:miter lim="800000"/>
            <a:headEnd/>
            <a:tailEnd/>
          </a:ln>
        </p:spPr>
        <p:txBody>
          <a:bodyPr>
            <a:spAutoFit/>
          </a:bodyPr>
          <a:lstStyle/>
          <a:p>
            <a:r>
              <a:rPr lang="en-US" altLang="zh-CN" sz="3200" b="1">
                <a:solidFill>
                  <a:schemeClr val="tx2"/>
                </a:solidFill>
                <a:sym typeface="Symbol" pitchFamily="18" charset="2"/>
              </a:rPr>
              <a:t>6</a:t>
            </a:r>
            <a:endParaRPr lang="en-US" altLang="zh-CN"/>
          </a:p>
        </p:txBody>
      </p:sp>
      <p:sp>
        <p:nvSpPr>
          <p:cNvPr id="155" name="Text Box 63"/>
          <p:cNvSpPr txBox="1">
            <a:spLocks noChangeArrowheads="1"/>
          </p:cNvSpPr>
          <p:nvPr/>
        </p:nvSpPr>
        <p:spPr bwMode="auto">
          <a:xfrm>
            <a:off x="8514734" y="3258925"/>
            <a:ext cx="430213" cy="579438"/>
          </a:xfrm>
          <a:prstGeom prst="rect">
            <a:avLst/>
          </a:prstGeom>
          <a:noFill/>
          <a:ln w="9525">
            <a:noFill/>
            <a:miter lim="800000"/>
            <a:headEnd/>
            <a:tailEnd/>
          </a:ln>
        </p:spPr>
        <p:txBody>
          <a:bodyPr wrap="none">
            <a:spAutoFit/>
          </a:bodyPr>
          <a:lstStyle/>
          <a:p>
            <a:r>
              <a:rPr lang="en-US" altLang="zh-CN" sz="3200" b="1">
                <a:solidFill>
                  <a:srgbClr val="333399"/>
                </a:solidFill>
                <a:sym typeface="Symbol" pitchFamily="18" charset="2"/>
              </a:rPr>
              <a:t></a:t>
            </a:r>
            <a:endParaRPr lang="en-US" altLang="zh-CN"/>
          </a:p>
        </p:txBody>
      </p:sp>
      <p:sp>
        <p:nvSpPr>
          <p:cNvPr id="156" name="Text Box 64"/>
          <p:cNvSpPr txBox="1">
            <a:spLocks noChangeArrowheads="1"/>
          </p:cNvSpPr>
          <p:nvPr/>
        </p:nvSpPr>
        <p:spPr bwMode="auto">
          <a:xfrm>
            <a:off x="8362334" y="4935325"/>
            <a:ext cx="430213" cy="579438"/>
          </a:xfrm>
          <a:prstGeom prst="rect">
            <a:avLst/>
          </a:prstGeom>
          <a:noFill/>
          <a:ln w="9525">
            <a:noFill/>
            <a:miter lim="800000"/>
            <a:headEnd/>
            <a:tailEnd/>
          </a:ln>
        </p:spPr>
        <p:txBody>
          <a:bodyPr wrap="none">
            <a:spAutoFit/>
          </a:bodyPr>
          <a:lstStyle/>
          <a:p>
            <a:r>
              <a:rPr lang="en-US" altLang="zh-CN" sz="3200" b="1">
                <a:solidFill>
                  <a:srgbClr val="333399"/>
                </a:solidFill>
                <a:sym typeface="Symbol" pitchFamily="18" charset="2"/>
              </a:rPr>
              <a:t></a:t>
            </a:r>
            <a:endParaRPr lang="en-US" altLang="zh-CN"/>
          </a:p>
        </p:txBody>
      </p:sp>
      <p:sp>
        <p:nvSpPr>
          <p:cNvPr id="157" name="Text Box 65"/>
          <p:cNvSpPr txBox="1">
            <a:spLocks noChangeArrowheads="1"/>
          </p:cNvSpPr>
          <p:nvPr/>
        </p:nvSpPr>
        <p:spPr bwMode="auto">
          <a:xfrm>
            <a:off x="7219334" y="4066963"/>
            <a:ext cx="430213" cy="579437"/>
          </a:xfrm>
          <a:prstGeom prst="rect">
            <a:avLst/>
          </a:prstGeom>
          <a:noFill/>
          <a:ln w="9525">
            <a:noFill/>
            <a:miter lim="800000"/>
            <a:headEnd/>
            <a:tailEnd/>
          </a:ln>
        </p:spPr>
        <p:txBody>
          <a:bodyPr wrap="none">
            <a:spAutoFit/>
          </a:bodyPr>
          <a:lstStyle/>
          <a:p>
            <a:r>
              <a:rPr lang="en-US" altLang="zh-CN" sz="3200" b="1">
                <a:solidFill>
                  <a:srgbClr val="333399"/>
                </a:solidFill>
                <a:sym typeface="Symbol" pitchFamily="18" charset="2"/>
              </a:rPr>
              <a:t></a:t>
            </a:r>
            <a:endParaRPr lang="en-US" altLang="zh-CN"/>
          </a:p>
        </p:txBody>
      </p:sp>
      <p:sp>
        <p:nvSpPr>
          <p:cNvPr id="158" name="Text Box 66"/>
          <p:cNvSpPr txBox="1">
            <a:spLocks noChangeArrowheads="1"/>
          </p:cNvSpPr>
          <p:nvPr/>
        </p:nvSpPr>
        <p:spPr bwMode="auto">
          <a:xfrm>
            <a:off x="5619134" y="2420725"/>
            <a:ext cx="430213" cy="579438"/>
          </a:xfrm>
          <a:prstGeom prst="rect">
            <a:avLst/>
          </a:prstGeom>
          <a:noFill/>
          <a:ln w="9525">
            <a:noFill/>
            <a:miter lim="800000"/>
            <a:headEnd/>
            <a:tailEnd/>
          </a:ln>
        </p:spPr>
        <p:txBody>
          <a:bodyPr wrap="none">
            <a:spAutoFit/>
          </a:bodyPr>
          <a:lstStyle/>
          <a:p>
            <a:r>
              <a:rPr lang="en-US" altLang="zh-CN" sz="3200" b="1">
                <a:solidFill>
                  <a:srgbClr val="333399"/>
                </a:solidFill>
                <a:sym typeface="Symbol" pitchFamily="18" charset="2"/>
              </a:rPr>
              <a:t></a:t>
            </a:r>
            <a:endParaRPr lang="en-US" altLang="zh-CN"/>
          </a:p>
        </p:txBody>
      </p:sp>
      <p:sp>
        <p:nvSpPr>
          <p:cNvPr id="159" name="Line 67"/>
          <p:cNvSpPr>
            <a:spLocks noChangeShapeType="1"/>
          </p:cNvSpPr>
          <p:nvPr/>
        </p:nvSpPr>
        <p:spPr bwMode="auto">
          <a:xfrm>
            <a:off x="4753947" y="5286163"/>
            <a:ext cx="914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60" name="Line 68"/>
          <p:cNvSpPr>
            <a:spLocks noChangeShapeType="1"/>
          </p:cNvSpPr>
          <p:nvPr/>
        </p:nvSpPr>
        <p:spPr bwMode="auto">
          <a:xfrm>
            <a:off x="4753947" y="4447963"/>
            <a:ext cx="0" cy="838200"/>
          </a:xfrm>
          <a:prstGeom prst="line">
            <a:avLst/>
          </a:prstGeom>
          <a:noFill/>
          <a:ln w="28575">
            <a:solidFill>
              <a:srgbClr val="333399"/>
            </a:solidFill>
            <a:round/>
            <a:headEnd/>
            <a:tailEnd/>
          </a:ln>
        </p:spPr>
        <p:txBody>
          <a:bodyPr wrap="none" anchor="ctr"/>
          <a:lstStyle/>
          <a:p>
            <a:endParaRPr lang="zh-CN" altLang="en-US"/>
          </a:p>
        </p:txBody>
      </p:sp>
      <p:sp>
        <p:nvSpPr>
          <p:cNvPr id="161" name="Line 69"/>
          <p:cNvSpPr>
            <a:spLocks noChangeShapeType="1"/>
          </p:cNvSpPr>
          <p:nvPr/>
        </p:nvSpPr>
        <p:spPr bwMode="auto">
          <a:xfrm>
            <a:off x="1782147" y="4447963"/>
            <a:ext cx="4572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62" name="Line 70"/>
          <p:cNvSpPr>
            <a:spLocks noChangeShapeType="1"/>
          </p:cNvSpPr>
          <p:nvPr/>
        </p:nvSpPr>
        <p:spPr bwMode="auto">
          <a:xfrm flipH="1">
            <a:off x="1782147" y="3533563"/>
            <a:ext cx="1371600" cy="0"/>
          </a:xfrm>
          <a:prstGeom prst="line">
            <a:avLst/>
          </a:prstGeom>
          <a:noFill/>
          <a:ln w="28575">
            <a:solidFill>
              <a:srgbClr val="333399"/>
            </a:solidFill>
            <a:round/>
            <a:headEnd/>
            <a:tailEnd/>
          </a:ln>
        </p:spPr>
        <p:txBody>
          <a:bodyPr wrap="none" anchor="ctr"/>
          <a:lstStyle/>
          <a:p>
            <a:endParaRPr lang="zh-CN" altLang="en-US"/>
          </a:p>
        </p:txBody>
      </p:sp>
      <p:sp>
        <p:nvSpPr>
          <p:cNvPr id="163" name="Line 71"/>
          <p:cNvSpPr>
            <a:spLocks noChangeShapeType="1"/>
          </p:cNvSpPr>
          <p:nvPr/>
        </p:nvSpPr>
        <p:spPr bwMode="auto">
          <a:xfrm>
            <a:off x="3153747" y="2771563"/>
            <a:ext cx="0" cy="762000"/>
          </a:xfrm>
          <a:prstGeom prst="line">
            <a:avLst/>
          </a:prstGeom>
          <a:noFill/>
          <a:ln w="28575">
            <a:solidFill>
              <a:srgbClr val="333399"/>
            </a:solidFill>
            <a:round/>
            <a:headEnd/>
            <a:tailEnd/>
          </a:ln>
        </p:spPr>
        <p:txBody>
          <a:bodyPr wrap="none" anchor="ctr"/>
          <a:lstStyle/>
          <a:p>
            <a:endParaRPr lang="zh-CN" altLang="en-US"/>
          </a:p>
        </p:txBody>
      </p:sp>
      <p:sp>
        <p:nvSpPr>
          <p:cNvPr id="164" name="Line 72"/>
          <p:cNvSpPr>
            <a:spLocks noChangeShapeType="1"/>
          </p:cNvSpPr>
          <p:nvPr/>
        </p:nvSpPr>
        <p:spPr bwMode="auto">
          <a:xfrm>
            <a:off x="1782147" y="3533563"/>
            <a:ext cx="0" cy="914400"/>
          </a:xfrm>
          <a:prstGeom prst="line">
            <a:avLst/>
          </a:prstGeom>
          <a:noFill/>
          <a:ln w="28575">
            <a:solidFill>
              <a:srgbClr val="333399"/>
            </a:solidFill>
            <a:round/>
            <a:headEnd/>
            <a:tailEnd/>
          </a:ln>
        </p:spPr>
        <p:txBody>
          <a:bodyPr wrap="none" anchor="ctr"/>
          <a:lstStyle/>
          <a:p>
            <a:endParaRPr lang="zh-CN" altLang="en-US"/>
          </a:p>
        </p:txBody>
      </p:sp>
      <p:sp>
        <p:nvSpPr>
          <p:cNvPr id="165" name="Text Box 73"/>
          <p:cNvSpPr txBox="1">
            <a:spLocks noChangeArrowheads="1"/>
          </p:cNvSpPr>
          <p:nvPr/>
        </p:nvSpPr>
        <p:spPr bwMode="auto">
          <a:xfrm>
            <a:off x="486747" y="2481050"/>
            <a:ext cx="914400" cy="519113"/>
          </a:xfrm>
          <a:prstGeom prst="rect">
            <a:avLst/>
          </a:prstGeom>
          <a:noFill/>
          <a:ln w="9525">
            <a:noFill/>
            <a:miter lim="800000"/>
            <a:headEnd/>
            <a:tailEnd/>
          </a:ln>
        </p:spPr>
        <p:txBody>
          <a:bodyPr wrap="none">
            <a:spAutoFit/>
          </a:bodyPr>
          <a:lstStyle/>
          <a:p>
            <a:r>
              <a:rPr lang="en-US" altLang="zh-CN" sz="2800" b="1" i="1">
                <a:solidFill>
                  <a:srgbClr val="009900"/>
                </a:solidFill>
              </a:rPr>
              <a:t>List</a:t>
            </a:r>
            <a:r>
              <a:rPr lang="en-US" altLang="zh-CN" sz="2800" b="1">
                <a:solidFill>
                  <a:srgbClr val="009900"/>
                </a:solidFill>
              </a:rPr>
              <a:t>2</a:t>
            </a:r>
            <a:endParaRPr lang="en-US" altLang="zh-CN"/>
          </a:p>
        </p:txBody>
      </p:sp>
      <p:sp>
        <p:nvSpPr>
          <p:cNvPr id="166" name="Rectangle 74" descr="白色大理石"/>
          <p:cNvSpPr>
            <a:spLocks noChangeArrowheads="1"/>
          </p:cNvSpPr>
          <p:nvPr/>
        </p:nvSpPr>
        <p:spPr bwMode="auto">
          <a:xfrm>
            <a:off x="1782147" y="1095163"/>
            <a:ext cx="9906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67" name="Line 75"/>
          <p:cNvSpPr>
            <a:spLocks noChangeShapeType="1"/>
          </p:cNvSpPr>
          <p:nvPr/>
        </p:nvSpPr>
        <p:spPr bwMode="auto">
          <a:xfrm>
            <a:off x="2391747" y="1095163"/>
            <a:ext cx="0" cy="457200"/>
          </a:xfrm>
          <a:prstGeom prst="line">
            <a:avLst/>
          </a:prstGeom>
          <a:noFill/>
          <a:ln w="9525">
            <a:solidFill>
              <a:schemeClr val="tx1"/>
            </a:solidFill>
            <a:round/>
            <a:headEnd/>
            <a:tailEnd/>
          </a:ln>
        </p:spPr>
        <p:txBody>
          <a:bodyPr wrap="none" anchor="ctr"/>
          <a:lstStyle/>
          <a:p>
            <a:endParaRPr lang="zh-CN" altLang="en-US"/>
          </a:p>
        </p:txBody>
      </p:sp>
      <p:sp>
        <p:nvSpPr>
          <p:cNvPr id="168" name="Line 76"/>
          <p:cNvSpPr>
            <a:spLocks noChangeShapeType="1"/>
          </p:cNvSpPr>
          <p:nvPr/>
        </p:nvSpPr>
        <p:spPr bwMode="auto">
          <a:xfrm>
            <a:off x="1248747" y="1325350"/>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69" name="Text Box 77"/>
          <p:cNvSpPr txBox="1">
            <a:spLocks noChangeArrowheads="1"/>
          </p:cNvSpPr>
          <p:nvPr/>
        </p:nvSpPr>
        <p:spPr bwMode="auto">
          <a:xfrm>
            <a:off x="1928197" y="1049125"/>
            <a:ext cx="387350" cy="579438"/>
          </a:xfrm>
          <a:prstGeom prst="rect">
            <a:avLst/>
          </a:prstGeom>
          <a:noFill/>
          <a:ln w="9525">
            <a:noFill/>
            <a:miter lim="800000"/>
            <a:headEnd/>
            <a:tailEnd/>
          </a:ln>
        </p:spPr>
        <p:txBody>
          <a:bodyPr wrap="none">
            <a:spAutoFit/>
          </a:bodyPr>
          <a:lstStyle/>
          <a:p>
            <a:r>
              <a:rPr lang="en-US" altLang="zh-CN" sz="3200" b="1">
                <a:solidFill>
                  <a:schemeClr val="tx2"/>
                </a:solidFill>
              </a:rPr>
              <a:t>5</a:t>
            </a:r>
            <a:endParaRPr lang="en-US" altLang="zh-CN"/>
          </a:p>
        </p:txBody>
      </p:sp>
      <p:sp>
        <p:nvSpPr>
          <p:cNvPr id="170" name="Text Box 78"/>
          <p:cNvSpPr txBox="1">
            <a:spLocks noChangeArrowheads="1"/>
          </p:cNvSpPr>
          <p:nvPr/>
        </p:nvSpPr>
        <p:spPr bwMode="auto">
          <a:xfrm>
            <a:off x="486747" y="1034838"/>
            <a:ext cx="914400" cy="519112"/>
          </a:xfrm>
          <a:prstGeom prst="rect">
            <a:avLst/>
          </a:prstGeom>
          <a:noFill/>
          <a:ln w="9525">
            <a:noFill/>
            <a:miter lim="800000"/>
            <a:headEnd/>
            <a:tailEnd/>
          </a:ln>
        </p:spPr>
        <p:txBody>
          <a:bodyPr wrap="none">
            <a:spAutoFit/>
          </a:bodyPr>
          <a:lstStyle/>
          <a:p>
            <a:r>
              <a:rPr lang="en-US" altLang="zh-CN" sz="2800" b="1" i="1">
                <a:solidFill>
                  <a:srgbClr val="009900"/>
                </a:solidFill>
              </a:rPr>
              <a:t>List</a:t>
            </a:r>
            <a:r>
              <a:rPr lang="en-US" altLang="zh-CN" sz="2800" b="1">
                <a:solidFill>
                  <a:srgbClr val="009900"/>
                </a:solidFill>
              </a:rPr>
              <a:t>1</a:t>
            </a:r>
            <a:endParaRPr lang="en-US" altLang="zh-CN"/>
          </a:p>
        </p:txBody>
      </p:sp>
      <p:sp>
        <p:nvSpPr>
          <p:cNvPr id="171" name="Rectangle 79" descr="白色大理石"/>
          <p:cNvSpPr>
            <a:spLocks noChangeArrowheads="1"/>
          </p:cNvSpPr>
          <p:nvPr/>
        </p:nvSpPr>
        <p:spPr bwMode="auto">
          <a:xfrm>
            <a:off x="3153747" y="1095163"/>
            <a:ext cx="9906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72" name="Line 80"/>
          <p:cNvSpPr>
            <a:spLocks noChangeShapeType="1"/>
          </p:cNvSpPr>
          <p:nvPr/>
        </p:nvSpPr>
        <p:spPr bwMode="auto">
          <a:xfrm>
            <a:off x="3763347" y="1095163"/>
            <a:ext cx="0" cy="457200"/>
          </a:xfrm>
          <a:prstGeom prst="line">
            <a:avLst/>
          </a:prstGeom>
          <a:noFill/>
          <a:ln w="9525">
            <a:solidFill>
              <a:schemeClr val="tx1"/>
            </a:solidFill>
            <a:round/>
            <a:headEnd/>
            <a:tailEnd/>
          </a:ln>
        </p:spPr>
        <p:txBody>
          <a:bodyPr wrap="none" anchor="ctr"/>
          <a:lstStyle/>
          <a:p>
            <a:endParaRPr lang="zh-CN" altLang="en-US"/>
          </a:p>
        </p:txBody>
      </p:sp>
      <p:sp>
        <p:nvSpPr>
          <p:cNvPr id="173" name="Line 81"/>
          <p:cNvSpPr>
            <a:spLocks noChangeShapeType="1"/>
          </p:cNvSpPr>
          <p:nvPr/>
        </p:nvSpPr>
        <p:spPr bwMode="auto">
          <a:xfrm>
            <a:off x="2620347" y="1325350"/>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74" name="Rectangle 82" descr="白色大理石"/>
          <p:cNvSpPr>
            <a:spLocks noChangeArrowheads="1"/>
          </p:cNvSpPr>
          <p:nvPr/>
        </p:nvSpPr>
        <p:spPr bwMode="auto">
          <a:xfrm>
            <a:off x="4525347" y="1095163"/>
            <a:ext cx="9906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75" name="Line 83"/>
          <p:cNvSpPr>
            <a:spLocks noChangeShapeType="1"/>
          </p:cNvSpPr>
          <p:nvPr/>
        </p:nvSpPr>
        <p:spPr bwMode="auto">
          <a:xfrm>
            <a:off x="5134947" y="1095163"/>
            <a:ext cx="0" cy="457200"/>
          </a:xfrm>
          <a:prstGeom prst="line">
            <a:avLst/>
          </a:prstGeom>
          <a:noFill/>
          <a:ln w="9525">
            <a:solidFill>
              <a:schemeClr val="tx1"/>
            </a:solidFill>
            <a:round/>
            <a:headEnd/>
            <a:tailEnd/>
          </a:ln>
        </p:spPr>
        <p:txBody>
          <a:bodyPr wrap="none" anchor="ctr"/>
          <a:lstStyle/>
          <a:p>
            <a:endParaRPr lang="zh-CN" altLang="en-US"/>
          </a:p>
        </p:txBody>
      </p:sp>
      <p:sp>
        <p:nvSpPr>
          <p:cNvPr id="176" name="Line 84"/>
          <p:cNvSpPr>
            <a:spLocks noChangeShapeType="1"/>
          </p:cNvSpPr>
          <p:nvPr/>
        </p:nvSpPr>
        <p:spPr bwMode="auto">
          <a:xfrm>
            <a:off x="3991947" y="1325350"/>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77" name="Rectangle 85" descr="白色大理石"/>
          <p:cNvSpPr>
            <a:spLocks noChangeArrowheads="1"/>
          </p:cNvSpPr>
          <p:nvPr/>
        </p:nvSpPr>
        <p:spPr bwMode="auto">
          <a:xfrm>
            <a:off x="5896947" y="1095163"/>
            <a:ext cx="9906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78" name="Line 86"/>
          <p:cNvSpPr>
            <a:spLocks noChangeShapeType="1"/>
          </p:cNvSpPr>
          <p:nvPr/>
        </p:nvSpPr>
        <p:spPr bwMode="auto">
          <a:xfrm>
            <a:off x="6506547" y="1095163"/>
            <a:ext cx="0" cy="457200"/>
          </a:xfrm>
          <a:prstGeom prst="line">
            <a:avLst/>
          </a:prstGeom>
          <a:noFill/>
          <a:ln w="9525">
            <a:solidFill>
              <a:schemeClr val="tx1"/>
            </a:solidFill>
            <a:round/>
            <a:headEnd/>
            <a:tailEnd/>
          </a:ln>
        </p:spPr>
        <p:txBody>
          <a:bodyPr wrap="none" anchor="ctr"/>
          <a:lstStyle/>
          <a:p>
            <a:endParaRPr lang="zh-CN" altLang="en-US"/>
          </a:p>
        </p:txBody>
      </p:sp>
      <p:sp>
        <p:nvSpPr>
          <p:cNvPr id="179" name="Line 87"/>
          <p:cNvSpPr>
            <a:spLocks noChangeShapeType="1"/>
          </p:cNvSpPr>
          <p:nvPr/>
        </p:nvSpPr>
        <p:spPr bwMode="auto">
          <a:xfrm>
            <a:off x="5363547" y="1325350"/>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80" name="Rectangle 88" descr="白色大理石"/>
          <p:cNvSpPr>
            <a:spLocks noChangeArrowheads="1"/>
          </p:cNvSpPr>
          <p:nvPr/>
        </p:nvSpPr>
        <p:spPr bwMode="auto">
          <a:xfrm>
            <a:off x="7268547" y="1095163"/>
            <a:ext cx="990600" cy="4572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81" name="Line 89"/>
          <p:cNvSpPr>
            <a:spLocks noChangeShapeType="1"/>
          </p:cNvSpPr>
          <p:nvPr/>
        </p:nvSpPr>
        <p:spPr bwMode="auto">
          <a:xfrm>
            <a:off x="7878147" y="1095163"/>
            <a:ext cx="0" cy="457200"/>
          </a:xfrm>
          <a:prstGeom prst="line">
            <a:avLst/>
          </a:prstGeom>
          <a:noFill/>
          <a:ln w="9525">
            <a:solidFill>
              <a:schemeClr val="tx1"/>
            </a:solidFill>
            <a:round/>
            <a:headEnd/>
            <a:tailEnd/>
          </a:ln>
        </p:spPr>
        <p:txBody>
          <a:bodyPr wrap="none" anchor="ctr"/>
          <a:lstStyle/>
          <a:p>
            <a:endParaRPr lang="zh-CN" altLang="en-US"/>
          </a:p>
        </p:txBody>
      </p:sp>
      <p:sp>
        <p:nvSpPr>
          <p:cNvPr id="182" name="Line 90"/>
          <p:cNvSpPr>
            <a:spLocks noChangeShapeType="1"/>
          </p:cNvSpPr>
          <p:nvPr/>
        </p:nvSpPr>
        <p:spPr bwMode="auto">
          <a:xfrm>
            <a:off x="6735147" y="1325350"/>
            <a:ext cx="533400" cy="0"/>
          </a:xfrm>
          <a:prstGeom prst="line">
            <a:avLst/>
          </a:prstGeom>
          <a:noFill/>
          <a:ln w="28575">
            <a:solidFill>
              <a:srgbClr val="333399"/>
            </a:solidFill>
            <a:round/>
            <a:headEnd/>
            <a:tailEnd type="triangle" w="sm" len="lg"/>
          </a:ln>
        </p:spPr>
        <p:txBody>
          <a:bodyPr wrap="none" anchor="ctr"/>
          <a:lstStyle/>
          <a:p>
            <a:endParaRPr lang="zh-CN" altLang="en-US"/>
          </a:p>
        </p:txBody>
      </p:sp>
      <p:sp>
        <p:nvSpPr>
          <p:cNvPr id="183" name="Text Box 91"/>
          <p:cNvSpPr txBox="1">
            <a:spLocks noChangeArrowheads="1"/>
          </p:cNvSpPr>
          <p:nvPr/>
        </p:nvSpPr>
        <p:spPr bwMode="auto">
          <a:xfrm>
            <a:off x="7878147" y="972925"/>
            <a:ext cx="430212" cy="579438"/>
          </a:xfrm>
          <a:prstGeom prst="rect">
            <a:avLst/>
          </a:prstGeom>
          <a:noFill/>
          <a:ln w="9525">
            <a:noFill/>
            <a:miter lim="800000"/>
            <a:headEnd/>
            <a:tailEnd/>
          </a:ln>
        </p:spPr>
        <p:txBody>
          <a:bodyPr wrap="none">
            <a:spAutoFit/>
          </a:bodyPr>
          <a:lstStyle/>
          <a:p>
            <a:r>
              <a:rPr lang="en-US" altLang="zh-CN" sz="3200" b="1">
                <a:solidFill>
                  <a:srgbClr val="333399"/>
                </a:solidFill>
                <a:sym typeface="Symbol" pitchFamily="18" charset="2"/>
              </a:rPr>
              <a:t></a:t>
            </a:r>
            <a:endParaRPr lang="en-US" altLang="zh-CN"/>
          </a:p>
        </p:txBody>
      </p:sp>
      <p:sp>
        <p:nvSpPr>
          <p:cNvPr id="184" name="Text Box 92"/>
          <p:cNvSpPr txBox="1">
            <a:spLocks noChangeArrowheads="1"/>
          </p:cNvSpPr>
          <p:nvPr/>
        </p:nvSpPr>
        <p:spPr bwMode="auto">
          <a:xfrm>
            <a:off x="3153747" y="1049125"/>
            <a:ext cx="590550" cy="579438"/>
          </a:xfrm>
          <a:prstGeom prst="rect">
            <a:avLst/>
          </a:prstGeom>
          <a:noFill/>
          <a:ln w="9525">
            <a:noFill/>
            <a:miter lim="800000"/>
            <a:headEnd/>
            <a:tailEnd/>
          </a:ln>
        </p:spPr>
        <p:txBody>
          <a:bodyPr wrap="none">
            <a:spAutoFit/>
          </a:bodyPr>
          <a:lstStyle/>
          <a:p>
            <a:r>
              <a:rPr lang="en-US" altLang="zh-CN" sz="3200" b="1">
                <a:solidFill>
                  <a:schemeClr val="tx2"/>
                </a:solidFill>
              </a:rPr>
              <a:t>12</a:t>
            </a:r>
            <a:endParaRPr lang="en-US" altLang="zh-CN"/>
          </a:p>
        </p:txBody>
      </p:sp>
      <p:sp>
        <p:nvSpPr>
          <p:cNvPr id="185" name="Text Box 93"/>
          <p:cNvSpPr txBox="1">
            <a:spLocks noChangeArrowheads="1"/>
          </p:cNvSpPr>
          <p:nvPr/>
        </p:nvSpPr>
        <p:spPr bwMode="auto">
          <a:xfrm>
            <a:off x="5915997" y="1049125"/>
            <a:ext cx="590550" cy="579438"/>
          </a:xfrm>
          <a:prstGeom prst="rect">
            <a:avLst/>
          </a:prstGeom>
          <a:noFill/>
          <a:ln w="9525">
            <a:noFill/>
            <a:miter lim="800000"/>
            <a:headEnd/>
            <a:tailEnd/>
          </a:ln>
        </p:spPr>
        <p:txBody>
          <a:bodyPr wrap="none">
            <a:spAutoFit/>
          </a:bodyPr>
          <a:lstStyle/>
          <a:p>
            <a:r>
              <a:rPr lang="en-US" altLang="zh-CN" sz="3200" b="1">
                <a:solidFill>
                  <a:schemeClr val="tx2"/>
                </a:solidFill>
              </a:rPr>
              <a:t>47</a:t>
            </a:r>
            <a:endParaRPr lang="en-US" altLang="zh-CN"/>
          </a:p>
        </p:txBody>
      </p:sp>
      <p:sp>
        <p:nvSpPr>
          <p:cNvPr id="186" name="Text Box 94"/>
          <p:cNvSpPr txBox="1">
            <a:spLocks noChangeArrowheads="1"/>
          </p:cNvSpPr>
          <p:nvPr/>
        </p:nvSpPr>
        <p:spPr bwMode="auto">
          <a:xfrm>
            <a:off x="7287597" y="1049125"/>
            <a:ext cx="657225" cy="579438"/>
          </a:xfrm>
          <a:prstGeom prst="rect">
            <a:avLst/>
          </a:prstGeom>
          <a:noFill/>
          <a:ln w="9525">
            <a:noFill/>
            <a:miter lim="800000"/>
            <a:headEnd/>
            <a:tailEnd/>
          </a:ln>
        </p:spPr>
        <p:txBody>
          <a:bodyPr wrap="none">
            <a:spAutoFit/>
          </a:bodyPr>
          <a:lstStyle/>
          <a:p>
            <a:r>
              <a:rPr lang="en-US" altLang="zh-CN" sz="3200" b="1">
                <a:solidFill>
                  <a:schemeClr val="tx2"/>
                </a:solidFill>
              </a:rPr>
              <a:t>‘</a:t>
            </a:r>
            <a:r>
              <a:rPr lang="en-US" altLang="zh-CN" sz="3200" b="1" i="1">
                <a:solidFill>
                  <a:schemeClr val="tx2"/>
                </a:solidFill>
              </a:rPr>
              <a:t>a</a:t>
            </a:r>
            <a:r>
              <a:rPr lang="en-US" altLang="zh-CN" sz="3200" b="1">
                <a:solidFill>
                  <a:schemeClr val="tx2"/>
                </a:solidFill>
              </a:rPr>
              <a:t>’</a:t>
            </a:r>
            <a:endParaRPr lang="en-US" altLang="zh-CN"/>
          </a:p>
        </p:txBody>
      </p:sp>
      <p:sp>
        <p:nvSpPr>
          <p:cNvPr id="187" name="Text Box 95"/>
          <p:cNvSpPr txBox="1">
            <a:spLocks noChangeArrowheads="1"/>
          </p:cNvSpPr>
          <p:nvPr/>
        </p:nvSpPr>
        <p:spPr bwMode="auto">
          <a:xfrm>
            <a:off x="4525347" y="1049125"/>
            <a:ext cx="612775" cy="579438"/>
          </a:xfrm>
          <a:prstGeom prst="rect">
            <a:avLst/>
          </a:prstGeom>
          <a:noFill/>
          <a:ln w="9525">
            <a:noFill/>
            <a:miter lim="800000"/>
            <a:headEnd/>
            <a:tailEnd/>
          </a:ln>
        </p:spPr>
        <p:txBody>
          <a:bodyPr wrap="none">
            <a:spAutoFit/>
          </a:bodyPr>
          <a:lstStyle/>
          <a:p>
            <a:r>
              <a:rPr lang="en-US" altLang="zh-CN" sz="3200" b="1" dirty="0">
                <a:solidFill>
                  <a:schemeClr val="tx2"/>
                </a:solidFill>
              </a:rPr>
              <a:t>‘</a:t>
            </a:r>
            <a:r>
              <a:rPr lang="en-US" altLang="zh-CN" sz="3200" b="1" i="1" dirty="0">
                <a:solidFill>
                  <a:schemeClr val="tx2"/>
                </a:solidFill>
              </a:rPr>
              <a:t>s</a:t>
            </a:r>
            <a:r>
              <a:rPr lang="en-US" altLang="zh-CN" sz="3200" b="1" dirty="0">
                <a:solidFill>
                  <a:schemeClr val="tx2"/>
                </a:solidFill>
              </a:rPr>
              <a:t>’</a:t>
            </a:r>
            <a:endParaRPr lang="en-US" altLang="zh-CN"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fill="hold"/>
                                        <p:tgtEl>
                                          <p:spTgt spid="97"/>
                                        </p:tgtEl>
                                        <p:attrNameLst>
                                          <p:attrName>ppt_x</p:attrName>
                                        </p:attrNameLst>
                                      </p:cBhvr>
                                      <p:tavLst>
                                        <p:tav tm="0">
                                          <p:val>
                                            <p:strVal val="#ppt_x"/>
                                          </p:val>
                                        </p:tav>
                                        <p:tav tm="100000">
                                          <p:val>
                                            <p:strVal val="#ppt_x"/>
                                          </p:val>
                                        </p:tav>
                                      </p:tavLst>
                                    </p:anim>
                                    <p:anim calcmode="lin" valueType="num">
                                      <p:cBhvr additive="base">
                                        <p:cTn id="8" dur="500" fill="hold"/>
                                        <p:tgtEl>
                                          <p:spTgt spid="9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6"/>
                                        </p:tgtEl>
                                        <p:attrNameLst>
                                          <p:attrName>style.visibility</p:attrName>
                                        </p:attrNameLst>
                                      </p:cBhvr>
                                      <p:to>
                                        <p:strVal val="visible"/>
                                      </p:to>
                                    </p:set>
                                    <p:anim calcmode="lin" valueType="num">
                                      <p:cBhvr additive="base">
                                        <p:cTn id="11" dur="500" fill="hold"/>
                                        <p:tgtEl>
                                          <p:spTgt spid="166"/>
                                        </p:tgtEl>
                                        <p:attrNameLst>
                                          <p:attrName>ppt_x</p:attrName>
                                        </p:attrNameLst>
                                      </p:cBhvr>
                                      <p:tavLst>
                                        <p:tav tm="0">
                                          <p:val>
                                            <p:strVal val="#ppt_x"/>
                                          </p:val>
                                        </p:tav>
                                        <p:tav tm="100000">
                                          <p:val>
                                            <p:strVal val="#ppt_x"/>
                                          </p:val>
                                        </p:tav>
                                      </p:tavLst>
                                    </p:anim>
                                    <p:anim calcmode="lin" valueType="num">
                                      <p:cBhvr additive="base">
                                        <p:cTn id="12" dur="500" fill="hold"/>
                                        <p:tgtEl>
                                          <p:spTgt spid="16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7"/>
                                        </p:tgtEl>
                                        <p:attrNameLst>
                                          <p:attrName>style.visibility</p:attrName>
                                        </p:attrNameLst>
                                      </p:cBhvr>
                                      <p:to>
                                        <p:strVal val="visible"/>
                                      </p:to>
                                    </p:set>
                                    <p:anim calcmode="lin" valueType="num">
                                      <p:cBhvr additive="base">
                                        <p:cTn id="15" dur="500" fill="hold"/>
                                        <p:tgtEl>
                                          <p:spTgt spid="167"/>
                                        </p:tgtEl>
                                        <p:attrNameLst>
                                          <p:attrName>ppt_x</p:attrName>
                                        </p:attrNameLst>
                                      </p:cBhvr>
                                      <p:tavLst>
                                        <p:tav tm="0">
                                          <p:val>
                                            <p:strVal val="#ppt_x"/>
                                          </p:val>
                                        </p:tav>
                                        <p:tav tm="100000">
                                          <p:val>
                                            <p:strVal val="#ppt_x"/>
                                          </p:val>
                                        </p:tav>
                                      </p:tavLst>
                                    </p:anim>
                                    <p:anim calcmode="lin" valueType="num">
                                      <p:cBhvr additive="base">
                                        <p:cTn id="16" dur="500" fill="hold"/>
                                        <p:tgtEl>
                                          <p:spTgt spid="1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8"/>
                                        </p:tgtEl>
                                        <p:attrNameLst>
                                          <p:attrName>style.visibility</p:attrName>
                                        </p:attrNameLst>
                                      </p:cBhvr>
                                      <p:to>
                                        <p:strVal val="visible"/>
                                      </p:to>
                                    </p:set>
                                    <p:anim calcmode="lin" valueType="num">
                                      <p:cBhvr additive="base">
                                        <p:cTn id="19" dur="500" fill="hold"/>
                                        <p:tgtEl>
                                          <p:spTgt spid="168"/>
                                        </p:tgtEl>
                                        <p:attrNameLst>
                                          <p:attrName>ppt_x</p:attrName>
                                        </p:attrNameLst>
                                      </p:cBhvr>
                                      <p:tavLst>
                                        <p:tav tm="0">
                                          <p:val>
                                            <p:strVal val="#ppt_x"/>
                                          </p:val>
                                        </p:tav>
                                        <p:tav tm="100000">
                                          <p:val>
                                            <p:strVal val="#ppt_x"/>
                                          </p:val>
                                        </p:tav>
                                      </p:tavLst>
                                    </p:anim>
                                    <p:anim calcmode="lin" valueType="num">
                                      <p:cBhvr additive="base">
                                        <p:cTn id="20" dur="500" fill="hold"/>
                                        <p:tgtEl>
                                          <p:spTgt spid="1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9"/>
                                        </p:tgtEl>
                                        <p:attrNameLst>
                                          <p:attrName>style.visibility</p:attrName>
                                        </p:attrNameLst>
                                      </p:cBhvr>
                                      <p:to>
                                        <p:strVal val="visible"/>
                                      </p:to>
                                    </p:set>
                                    <p:anim calcmode="lin" valueType="num">
                                      <p:cBhvr additive="base">
                                        <p:cTn id="23" dur="500" fill="hold"/>
                                        <p:tgtEl>
                                          <p:spTgt spid="169"/>
                                        </p:tgtEl>
                                        <p:attrNameLst>
                                          <p:attrName>ppt_x</p:attrName>
                                        </p:attrNameLst>
                                      </p:cBhvr>
                                      <p:tavLst>
                                        <p:tav tm="0">
                                          <p:val>
                                            <p:strVal val="#ppt_x"/>
                                          </p:val>
                                        </p:tav>
                                        <p:tav tm="100000">
                                          <p:val>
                                            <p:strVal val="#ppt_x"/>
                                          </p:val>
                                        </p:tav>
                                      </p:tavLst>
                                    </p:anim>
                                    <p:anim calcmode="lin" valueType="num">
                                      <p:cBhvr additive="base">
                                        <p:cTn id="24" dur="500" fill="hold"/>
                                        <p:tgtEl>
                                          <p:spTgt spid="1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0"/>
                                        </p:tgtEl>
                                        <p:attrNameLst>
                                          <p:attrName>style.visibility</p:attrName>
                                        </p:attrNameLst>
                                      </p:cBhvr>
                                      <p:to>
                                        <p:strVal val="visible"/>
                                      </p:to>
                                    </p:set>
                                    <p:anim calcmode="lin" valueType="num">
                                      <p:cBhvr additive="base">
                                        <p:cTn id="27" dur="500" fill="hold"/>
                                        <p:tgtEl>
                                          <p:spTgt spid="170"/>
                                        </p:tgtEl>
                                        <p:attrNameLst>
                                          <p:attrName>ppt_x</p:attrName>
                                        </p:attrNameLst>
                                      </p:cBhvr>
                                      <p:tavLst>
                                        <p:tav tm="0">
                                          <p:val>
                                            <p:strVal val="#ppt_x"/>
                                          </p:val>
                                        </p:tav>
                                        <p:tav tm="100000">
                                          <p:val>
                                            <p:strVal val="#ppt_x"/>
                                          </p:val>
                                        </p:tav>
                                      </p:tavLst>
                                    </p:anim>
                                    <p:anim calcmode="lin" valueType="num">
                                      <p:cBhvr additive="base">
                                        <p:cTn id="28" dur="500" fill="hold"/>
                                        <p:tgtEl>
                                          <p:spTgt spid="17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1"/>
                                        </p:tgtEl>
                                        <p:attrNameLst>
                                          <p:attrName>style.visibility</p:attrName>
                                        </p:attrNameLst>
                                      </p:cBhvr>
                                      <p:to>
                                        <p:strVal val="visible"/>
                                      </p:to>
                                    </p:set>
                                    <p:anim calcmode="lin" valueType="num">
                                      <p:cBhvr additive="base">
                                        <p:cTn id="31" dur="500" fill="hold"/>
                                        <p:tgtEl>
                                          <p:spTgt spid="171"/>
                                        </p:tgtEl>
                                        <p:attrNameLst>
                                          <p:attrName>ppt_x</p:attrName>
                                        </p:attrNameLst>
                                      </p:cBhvr>
                                      <p:tavLst>
                                        <p:tav tm="0">
                                          <p:val>
                                            <p:strVal val="#ppt_x"/>
                                          </p:val>
                                        </p:tav>
                                        <p:tav tm="100000">
                                          <p:val>
                                            <p:strVal val="#ppt_x"/>
                                          </p:val>
                                        </p:tav>
                                      </p:tavLst>
                                    </p:anim>
                                    <p:anim calcmode="lin" valueType="num">
                                      <p:cBhvr additive="base">
                                        <p:cTn id="32" dur="500" fill="hold"/>
                                        <p:tgtEl>
                                          <p:spTgt spid="17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2"/>
                                        </p:tgtEl>
                                        <p:attrNameLst>
                                          <p:attrName>style.visibility</p:attrName>
                                        </p:attrNameLst>
                                      </p:cBhvr>
                                      <p:to>
                                        <p:strVal val="visible"/>
                                      </p:to>
                                    </p:set>
                                    <p:anim calcmode="lin" valueType="num">
                                      <p:cBhvr additive="base">
                                        <p:cTn id="35" dur="500" fill="hold"/>
                                        <p:tgtEl>
                                          <p:spTgt spid="172"/>
                                        </p:tgtEl>
                                        <p:attrNameLst>
                                          <p:attrName>ppt_x</p:attrName>
                                        </p:attrNameLst>
                                      </p:cBhvr>
                                      <p:tavLst>
                                        <p:tav tm="0">
                                          <p:val>
                                            <p:strVal val="#ppt_x"/>
                                          </p:val>
                                        </p:tav>
                                        <p:tav tm="100000">
                                          <p:val>
                                            <p:strVal val="#ppt_x"/>
                                          </p:val>
                                        </p:tav>
                                      </p:tavLst>
                                    </p:anim>
                                    <p:anim calcmode="lin" valueType="num">
                                      <p:cBhvr additive="base">
                                        <p:cTn id="36" dur="500" fill="hold"/>
                                        <p:tgtEl>
                                          <p:spTgt spid="17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3"/>
                                        </p:tgtEl>
                                        <p:attrNameLst>
                                          <p:attrName>style.visibility</p:attrName>
                                        </p:attrNameLst>
                                      </p:cBhvr>
                                      <p:to>
                                        <p:strVal val="visible"/>
                                      </p:to>
                                    </p:set>
                                    <p:anim calcmode="lin" valueType="num">
                                      <p:cBhvr additive="base">
                                        <p:cTn id="39" dur="500" fill="hold"/>
                                        <p:tgtEl>
                                          <p:spTgt spid="173"/>
                                        </p:tgtEl>
                                        <p:attrNameLst>
                                          <p:attrName>ppt_x</p:attrName>
                                        </p:attrNameLst>
                                      </p:cBhvr>
                                      <p:tavLst>
                                        <p:tav tm="0">
                                          <p:val>
                                            <p:strVal val="#ppt_x"/>
                                          </p:val>
                                        </p:tav>
                                        <p:tav tm="100000">
                                          <p:val>
                                            <p:strVal val="#ppt_x"/>
                                          </p:val>
                                        </p:tav>
                                      </p:tavLst>
                                    </p:anim>
                                    <p:anim calcmode="lin" valueType="num">
                                      <p:cBhvr additive="base">
                                        <p:cTn id="40" dur="500" fill="hold"/>
                                        <p:tgtEl>
                                          <p:spTgt spid="17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4"/>
                                        </p:tgtEl>
                                        <p:attrNameLst>
                                          <p:attrName>style.visibility</p:attrName>
                                        </p:attrNameLst>
                                      </p:cBhvr>
                                      <p:to>
                                        <p:strVal val="visible"/>
                                      </p:to>
                                    </p:set>
                                    <p:anim calcmode="lin" valueType="num">
                                      <p:cBhvr additive="base">
                                        <p:cTn id="43" dur="500" fill="hold"/>
                                        <p:tgtEl>
                                          <p:spTgt spid="174"/>
                                        </p:tgtEl>
                                        <p:attrNameLst>
                                          <p:attrName>ppt_x</p:attrName>
                                        </p:attrNameLst>
                                      </p:cBhvr>
                                      <p:tavLst>
                                        <p:tav tm="0">
                                          <p:val>
                                            <p:strVal val="#ppt_x"/>
                                          </p:val>
                                        </p:tav>
                                        <p:tav tm="100000">
                                          <p:val>
                                            <p:strVal val="#ppt_x"/>
                                          </p:val>
                                        </p:tav>
                                      </p:tavLst>
                                    </p:anim>
                                    <p:anim calcmode="lin" valueType="num">
                                      <p:cBhvr additive="base">
                                        <p:cTn id="44" dur="500" fill="hold"/>
                                        <p:tgtEl>
                                          <p:spTgt spid="17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5"/>
                                        </p:tgtEl>
                                        <p:attrNameLst>
                                          <p:attrName>style.visibility</p:attrName>
                                        </p:attrNameLst>
                                      </p:cBhvr>
                                      <p:to>
                                        <p:strVal val="visible"/>
                                      </p:to>
                                    </p:set>
                                    <p:anim calcmode="lin" valueType="num">
                                      <p:cBhvr additive="base">
                                        <p:cTn id="47" dur="500" fill="hold"/>
                                        <p:tgtEl>
                                          <p:spTgt spid="175"/>
                                        </p:tgtEl>
                                        <p:attrNameLst>
                                          <p:attrName>ppt_x</p:attrName>
                                        </p:attrNameLst>
                                      </p:cBhvr>
                                      <p:tavLst>
                                        <p:tav tm="0">
                                          <p:val>
                                            <p:strVal val="#ppt_x"/>
                                          </p:val>
                                        </p:tav>
                                        <p:tav tm="100000">
                                          <p:val>
                                            <p:strVal val="#ppt_x"/>
                                          </p:val>
                                        </p:tav>
                                      </p:tavLst>
                                    </p:anim>
                                    <p:anim calcmode="lin" valueType="num">
                                      <p:cBhvr additive="base">
                                        <p:cTn id="48" dur="500" fill="hold"/>
                                        <p:tgtEl>
                                          <p:spTgt spid="17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6"/>
                                        </p:tgtEl>
                                        <p:attrNameLst>
                                          <p:attrName>style.visibility</p:attrName>
                                        </p:attrNameLst>
                                      </p:cBhvr>
                                      <p:to>
                                        <p:strVal val="visible"/>
                                      </p:to>
                                    </p:set>
                                    <p:anim calcmode="lin" valueType="num">
                                      <p:cBhvr additive="base">
                                        <p:cTn id="51" dur="500" fill="hold"/>
                                        <p:tgtEl>
                                          <p:spTgt spid="176"/>
                                        </p:tgtEl>
                                        <p:attrNameLst>
                                          <p:attrName>ppt_x</p:attrName>
                                        </p:attrNameLst>
                                      </p:cBhvr>
                                      <p:tavLst>
                                        <p:tav tm="0">
                                          <p:val>
                                            <p:strVal val="#ppt_x"/>
                                          </p:val>
                                        </p:tav>
                                        <p:tav tm="100000">
                                          <p:val>
                                            <p:strVal val="#ppt_x"/>
                                          </p:val>
                                        </p:tav>
                                      </p:tavLst>
                                    </p:anim>
                                    <p:anim calcmode="lin" valueType="num">
                                      <p:cBhvr additive="base">
                                        <p:cTn id="52" dur="500" fill="hold"/>
                                        <p:tgtEl>
                                          <p:spTgt spid="17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7"/>
                                        </p:tgtEl>
                                        <p:attrNameLst>
                                          <p:attrName>style.visibility</p:attrName>
                                        </p:attrNameLst>
                                      </p:cBhvr>
                                      <p:to>
                                        <p:strVal val="visible"/>
                                      </p:to>
                                    </p:set>
                                    <p:anim calcmode="lin" valueType="num">
                                      <p:cBhvr additive="base">
                                        <p:cTn id="55" dur="500" fill="hold"/>
                                        <p:tgtEl>
                                          <p:spTgt spid="177"/>
                                        </p:tgtEl>
                                        <p:attrNameLst>
                                          <p:attrName>ppt_x</p:attrName>
                                        </p:attrNameLst>
                                      </p:cBhvr>
                                      <p:tavLst>
                                        <p:tav tm="0">
                                          <p:val>
                                            <p:strVal val="#ppt_x"/>
                                          </p:val>
                                        </p:tav>
                                        <p:tav tm="100000">
                                          <p:val>
                                            <p:strVal val="#ppt_x"/>
                                          </p:val>
                                        </p:tav>
                                      </p:tavLst>
                                    </p:anim>
                                    <p:anim calcmode="lin" valueType="num">
                                      <p:cBhvr additive="base">
                                        <p:cTn id="56" dur="500" fill="hold"/>
                                        <p:tgtEl>
                                          <p:spTgt spid="17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8"/>
                                        </p:tgtEl>
                                        <p:attrNameLst>
                                          <p:attrName>style.visibility</p:attrName>
                                        </p:attrNameLst>
                                      </p:cBhvr>
                                      <p:to>
                                        <p:strVal val="visible"/>
                                      </p:to>
                                    </p:set>
                                    <p:anim calcmode="lin" valueType="num">
                                      <p:cBhvr additive="base">
                                        <p:cTn id="59" dur="500" fill="hold"/>
                                        <p:tgtEl>
                                          <p:spTgt spid="178"/>
                                        </p:tgtEl>
                                        <p:attrNameLst>
                                          <p:attrName>ppt_x</p:attrName>
                                        </p:attrNameLst>
                                      </p:cBhvr>
                                      <p:tavLst>
                                        <p:tav tm="0">
                                          <p:val>
                                            <p:strVal val="#ppt_x"/>
                                          </p:val>
                                        </p:tav>
                                        <p:tav tm="100000">
                                          <p:val>
                                            <p:strVal val="#ppt_x"/>
                                          </p:val>
                                        </p:tav>
                                      </p:tavLst>
                                    </p:anim>
                                    <p:anim calcmode="lin" valueType="num">
                                      <p:cBhvr additive="base">
                                        <p:cTn id="60" dur="500" fill="hold"/>
                                        <p:tgtEl>
                                          <p:spTgt spid="17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9"/>
                                        </p:tgtEl>
                                        <p:attrNameLst>
                                          <p:attrName>style.visibility</p:attrName>
                                        </p:attrNameLst>
                                      </p:cBhvr>
                                      <p:to>
                                        <p:strVal val="visible"/>
                                      </p:to>
                                    </p:set>
                                    <p:anim calcmode="lin" valueType="num">
                                      <p:cBhvr additive="base">
                                        <p:cTn id="63" dur="500" fill="hold"/>
                                        <p:tgtEl>
                                          <p:spTgt spid="179"/>
                                        </p:tgtEl>
                                        <p:attrNameLst>
                                          <p:attrName>ppt_x</p:attrName>
                                        </p:attrNameLst>
                                      </p:cBhvr>
                                      <p:tavLst>
                                        <p:tav tm="0">
                                          <p:val>
                                            <p:strVal val="#ppt_x"/>
                                          </p:val>
                                        </p:tav>
                                        <p:tav tm="100000">
                                          <p:val>
                                            <p:strVal val="#ppt_x"/>
                                          </p:val>
                                        </p:tav>
                                      </p:tavLst>
                                    </p:anim>
                                    <p:anim calcmode="lin" valueType="num">
                                      <p:cBhvr additive="base">
                                        <p:cTn id="64" dur="500" fill="hold"/>
                                        <p:tgtEl>
                                          <p:spTgt spid="17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0"/>
                                        </p:tgtEl>
                                        <p:attrNameLst>
                                          <p:attrName>style.visibility</p:attrName>
                                        </p:attrNameLst>
                                      </p:cBhvr>
                                      <p:to>
                                        <p:strVal val="visible"/>
                                      </p:to>
                                    </p:set>
                                    <p:anim calcmode="lin" valueType="num">
                                      <p:cBhvr additive="base">
                                        <p:cTn id="67" dur="500" fill="hold"/>
                                        <p:tgtEl>
                                          <p:spTgt spid="180"/>
                                        </p:tgtEl>
                                        <p:attrNameLst>
                                          <p:attrName>ppt_x</p:attrName>
                                        </p:attrNameLst>
                                      </p:cBhvr>
                                      <p:tavLst>
                                        <p:tav tm="0">
                                          <p:val>
                                            <p:strVal val="#ppt_x"/>
                                          </p:val>
                                        </p:tav>
                                        <p:tav tm="100000">
                                          <p:val>
                                            <p:strVal val="#ppt_x"/>
                                          </p:val>
                                        </p:tav>
                                      </p:tavLst>
                                    </p:anim>
                                    <p:anim calcmode="lin" valueType="num">
                                      <p:cBhvr additive="base">
                                        <p:cTn id="68" dur="500" fill="hold"/>
                                        <p:tgtEl>
                                          <p:spTgt spid="18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1"/>
                                        </p:tgtEl>
                                        <p:attrNameLst>
                                          <p:attrName>style.visibility</p:attrName>
                                        </p:attrNameLst>
                                      </p:cBhvr>
                                      <p:to>
                                        <p:strVal val="visible"/>
                                      </p:to>
                                    </p:set>
                                    <p:anim calcmode="lin" valueType="num">
                                      <p:cBhvr additive="base">
                                        <p:cTn id="71" dur="500" fill="hold"/>
                                        <p:tgtEl>
                                          <p:spTgt spid="181"/>
                                        </p:tgtEl>
                                        <p:attrNameLst>
                                          <p:attrName>ppt_x</p:attrName>
                                        </p:attrNameLst>
                                      </p:cBhvr>
                                      <p:tavLst>
                                        <p:tav tm="0">
                                          <p:val>
                                            <p:strVal val="#ppt_x"/>
                                          </p:val>
                                        </p:tav>
                                        <p:tav tm="100000">
                                          <p:val>
                                            <p:strVal val="#ppt_x"/>
                                          </p:val>
                                        </p:tav>
                                      </p:tavLst>
                                    </p:anim>
                                    <p:anim calcmode="lin" valueType="num">
                                      <p:cBhvr additive="base">
                                        <p:cTn id="72" dur="500" fill="hold"/>
                                        <p:tgtEl>
                                          <p:spTgt spid="18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82"/>
                                        </p:tgtEl>
                                        <p:attrNameLst>
                                          <p:attrName>style.visibility</p:attrName>
                                        </p:attrNameLst>
                                      </p:cBhvr>
                                      <p:to>
                                        <p:strVal val="visible"/>
                                      </p:to>
                                    </p:set>
                                    <p:anim calcmode="lin" valueType="num">
                                      <p:cBhvr additive="base">
                                        <p:cTn id="75" dur="500" fill="hold"/>
                                        <p:tgtEl>
                                          <p:spTgt spid="182"/>
                                        </p:tgtEl>
                                        <p:attrNameLst>
                                          <p:attrName>ppt_x</p:attrName>
                                        </p:attrNameLst>
                                      </p:cBhvr>
                                      <p:tavLst>
                                        <p:tav tm="0">
                                          <p:val>
                                            <p:strVal val="#ppt_x"/>
                                          </p:val>
                                        </p:tav>
                                        <p:tav tm="100000">
                                          <p:val>
                                            <p:strVal val="#ppt_x"/>
                                          </p:val>
                                        </p:tav>
                                      </p:tavLst>
                                    </p:anim>
                                    <p:anim calcmode="lin" valueType="num">
                                      <p:cBhvr additive="base">
                                        <p:cTn id="76" dur="500" fill="hold"/>
                                        <p:tgtEl>
                                          <p:spTgt spid="18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83"/>
                                        </p:tgtEl>
                                        <p:attrNameLst>
                                          <p:attrName>style.visibility</p:attrName>
                                        </p:attrNameLst>
                                      </p:cBhvr>
                                      <p:to>
                                        <p:strVal val="visible"/>
                                      </p:to>
                                    </p:set>
                                    <p:anim calcmode="lin" valueType="num">
                                      <p:cBhvr additive="base">
                                        <p:cTn id="79" dur="500" fill="hold"/>
                                        <p:tgtEl>
                                          <p:spTgt spid="183"/>
                                        </p:tgtEl>
                                        <p:attrNameLst>
                                          <p:attrName>ppt_x</p:attrName>
                                        </p:attrNameLst>
                                      </p:cBhvr>
                                      <p:tavLst>
                                        <p:tav tm="0">
                                          <p:val>
                                            <p:strVal val="#ppt_x"/>
                                          </p:val>
                                        </p:tav>
                                        <p:tav tm="100000">
                                          <p:val>
                                            <p:strVal val="#ppt_x"/>
                                          </p:val>
                                        </p:tav>
                                      </p:tavLst>
                                    </p:anim>
                                    <p:anim calcmode="lin" valueType="num">
                                      <p:cBhvr additive="base">
                                        <p:cTn id="80" dur="500" fill="hold"/>
                                        <p:tgtEl>
                                          <p:spTgt spid="18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84"/>
                                        </p:tgtEl>
                                        <p:attrNameLst>
                                          <p:attrName>style.visibility</p:attrName>
                                        </p:attrNameLst>
                                      </p:cBhvr>
                                      <p:to>
                                        <p:strVal val="visible"/>
                                      </p:to>
                                    </p:set>
                                    <p:anim calcmode="lin" valueType="num">
                                      <p:cBhvr additive="base">
                                        <p:cTn id="83" dur="500" fill="hold"/>
                                        <p:tgtEl>
                                          <p:spTgt spid="184"/>
                                        </p:tgtEl>
                                        <p:attrNameLst>
                                          <p:attrName>ppt_x</p:attrName>
                                        </p:attrNameLst>
                                      </p:cBhvr>
                                      <p:tavLst>
                                        <p:tav tm="0">
                                          <p:val>
                                            <p:strVal val="#ppt_x"/>
                                          </p:val>
                                        </p:tav>
                                        <p:tav tm="100000">
                                          <p:val>
                                            <p:strVal val="#ppt_x"/>
                                          </p:val>
                                        </p:tav>
                                      </p:tavLst>
                                    </p:anim>
                                    <p:anim calcmode="lin" valueType="num">
                                      <p:cBhvr additive="base">
                                        <p:cTn id="84" dur="500" fill="hold"/>
                                        <p:tgtEl>
                                          <p:spTgt spid="18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85"/>
                                        </p:tgtEl>
                                        <p:attrNameLst>
                                          <p:attrName>style.visibility</p:attrName>
                                        </p:attrNameLst>
                                      </p:cBhvr>
                                      <p:to>
                                        <p:strVal val="visible"/>
                                      </p:to>
                                    </p:set>
                                    <p:anim calcmode="lin" valueType="num">
                                      <p:cBhvr additive="base">
                                        <p:cTn id="87" dur="500" fill="hold"/>
                                        <p:tgtEl>
                                          <p:spTgt spid="185"/>
                                        </p:tgtEl>
                                        <p:attrNameLst>
                                          <p:attrName>ppt_x</p:attrName>
                                        </p:attrNameLst>
                                      </p:cBhvr>
                                      <p:tavLst>
                                        <p:tav tm="0">
                                          <p:val>
                                            <p:strVal val="#ppt_x"/>
                                          </p:val>
                                        </p:tav>
                                        <p:tav tm="100000">
                                          <p:val>
                                            <p:strVal val="#ppt_x"/>
                                          </p:val>
                                        </p:tav>
                                      </p:tavLst>
                                    </p:anim>
                                    <p:anim calcmode="lin" valueType="num">
                                      <p:cBhvr additive="base">
                                        <p:cTn id="88" dur="500" fill="hold"/>
                                        <p:tgtEl>
                                          <p:spTgt spid="18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86"/>
                                        </p:tgtEl>
                                        <p:attrNameLst>
                                          <p:attrName>style.visibility</p:attrName>
                                        </p:attrNameLst>
                                      </p:cBhvr>
                                      <p:to>
                                        <p:strVal val="visible"/>
                                      </p:to>
                                    </p:set>
                                    <p:anim calcmode="lin" valueType="num">
                                      <p:cBhvr additive="base">
                                        <p:cTn id="91" dur="500" fill="hold"/>
                                        <p:tgtEl>
                                          <p:spTgt spid="186"/>
                                        </p:tgtEl>
                                        <p:attrNameLst>
                                          <p:attrName>ppt_x</p:attrName>
                                        </p:attrNameLst>
                                      </p:cBhvr>
                                      <p:tavLst>
                                        <p:tav tm="0">
                                          <p:val>
                                            <p:strVal val="#ppt_x"/>
                                          </p:val>
                                        </p:tav>
                                        <p:tav tm="100000">
                                          <p:val>
                                            <p:strVal val="#ppt_x"/>
                                          </p:val>
                                        </p:tav>
                                      </p:tavLst>
                                    </p:anim>
                                    <p:anim calcmode="lin" valueType="num">
                                      <p:cBhvr additive="base">
                                        <p:cTn id="92" dur="500" fill="hold"/>
                                        <p:tgtEl>
                                          <p:spTgt spid="18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87"/>
                                        </p:tgtEl>
                                        <p:attrNameLst>
                                          <p:attrName>style.visibility</p:attrName>
                                        </p:attrNameLst>
                                      </p:cBhvr>
                                      <p:to>
                                        <p:strVal val="visible"/>
                                      </p:to>
                                    </p:set>
                                    <p:anim calcmode="lin" valueType="num">
                                      <p:cBhvr additive="base">
                                        <p:cTn id="95" dur="500" fill="hold"/>
                                        <p:tgtEl>
                                          <p:spTgt spid="187"/>
                                        </p:tgtEl>
                                        <p:attrNameLst>
                                          <p:attrName>ppt_x</p:attrName>
                                        </p:attrNameLst>
                                      </p:cBhvr>
                                      <p:tavLst>
                                        <p:tav tm="0">
                                          <p:val>
                                            <p:strVal val="#ppt_x"/>
                                          </p:val>
                                        </p:tav>
                                        <p:tav tm="100000">
                                          <p:val>
                                            <p:strVal val="#ppt_x"/>
                                          </p:val>
                                        </p:tav>
                                      </p:tavLst>
                                    </p:anim>
                                    <p:anim calcmode="lin" valueType="num">
                                      <p:cBhvr additive="base">
                                        <p:cTn id="96" dur="500" fill="hold"/>
                                        <p:tgtEl>
                                          <p:spTgt spid="18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98"/>
                                        </p:tgtEl>
                                        <p:attrNameLst>
                                          <p:attrName>style.visibility</p:attrName>
                                        </p:attrNameLst>
                                      </p:cBhvr>
                                      <p:to>
                                        <p:strVal val="visible"/>
                                      </p:to>
                                    </p:set>
                                    <p:anim calcmode="lin" valueType="num">
                                      <p:cBhvr additive="base">
                                        <p:cTn id="101" dur="500" fill="hold"/>
                                        <p:tgtEl>
                                          <p:spTgt spid="98"/>
                                        </p:tgtEl>
                                        <p:attrNameLst>
                                          <p:attrName>ppt_x</p:attrName>
                                        </p:attrNameLst>
                                      </p:cBhvr>
                                      <p:tavLst>
                                        <p:tav tm="0">
                                          <p:val>
                                            <p:strVal val="#ppt_x"/>
                                          </p:val>
                                        </p:tav>
                                        <p:tav tm="100000">
                                          <p:val>
                                            <p:strVal val="#ppt_x"/>
                                          </p:val>
                                        </p:tav>
                                      </p:tavLst>
                                    </p:anim>
                                    <p:anim calcmode="lin" valueType="num">
                                      <p:cBhvr additive="base">
                                        <p:cTn id="102" dur="500" fill="hold"/>
                                        <p:tgtEl>
                                          <p:spTgt spid="9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99"/>
                                        </p:tgtEl>
                                        <p:attrNameLst>
                                          <p:attrName>style.visibility</p:attrName>
                                        </p:attrNameLst>
                                      </p:cBhvr>
                                      <p:to>
                                        <p:strVal val="visible"/>
                                      </p:to>
                                    </p:set>
                                    <p:anim calcmode="lin" valueType="num">
                                      <p:cBhvr additive="base">
                                        <p:cTn id="105" dur="500" fill="hold"/>
                                        <p:tgtEl>
                                          <p:spTgt spid="99"/>
                                        </p:tgtEl>
                                        <p:attrNameLst>
                                          <p:attrName>ppt_x</p:attrName>
                                        </p:attrNameLst>
                                      </p:cBhvr>
                                      <p:tavLst>
                                        <p:tav tm="0">
                                          <p:val>
                                            <p:strVal val="#ppt_x"/>
                                          </p:val>
                                        </p:tav>
                                        <p:tav tm="100000">
                                          <p:val>
                                            <p:strVal val="#ppt_x"/>
                                          </p:val>
                                        </p:tav>
                                      </p:tavLst>
                                    </p:anim>
                                    <p:anim calcmode="lin" valueType="num">
                                      <p:cBhvr additive="base">
                                        <p:cTn id="106" dur="500" fill="hold"/>
                                        <p:tgtEl>
                                          <p:spTgt spid="9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00"/>
                                        </p:tgtEl>
                                        <p:attrNameLst>
                                          <p:attrName>style.visibility</p:attrName>
                                        </p:attrNameLst>
                                      </p:cBhvr>
                                      <p:to>
                                        <p:strVal val="visible"/>
                                      </p:to>
                                    </p:set>
                                    <p:anim calcmode="lin" valueType="num">
                                      <p:cBhvr additive="base">
                                        <p:cTn id="109" dur="500" fill="hold"/>
                                        <p:tgtEl>
                                          <p:spTgt spid="100"/>
                                        </p:tgtEl>
                                        <p:attrNameLst>
                                          <p:attrName>ppt_x</p:attrName>
                                        </p:attrNameLst>
                                      </p:cBhvr>
                                      <p:tavLst>
                                        <p:tav tm="0">
                                          <p:val>
                                            <p:strVal val="#ppt_x"/>
                                          </p:val>
                                        </p:tav>
                                        <p:tav tm="100000">
                                          <p:val>
                                            <p:strVal val="#ppt_x"/>
                                          </p:val>
                                        </p:tav>
                                      </p:tavLst>
                                    </p:anim>
                                    <p:anim calcmode="lin" valueType="num">
                                      <p:cBhvr additive="base">
                                        <p:cTn id="110" dur="500" fill="hold"/>
                                        <p:tgtEl>
                                          <p:spTgt spid="100"/>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01"/>
                                        </p:tgtEl>
                                        <p:attrNameLst>
                                          <p:attrName>style.visibility</p:attrName>
                                        </p:attrNameLst>
                                      </p:cBhvr>
                                      <p:to>
                                        <p:strVal val="visible"/>
                                      </p:to>
                                    </p:set>
                                    <p:anim calcmode="lin" valueType="num">
                                      <p:cBhvr additive="base">
                                        <p:cTn id="113" dur="500" fill="hold"/>
                                        <p:tgtEl>
                                          <p:spTgt spid="101"/>
                                        </p:tgtEl>
                                        <p:attrNameLst>
                                          <p:attrName>ppt_x</p:attrName>
                                        </p:attrNameLst>
                                      </p:cBhvr>
                                      <p:tavLst>
                                        <p:tav tm="0">
                                          <p:val>
                                            <p:strVal val="#ppt_x"/>
                                          </p:val>
                                        </p:tav>
                                        <p:tav tm="100000">
                                          <p:val>
                                            <p:strVal val="#ppt_x"/>
                                          </p:val>
                                        </p:tav>
                                      </p:tavLst>
                                    </p:anim>
                                    <p:anim calcmode="lin" valueType="num">
                                      <p:cBhvr additive="base">
                                        <p:cTn id="114" dur="500" fill="hold"/>
                                        <p:tgtEl>
                                          <p:spTgt spid="10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02"/>
                                        </p:tgtEl>
                                        <p:attrNameLst>
                                          <p:attrName>style.visibility</p:attrName>
                                        </p:attrNameLst>
                                      </p:cBhvr>
                                      <p:to>
                                        <p:strVal val="visible"/>
                                      </p:to>
                                    </p:set>
                                    <p:anim calcmode="lin" valueType="num">
                                      <p:cBhvr additive="base">
                                        <p:cTn id="117" dur="500" fill="hold"/>
                                        <p:tgtEl>
                                          <p:spTgt spid="102"/>
                                        </p:tgtEl>
                                        <p:attrNameLst>
                                          <p:attrName>ppt_x</p:attrName>
                                        </p:attrNameLst>
                                      </p:cBhvr>
                                      <p:tavLst>
                                        <p:tav tm="0">
                                          <p:val>
                                            <p:strVal val="#ppt_x"/>
                                          </p:val>
                                        </p:tav>
                                        <p:tav tm="100000">
                                          <p:val>
                                            <p:strVal val="#ppt_x"/>
                                          </p:val>
                                        </p:tav>
                                      </p:tavLst>
                                    </p:anim>
                                    <p:anim calcmode="lin" valueType="num">
                                      <p:cBhvr additive="base">
                                        <p:cTn id="118" dur="500" fill="hold"/>
                                        <p:tgtEl>
                                          <p:spTgt spid="102"/>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03"/>
                                        </p:tgtEl>
                                        <p:attrNameLst>
                                          <p:attrName>style.visibility</p:attrName>
                                        </p:attrNameLst>
                                      </p:cBhvr>
                                      <p:to>
                                        <p:strVal val="visible"/>
                                      </p:to>
                                    </p:set>
                                    <p:anim calcmode="lin" valueType="num">
                                      <p:cBhvr additive="base">
                                        <p:cTn id="121" dur="500" fill="hold"/>
                                        <p:tgtEl>
                                          <p:spTgt spid="103"/>
                                        </p:tgtEl>
                                        <p:attrNameLst>
                                          <p:attrName>ppt_x</p:attrName>
                                        </p:attrNameLst>
                                      </p:cBhvr>
                                      <p:tavLst>
                                        <p:tav tm="0">
                                          <p:val>
                                            <p:strVal val="#ppt_x"/>
                                          </p:val>
                                        </p:tav>
                                        <p:tav tm="100000">
                                          <p:val>
                                            <p:strVal val="#ppt_x"/>
                                          </p:val>
                                        </p:tav>
                                      </p:tavLst>
                                    </p:anim>
                                    <p:anim calcmode="lin" valueType="num">
                                      <p:cBhvr additive="base">
                                        <p:cTn id="122" dur="500" fill="hold"/>
                                        <p:tgtEl>
                                          <p:spTgt spid="103"/>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04"/>
                                        </p:tgtEl>
                                        <p:attrNameLst>
                                          <p:attrName>style.visibility</p:attrName>
                                        </p:attrNameLst>
                                      </p:cBhvr>
                                      <p:to>
                                        <p:strVal val="visible"/>
                                      </p:to>
                                    </p:set>
                                    <p:anim calcmode="lin" valueType="num">
                                      <p:cBhvr additive="base">
                                        <p:cTn id="125" dur="500" fill="hold"/>
                                        <p:tgtEl>
                                          <p:spTgt spid="104"/>
                                        </p:tgtEl>
                                        <p:attrNameLst>
                                          <p:attrName>ppt_x</p:attrName>
                                        </p:attrNameLst>
                                      </p:cBhvr>
                                      <p:tavLst>
                                        <p:tav tm="0">
                                          <p:val>
                                            <p:strVal val="#ppt_x"/>
                                          </p:val>
                                        </p:tav>
                                        <p:tav tm="100000">
                                          <p:val>
                                            <p:strVal val="#ppt_x"/>
                                          </p:val>
                                        </p:tav>
                                      </p:tavLst>
                                    </p:anim>
                                    <p:anim calcmode="lin" valueType="num">
                                      <p:cBhvr additive="base">
                                        <p:cTn id="126" dur="500" fill="hold"/>
                                        <p:tgtEl>
                                          <p:spTgt spid="10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05"/>
                                        </p:tgtEl>
                                        <p:attrNameLst>
                                          <p:attrName>style.visibility</p:attrName>
                                        </p:attrNameLst>
                                      </p:cBhvr>
                                      <p:to>
                                        <p:strVal val="visible"/>
                                      </p:to>
                                    </p:set>
                                    <p:anim calcmode="lin" valueType="num">
                                      <p:cBhvr additive="base">
                                        <p:cTn id="129" dur="500" fill="hold"/>
                                        <p:tgtEl>
                                          <p:spTgt spid="105"/>
                                        </p:tgtEl>
                                        <p:attrNameLst>
                                          <p:attrName>ppt_x</p:attrName>
                                        </p:attrNameLst>
                                      </p:cBhvr>
                                      <p:tavLst>
                                        <p:tav tm="0">
                                          <p:val>
                                            <p:strVal val="#ppt_x"/>
                                          </p:val>
                                        </p:tav>
                                        <p:tav tm="100000">
                                          <p:val>
                                            <p:strVal val="#ppt_x"/>
                                          </p:val>
                                        </p:tav>
                                      </p:tavLst>
                                    </p:anim>
                                    <p:anim calcmode="lin" valueType="num">
                                      <p:cBhvr additive="base">
                                        <p:cTn id="130" dur="500" fill="hold"/>
                                        <p:tgtEl>
                                          <p:spTgt spid="105"/>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06"/>
                                        </p:tgtEl>
                                        <p:attrNameLst>
                                          <p:attrName>style.visibility</p:attrName>
                                        </p:attrNameLst>
                                      </p:cBhvr>
                                      <p:to>
                                        <p:strVal val="visible"/>
                                      </p:to>
                                    </p:set>
                                    <p:anim calcmode="lin" valueType="num">
                                      <p:cBhvr additive="base">
                                        <p:cTn id="133" dur="500" fill="hold"/>
                                        <p:tgtEl>
                                          <p:spTgt spid="106"/>
                                        </p:tgtEl>
                                        <p:attrNameLst>
                                          <p:attrName>ppt_x</p:attrName>
                                        </p:attrNameLst>
                                      </p:cBhvr>
                                      <p:tavLst>
                                        <p:tav tm="0">
                                          <p:val>
                                            <p:strVal val="#ppt_x"/>
                                          </p:val>
                                        </p:tav>
                                        <p:tav tm="100000">
                                          <p:val>
                                            <p:strVal val="#ppt_x"/>
                                          </p:val>
                                        </p:tav>
                                      </p:tavLst>
                                    </p:anim>
                                    <p:anim calcmode="lin" valueType="num">
                                      <p:cBhvr additive="base">
                                        <p:cTn id="134" dur="500" fill="hold"/>
                                        <p:tgtEl>
                                          <p:spTgt spid="106"/>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07"/>
                                        </p:tgtEl>
                                        <p:attrNameLst>
                                          <p:attrName>style.visibility</p:attrName>
                                        </p:attrNameLst>
                                      </p:cBhvr>
                                      <p:to>
                                        <p:strVal val="visible"/>
                                      </p:to>
                                    </p:set>
                                    <p:anim calcmode="lin" valueType="num">
                                      <p:cBhvr additive="base">
                                        <p:cTn id="137" dur="500" fill="hold"/>
                                        <p:tgtEl>
                                          <p:spTgt spid="107"/>
                                        </p:tgtEl>
                                        <p:attrNameLst>
                                          <p:attrName>ppt_x</p:attrName>
                                        </p:attrNameLst>
                                      </p:cBhvr>
                                      <p:tavLst>
                                        <p:tav tm="0">
                                          <p:val>
                                            <p:strVal val="#ppt_x"/>
                                          </p:val>
                                        </p:tav>
                                        <p:tav tm="100000">
                                          <p:val>
                                            <p:strVal val="#ppt_x"/>
                                          </p:val>
                                        </p:tav>
                                      </p:tavLst>
                                    </p:anim>
                                    <p:anim calcmode="lin" valueType="num">
                                      <p:cBhvr additive="base">
                                        <p:cTn id="138" dur="500" fill="hold"/>
                                        <p:tgtEl>
                                          <p:spTgt spid="107"/>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08"/>
                                        </p:tgtEl>
                                        <p:attrNameLst>
                                          <p:attrName>style.visibility</p:attrName>
                                        </p:attrNameLst>
                                      </p:cBhvr>
                                      <p:to>
                                        <p:strVal val="visible"/>
                                      </p:to>
                                    </p:set>
                                    <p:anim calcmode="lin" valueType="num">
                                      <p:cBhvr additive="base">
                                        <p:cTn id="141" dur="500" fill="hold"/>
                                        <p:tgtEl>
                                          <p:spTgt spid="108"/>
                                        </p:tgtEl>
                                        <p:attrNameLst>
                                          <p:attrName>ppt_x</p:attrName>
                                        </p:attrNameLst>
                                      </p:cBhvr>
                                      <p:tavLst>
                                        <p:tav tm="0">
                                          <p:val>
                                            <p:strVal val="#ppt_x"/>
                                          </p:val>
                                        </p:tav>
                                        <p:tav tm="100000">
                                          <p:val>
                                            <p:strVal val="#ppt_x"/>
                                          </p:val>
                                        </p:tav>
                                      </p:tavLst>
                                    </p:anim>
                                    <p:anim calcmode="lin" valueType="num">
                                      <p:cBhvr additive="base">
                                        <p:cTn id="142" dur="500" fill="hold"/>
                                        <p:tgtEl>
                                          <p:spTgt spid="108"/>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09"/>
                                        </p:tgtEl>
                                        <p:attrNameLst>
                                          <p:attrName>style.visibility</p:attrName>
                                        </p:attrNameLst>
                                      </p:cBhvr>
                                      <p:to>
                                        <p:strVal val="visible"/>
                                      </p:to>
                                    </p:set>
                                    <p:anim calcmode="lin" valueType="num">
                                      <p:cBhvr additive="base">
                                        <p:cTn id="145" dur="500" fill="hold"/>
                                        <p:tgtEl>
                                          <p:spTgt spid="109"/>
                                        </p:tgtEl>
                                        <p:attrNameLst>
                                          <p:attrName>ppt_x</p:attrName>
                                        </p:attrNameLst>
                                      </p:cBhvr>
                                      <p:tavLst>
                                        <p:tav tm="0">
                                          <p:val>
                                            <p:strVal val="#ppt_x"/>
                                          </p:val>
                                        </p:tav>
                                        <p:tav tm="100000">
                                          <p:val>
                                            <p:strVal val="#ppt_x"/>
                                          </p:val>
                                        </p:tav>
                                      </p:tavLst>
                                    </p:anim>
                                    <p:anim calcmode="lin" valueType="num">
                                      <p:cBhvr additive="base">
                                        <p:cTn id="146" dur="500" fill="hold"/>
                                        <p:tgtEl>
                                          <p:spTgt spid="109"/>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10"/>
                                        </p:tgtEl>
                                        <p:attrNameLst>
                                          <p:attrName>style.visibility</p:attrName>
                                        </p:attrNameLst>
                                      </p:cBhvr>
                                      <p:to>
                                        <p:strVal val="visible"/>
                                      </p:to>
                                    </p:set>
                                    <p:anim calcmode="lin" valueType="num">
                                      <p:cBhvr additive="base">
                                        <p:cTn id="149" dur="500" fill="hold"/>
                                        <p:tgtEl>
                                          <p:spTgt spid="110"/>
                                        </p:tgtEl>
                                        <p:attrNameLst>
                                          <p:attrName>ppt_x</p:attrName>
                                        </p:attrNameLst>
                                      </p:cBhvr>
                                      <p:tavLst>
                                        <p:tav tm="0">
                                          <p:val>
                                            <p:strVal val="#ppt_x"/>
                                          </p:val>
                                        </p:tav>
                                        <p:tav tm="100000">
                                          <p:val>
                                            <p:strVal val="#ppt_x"/>
                                          </p:val>
                                        </p:tav>
                                      </p:tavLst>
                                    </p:anim>
                                    <p:anim calcmode="lin" valueType="num">
                                      <p:cBhvr additive="base">
                                        <p:cTn id="150" dur="500" fill="hold"/>
                                        <p:tgtEl>
                                          <p:spTgt spid="110"/>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11"/>
                                        </p:tgtEl>
                                        <p:attrNameLst>
                                          <p:attrName>style.visibility</p:attrName>
                                        </p:attrNameLst>
                                      </p:cBhvr>
                                      <p:to>
                                        <p:strVal val="visible"/>
                                      </p:to>
                                    </p:set>
                                    <p:anim calcmode="lin" valueType="num">
                                      <p:cBhvr additive="base">
                                        <p:cTn id="153" dur="500" fill="hold"/>
                                        <p:tgtEl>
                                          <p:spTgt spid="111"/>
                                        </p:tgtEl>
                                        <p:attrNameLst>
                                          <p:attrName>ppt_x</p:attrName>
                                        </p:attrNameLst>
                                      </p:cBhvr>
                                      <p:tavLst>
                                        <p:tav tm="0">
                                          <p:val>
                                            <p:strVal val="#ppt_x"/>
                                          </p:val>
                                        </p:tav>
                                        <p:tav tm="100000">
                                          <p:val>
                                            <p:strVal val="#ppt_x"/>
                                          </p:val>
                                        </p:tav>
                                      </p:tavLst>
                                    </p:anim>
                                    <p:anim calcmode="lin" valueType="num">
                                      <p:cBhvr additive="base">
                                        <p:cTn id="154" dur="500" fill="hold"/>
                                        <p:tgtEl>
                                          <p:spTgt spid="11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12"/>
                                        </p:tgtEl>
                                        <p:attrNameLst>
                                          <p:attrName>style.visibility</p:attrName>
                                        </p:attrNameLst>
                                      </p:cBhvr>
                                      <p:to>
                                        <p:strVal val="visible"/>
                                      </p:to>
                                    </p:set>
                                    <p:anim calcmode="lin" valueType="num">
                                      <p:cBhvr additive="base">
                                        <p:cTn id="157" dur="500" fill="hold"/>
                                        <p:tgtEl>
                                          <p:spTgt spid="112"/>
                                        </p:tgtEl>
                                        <p:attrNameLst>
                                          <p:attrName>ppt_x</p:attrName>
                                        </p:attrNameLst>
                                      </p:cBhvr>
                                      <p:tavLst>
                                        <p:tav tm="0">
                                          <p:val>
                                            <p:strVal val="#ppt_x"/>
                                          </p:val>
                                        </p:tav>
                                        <p:tav tm="100000">
                                          <p:val>
                                            <p:strVal val="#ppt_x"/>
                                          </p:val>
                                        </p:tav>
                                      </p:tavLst>
                                    </p:anim>
                                    <p:anim calcmode="lin" valueType="num">
                                      <p:cBhvr additive="base">
                                        <p:cTn id="158" dur="500" fill="hold"/>
                                        <p:tgtEl>
                                          <p:spTgt spid="112"/>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13"/>
                                        </p:tgtEl>
                                        <p:attrNameLst>
                                          <p:attrName>style.visibility</p:attrName>
                                        </p:attrNameLst>
                                      </p:cBhvr>
                                      <p:to>
                                        <p:strVal val="visible"/>
                                      </p:to>
                                    </p:set>
                                    <p:anim calcmode="lin" valueType="num">
                                      <p:cBhvr additive="base">
                                        <p:cTn id="161" dur="500" fill="hold"/>
                                        <p:tgtEl>
                                          <p:spTgt spid="113"/>
                                        </p:tgtEl>
                                        <p:attrNameLst>
                                          <p:attrName>ppt_x</p:attrName>
                                        </p:attrNameLst>
                                      </p:cBhvr>
                                      <p:tavLst>
                                        <p:tav tm="0">
                                          <p:val>
                                            <p:strVal val="#ppt_x"/>
                                          </p:val>
                                        </p:tav>
                                        <p:tav tm="100000">
                                          <p:val>
                                            <p:strVal val="#ppt_x"/>
                                          </p:val>
                                        </p:tav>
                                      </p:tavLst>
                                    </p:anim>
                                    <p:anim calcmode="lin" valueType="num">
                                      <p:cBhvr additive="base">
                                        <p:cTn id="162" dur="500" fill="hold"/>
                                        <p:tgtEl>
                                          <p:spTgt spid="113"/>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14"/>
                                        </p:tgtEl>
                                        <p:attrNameLst>
                                          <p:attrName>style.visibility</p:attrName>
                                        </p:attrNameLst>
                                      </p:cBhvr>
                                      <p:to>
                                        <p:strVal val="visible"/>
                                      </p:to>
                                    </p:set>
                                    <p:anim calcmode="lin" valueType="num">
                                      <p:cBhvr additive="base">
                                        <p:cTn id="165" dur="500" fill="hold"/>
                                        <p:tgtEl>
                                          <p:spTgt spid="114"/>
                                        </p:tgtEl>
                                        <p:attrNameLst>
                                          <p:attrName>ppt_x</p:attrName>
                                        </p:attrNameLst>
                                      </p:cBhvr>
                                      <p:tavLst>
                                        <p:tav tm="0">
                                          <p:val>
                                            <p:strVal val="#ppt_x"/>
                                          </p:val>
                                        </p:tav>
                                        <p:tav tm="100000">
                                          <p:val>
                                            <p:strVal val="#ppt_x"/>
                                          </p:val>
                                        </p:tav>
                                      </p:tavLst>
                                    </p:anim>
                                    <p:anim calcmode="lin" valueType="num">
                                      <p:cBhvr additive="base">
                                        <p:cTn id="166" dur="500" fill="hold"/>
                                        <p:tgtEl>
                                          <p:spTgt spid="114"/>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15"/>
                                        </p:tgtEl>
                                        <p:attrNameLst>
                                          <p:attrName>style.visibility</p:attrName>
                                        </p:attrNameLst>
                                      </p:cBhvr>
                                      <p:to>
                                        <p:strVal val="visible"/>
                                      </p:to>
                                    </p:set>
                                    <p:anim calcmode="lin" valueType="num">
                                      <p:cBhvr additive="base">
                                        <p:cTn id="169" dur="500" fill="hold"/>
                                        <p:tgtEl>
                                          <p:spTgt spid="115"/>
                                        </p:tgtEl>
                                        <p:attrNameLst>
                                          <p:attrName>ppt_x</p:attrName>
                                        </p:attrNameLst>
                                      </p:cBhvr>
                                      <p:tavLst>
                                        <p:tav tm="0">
                                          <p:val>
                                            <p:strVal val="#ppt_x"/>
                                          </p:val>
                                        </p:tav>
                                        <p:tav tm="100000">
                                          <p:val>
                                            <p:strVal val="#ppt_x"/>
                                          </p:val>
                                        </p:tav>
                                      </p:tavLst>
                                    </p:anim>
                                    <p:anim calcmode="lin" valueType="num">
                                      <p:cBhvr additive="base">
                                        <p:cTn id="170" dur="500" fill="hold"/>
                                        <p:tgtEl>
                                          <p:spTgt spid="115"/>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16"/>
                                        </p:tgtEl>
                                        <p:attrNameLst>
                                          <p:attrName>style.visibility</p:attrName>
                                        </p:attrNameLst>
                                      </p:cBhvr>
                                      <p:to>
                                        <p:strVal val="visible"/>
                                      </p:to>
                                    </p:set>
                                    <p:anim calcmode="lin" valueType="num">
                                      <p:cBhvr additive="base">
                                        <p:cTn id="173" dur="500" fill="hold"/>
                                        <p:tgtEl>
                                          <p:spTgt spid="116"/>
                                        </p:tgtEl>
                                        <p:attrNameLst>
                                          <p:attrName>ppt_x</p:attrName>
                                        </p:attrNameLst>
                                      </p:cBhvr>
                                      <p:tavLst>
                                        <p:tav tm="0">
                                          <p:val>
                                            <p:strVal val="#ppt_x"/>
                                          </p:val>
                                        </p:tav>
                                        <p:tav tm="100000">
                                          <p:val>
                                            <p:strVal val="#ppt_x"/>
                                          </p:val>
                                        </p:tav>
                                      </p:tavLst>
                                    </p:anim>
                                    <p:anim calcmode="lin" valueType="num">
                                      <p:cBhvr additive="base">
                                        <p:cTn id="174" dur="500" fill="hold"/>
                                        <p:tgtEl>
                                          <p:spTgt spid="116"/>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117"/>
                                        </p:tgtEl>
                                        <p:attrNameLst>
                                          <p:attrName>style.visibility</p:attrName>
                                        </p:attrNameLst>
                                      </p:cBhvr>
                                      <p:to>
                                        <p:strVal val="visible"/>
                                      </p:to>
                                    </p:set>
                                    <p:anim calcmode="lin" valueType="num">
                                      <p:cBhvr additive="base">
                                        <p:cTn id="177" dur="500" fill="hold"/>
                                        <p:tgtEl>
                                          <p:spTgt spid="117"/>
                                        </p:tgtEl>
                                        <p:attrNameLst>
                                          <p:attrName>ppt_x</p:attrName>
                                        </p:attrNameLst>
                                      </p:cBhvr>
                                      <p:tavLst>
                                        <p:tav tm="0">
                                          <p:val>
                                            <p:strVal val="#ppt_x"/>
                                          </p:val>
                                        </p:tav>
                                        <p:tav tm="100000">
                                          <p:val>
                                            <p:strVal val="#ppt_x"/>
                                          </p:val>
                                        </p:tav>
                                      </p:tavLst>
                                    </p:anim>
                                    <p:anim calcmode="lin" valueType="num">
                                      <p:cBhvr additive="base">
                                        <p:cTn id="178" dur="500" fill="hold"/>
                                        <p:tgtEl>
                                          <p:spTgt spid="117"/>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 calcmode="lin" valueType="num">
                                      <p:cBhvr additive="base">
                                        <p:cTn id="181" dur="500" fill="hold"/>
                                        <p:tgtEl>
                                          <p:spTgt spid="118"/>
                                        </p:tgtEl>
                                        <p:attrNameLst>
                                          <p:attrName>ppt_x</p:attrName>
                                        </p:attrNameLst>
                                      </p:cBhvr>
                                      <p:tavLst>
                                        <p:tav tm="0">
                                          <p:val>
                                            <p:strVal val="#ppt_x"/>
                                          </p:val>
                                        </p:tav>
                                        <p:tav tm="100000">
                                          <p:val>
                                            <p:strVal val="#ppt_x"/>
                                          </p:val>
                                        </p:tav>
                                      </p:tavLst>
                                    </p:anim>
                                    <p:anim calcmode="lin" valueType="num">
                                      <p:cBhvr additive="base">
                                        <p:cTn id="182" dur="500" fill="hold"/>
                                        <p:tgtEl>
                                          <p:spTgt spid="118"/>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19"/>
                                        </p:tgtEl>
                                        <p:attrNameLst>
                                          <p:attrName>style.visibility</p:attrName>
                                        </p:attrNameLst>
                                      </p:cBhvr>
                                      <p:to>
                                        <p:strVal val="visible"/>
                                      </p:to>
                                    </p:set>
                                    <p:anim calcmode="lin" valueType="num">
                                      <p:cBhvr additive="base">
                                        <p:cTn id="185" dur="500" fill="hold"/>
                                        <p:tgtEl>
                                          <p:spTgt spid="119"/>
                                        </p:tgtEl>
                                        <p:attrNameLst>
                                          <p:attrName>ppt_x</p:attrName>
                                        </p:attrNameLst>
                                      </p:cBhvr>
                                      <p:tavLst>
                                        <p:tav tm="0">
                                          <p:val>
                                            <p:strVal val="#ppt_x"/>
                                          </p:val>
                                        </p:tav>
                                        <p:tav tm="100000">
                                          <p:val>
                                            <p:strVal val="#ppt_x"/>
                                          </p:val>
                                        </p:tav>
                                      </p:tavLst>
                                    </p:anim>
                                    <p:anim calcmode="lin" valueType="num">
                                      <p:cBhvr additive="base">
                                        <p:cTn id="186" dur="500" fill="hold"/>
                                        <p:tgtEl>
                                          <p:spTgt spid="119"/>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20"/>
                                        </p:tgtEl>
                                        <p:attrNameLst>
                                          <p:attrName>style.visibility</p:attrName>
                                        </p:attrNameLst>
                                      </p:cBhvr>
                                      <p:to>
                                        <p:strVal val="visible"/>
                                      </p:to>
                                    </p:set>
                                    <p:anim calcmode="lin" valueType="num">
                                      <p:cBhvr additive="base">
                                        <p:cTn id="189" dur="500" fill="hold"/>
                                        <p:tgtEl>
                                          <p:spTgt spid="120"/>
                                        </p:tgtEl>
                                        <p:attrNameLst>
                                          <p:attrName>ppt_x</p:attrName>
                                        </p:attrNameLst>
                                      </p:cBhvr>
                                      <p:tavLst>
                                        <p:tav tm="0">
                                          <p:val>
                                            <p:strVal val="#ppt_x"/>
                                          </p:val>
                                        </p:tav>
                                        <p:tav tm="100000">
                                          <p:val>
                                            <p:strVal val="#ppt_x"/>
                                          </p:val>
                                        </p:tav>
                                      </p:tavLst>
                                    </p:anim>
                                    <p:anim calcmode="lin" valueType="num">
                                      <p:cBhvr additive="base">
                                        <p:cTn id="190" dur="500" fill="hold"/>
                                        <p:tgtEl>
                                          <p:spTgt spid="120"/>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121"/>
                                        </p:tgtEl>
                                        <p:attrNameLst>
                                          <p:attrName>style.visibility</p:attrName>
                                        </p:attrNameLst>
                                      </p:cBhvr>
                                      <p:to>
                                        <p:strVal val="visible"/>
                                      </p:to>
                                    </p:set>
                                    <p:anim calcmode="lin" valueType="num">
                                      <p:cBhvr additive="base">
                                        <p:cTn id="193" dur="500" fill="hold"/>
                                        <p:tgtEl>
                                          <p:spTgt spid="121"/>
                                        </p:tgtEl>
                                        <p:attrNameLst>
                                          <p:attrName>ppt_x</p:attrName>
                                        </p:attrNameLst>
                                      </p:cBhvr>
                                      <p:tavLst>
                                        <p:tav tm="0">
                                          <p:val>
                                            <p:strVal val="#ppt_x"/>
                                          </p:val>
                                        </p:tav>
                                        <p:tav tm="100000">
                                          <p:val>
                                            <p:strVal val="#ppt_x"/>
                                          </p:val>
                                        </p:tav>
                                      </p:tavLst>
                                    </p:anim>
                                    <p:anim calcmode="lin" valueType="num">
                                      <p:cBhvr additive="base">
                                        <p:cTn id="194" dur="500" fill="hold"/>
                                        <p:tgtEl>
                                          <p:spTgt spid="121"/>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122"/>
                                        </p:tgtEl>
                                        <p:attrNameLst>
                                          <p:attrName>style.visibility</p:attrName>
                                        </p:attrNameLst>
                                      </p:cBhvr>
                                      <p:to>
                                        <p:strVal val="visible"/>
                                      </p:to>
                                    </p:set>
                                    <p:anim calcmode="lin" valueType="num">
                                      <p:cBhvr additive="base">
                                        <p:cTn id="197" dur="500" fill="hold"/>
                                        <p:tgtEl>
                                          <p:spTgt spid="122"/>
                                        </p:tgtEl>
                                        <p:attrNameLst>
                                          <p:attrName>ppt_x</p:attrName>
                                        </p:attrNameLst>
                                      </p:cBhvr>
                                      <p:tavLst>
                                        <p:tav tm="0">
                                          <p:val>
                                            <p:strVal val="#ppt_x"/>
                                          </p:val>
                                        </p:tav>
                                        <p:tav tm="100000">
                                          <p:val>
                                            <p:strVal val="#ppt_x"/>
                                          </p:val>
                                        </p:tav>
                                      </p:tavLst>
                                    </p:anim>
                                    <p:anim calcmode="lin" valueType="num">
                                      <p:cBhvr additive="base">
                                        <p:cTn id="198" dur="500" fill="hold"/>
                                        <p:tgtEl>
                                          <p:spTgt spid="122"/>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123"/>
                                        </p:tgtEl>
                                        <p:attrNameLst>
                                          <p:attrName>style.visibility</p:attrName>
                                        </p:attrNameLst>
                                      </p:cBhvr>
                                      <p:to>
                                        <p:strVal val="visible"/>
                                      </p:to>
                                    </p:set>
                                    <p:anim calcmode="lin" valueType="num">
                                      <p:cBhvr additive="base">
                                        <p:cTn id="201" dur="500" fill="hold"/>
                                        <p:tgtEl>
                                          <p:spTgt spid="123"/>
                                        </p:tgtEl>
                                        <p:attrNameLst>
                                          <p:attrName>ppt_x</p:attrName>
                                        </p:attrNameLst>
                                      </p:cBhvr>
                                      <p:tavLst>
                                        <p:tav tm="0">
                                          <p:val>
                                            <p:strVal val="#ppt_x"/>
                                          </p:val>
                                        </p:tav>
                                        <p:tav tm="100000">
                                          <p:val>
                                            <p:strVal val="#ppt_x"/>
                                          </p:val>
                                        </p:tav>
                                      </p:tavLst>
                                    </p:anim>
                                    <p:anim calcmode="lin" valueType="num">
                                      <p:cBhvr additive="base">
                                        <p:cTn id="202" dur="500" fill="hold"/>
                                        <p:tgtEl>
                                          <p:spTgt spid="123"/>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124"/>
                                        </p:tgtEl>
                                        <p:attrNameLst>
                                          <p:attrName>style.visibility</p:attrName>
                                        </p:attrNameLst>
                                      </p:cBhvr>
                                      <p:to>
                                        <p:strVal val="visible"/>
                                      </p:to>
                                    </p:set>
                                    <p:anim calcmode="lin" valueType="num">
                                      <p:cBhvr additive="base">
                                        <p:cTn id="205" dur="500" fill="hold"/>
                                        <p:tgtEl>
                                          <p:spTgt spid="124"/>
                                        </p:tgtEl>
                                        <p:attrNameLst>
                                          <p:attrName>ppt_x</p:attrName>
                                        </p:attrNameLst>
                                      </p:cBhvr>
                                      <p:tavLst>
                                        <p:tav tm="0">
                                          <p:val>
                                            <p:strVal val="#ppt_x"/>
                                          </p:val>
                                        </p:tav>
                                        <p:tav tm="100000">
                                          <p:val>
                                            <p:strVal val="#ppt_x"/>
                                          </p:val>
                                        </p:tav>
                                      </p:tavLst>
                                    </p:anim>
                                    <p:anim calcmode="lin" valueType="num">
                                      <p:cBhvr additive="base">
                                        <p:cTn id="206" dur="500" fill="hold"/>
                                        <p:tgtEl>
                                          <p:spTgt spid="124"/>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125"/>
                                        </p:tgtEl>
                                        <p:attrNameLst>
                                          <p:attrName>style.visibility</p:attrName>
                                        </p:attrNameLst>
                                      </p:cBhvr>
                                      <p:to>
                                        <p:strVal val="visible"/>
                                      </p:to>
                                    </p:set>
                                    <p:anim calcmode="lin" valueType="num">
                                      <p:cBhvr additive="base">
                                        <p:cTn id="209" dur="500" fill="hold"/>
                                        <p:tgtEl>
                                          <p:spTgt spid="125"/>
                                        </p:tgtEl>
                                        <p:attrNameLst>
                                          <p:attrName>ppt_x</p:attrName>
                                        </p:attrNameLst>
                                      </p:cBhvr>
                                      <p:tavLst>
                                        <p:tav tm="0">
                                          <p:val>
                                            <p:strVal val="#ppt_x"/>
                                          </p:val>
                                        </p:tav>
                                        <p:tav tm="100000">
                                          <p:val>
                                            <p:strVal val="#ppt_x"/>
                                          </p:val>
                                        </p:tav>
                                      </p:tavLst>
                                    </p:anim>
                                    <p:anim calcmode="lin" valueType="num">
                                      <p:cBhvr additive="base">
                                        <p:cTn id="210" dur="500" fill="hold"/>
                                        <p:tgtEl>
                                          <p:spTgt spid="125"/>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126"/>
                                        </p:tgtEl>
                                        <p:attrNameLst>
                                          <p:attrName>style.visibility</p:attrName>
                                        </p:attrNameLst>
                                      </p:cBhvr>
                                      <p:to>
                                        <p:strVal val="visible"/>
                                      </p:to>
                                    </p:set>
                                    <p:anim calcmode="lin" valueType="num">
                                      <p:cBhvr additive="base">
                                        <p:cTn id="213" dur="500" fill="hold"/>
                                        <p:tgtEl>
                                          <p:spTgt spid="126"/>
                                        </p:tgtEl>
                                        <p:attrNameLst>
                                          <p:attrName>ppt_x</p:attrName>
                                        </p:attrNameLst>
                                      </p:cBhvr>
                                      <p:tavLst>
                                        <p:tav tm="0">
                                          <p:val>
                                            <p:strVal val="#ppt_x"/>
                                          </p:val>
                                        </p:tav>
                                        <p:tav tm="100000">
                                          <p:val>
                                            <p:strVal val="#ppt_x"/>
                                          </p:val>
                                        </p:tav>
                                      </p:tavLst>
                                    </p:anim>
                                    <p:anim calcmode="lin" valueType="num">
                                      <p:cBhvr additive="base">
                                        <p:cTn id="214" dur="500" fill="hold"/>
                                        <p:tgtEl>
                                          <p:spTgt spid="126"/>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27"/>
                                        </p:tgtEl>
                                        <p:attrNameLst>
                                          <p:attrName>style.visibility</p:attrName>
                                        </p:attrNameLst>
                                      </p:cBhvr>
                                      <p:to>
                                        <p:strVal val="visible"/>
                                      </p:to>
                                    </p:set>
                                    <p:anim calcmode="lin" valueType="num">
                                      <p:cBhvr additive="base">
                                        <p:cTn id="217" dur="500" fill="hold"/>
                                        <p:tgtEl>
                                          <p:spTgt spid="127"/>
                                        </p:tgtEl>
                                        <p:attrNameLst>
                                          <p:attrName>ppt_x</p:attrName>
                                        </p:attrNameLst>
                                      </p:cBhvr>
                                      <p:tavLst>
                                        <p:tav tm="0">
                                          <p:val>
                                            <p:strVal val="#ppt_x"/>
                                          </p:val>
                                        </p:tav>
                                        <p:tav tm="100000">
                                          <p:val>
                                            <p:strVal val="#ppt_x"/>
                                          </p:val>
                                        </p:tav>
                                      </p:tavLst>
                                    </p:anim>
                                    <p:anim calcmode="lin" valueType="num">
                                      <p:cBhvr additive="base">
                                        <p:cTn id="218" dur="500" fill="hold"/>
                                        <p:tgtEl>
                                          <p:spTgt spid="127"/>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28"/>
                                        </p:tgtEl>
                                        <p:attrNameLst>
                                          <p:attrName>style.visibility</p:attrName>
                                        </p:attrNameLst>
                                      </p:cBhvr>
                                      <p:to>
                                        <p:strVal val="visible"/>
                                      </p:to>
                                    </p:set>
                                    <p:anim calcmode="lin" valueType="num">
                                      <p:cBhvr additive="base">
                                        <p:cTn id="221" dur="500" fill="hold"/>
                                        <p:tgtEl>
                                          <p:spTgt spid="128"/>
                                        </p:tgtEl>
                                        <p:attrNameLst>
                                          <p:attrName>ppt_x</p:attrName>
                                        </p:attrNameLst>
                                      </p:cBhvr>
                                      <p:tavLst>
                                        <p:tav tm="0">
                                          <p:val>
                                            <p:strVal val="#ppt_x"/>
                                          </p:val>
                                        </p:tav>
                                        <p:tav tm="100000">
                                          <p:val>
                                            <p:strVal val="#ppt_x"/>
                                          </p:val>
                                        </p:tav>
                                      </p:tavLst>
                                    </p:anim>
                                    <p:anim calcmode="lin" valueType="num">
                                      <p:cBhvr additive="base">
                                        <p:cTn id="222" dur="500" fill="hold"/>
                                        <p:tgtEl>
                                          <p:spTgt spid="128"/>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129"/>
                                        </p:tgtEl>
                                        <p:attrNameLst>
                                          <p:attrName>style.visibility</p:attrName>
                                        </p:attrNameLst>
                                      </p:cBhvr>
                                      <p:to>
                                        <p:strVal val="visible"/>
                                      </p:to>
                                    </p:set>
                                    <p:anim calcmode="lin" valueType="num">
                                      <p:cBhvr additive="base">
                                        <p:cTn id="225" dur="500" fill="hold"/>
                                        <p:tgtEl>
                                          <p:spTgt spid="129"/>
                                        </p:tgtEl>
                                        <p:attrNameLst>
                                          <p:attrName>ppt_x</p:attrName>
                                        </p:attrNameLst>
                                      </p:cBhvr>
                                      <p:tavLst>
                                        <p:tav tm="0">
                                          <p:val>
                                            <p:strVal val="#ppt_x"/>
                                          </p:val>
                                        </p:tav>
                                        <p:tav tm="100000">
                                          <p:val>
                                            <p:strVal val="#ppt_x"/>
                                          </p:val>
                                        </p:tav>
                                      </p:tavLst>
                                    </p:anim>
                                    <p:anim calcmode="lin" valueType="num">
                                      <p:cBhvr additive="base">
                                        <p:cTn id="226" dur="500" fill="hold"/>
                                        <p:tgtEl>
                                          <p:spTgt spid="12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130"/>
                                        </p:tgtEl>
                                        <p:attrNameLst>
                                          <p:attrName>style.visibility</p:attrName>
                                        </p:attrNameLst>
                                      </p:cBhvr>
                                      <p:to>
                                        <p:strVal val="visible"/>
                                      </p:to>
                                    </p:set>
                                    <p:anim calcmode="lin" valueType="num">
                                      <p:cBhvr additive="base">
                                        <p:cTn id="229" dur="500" fill="hold"/>
                                        <p:tgtEl>
                                          <p:spTgt spid="130"/>
                                        </p:tgtEl>
                                        <p:attrNameLst>
                                          <p:attrName>ppt_x</p:attrName>
                                        </p:attrNameLst>
                                      </p:cBhvr>
                                      <p:tavLst>
                                        <p:tav tm="0">
                                          <p:val>
                                            <p:strVal val="#ppt_x"/>
                                          </p:val>
                                        </p:tav>
                                        <p:tav tm="100000">
                                          <p:val>
                                            <p:strVal val="#ppt_x"/>
                                          </p:val>
                                        </p:tav>
                                      </p:tavLst>
                                    </p:anim>
                                    <p:anim calcmode="lin" valueType="num">
                                      <p:cBhvr additive="base">
                                        <p:cTn id="230" dur="500" fill="hold"/>
                                        <p:tgtEl>
                                          <p:spTgt spid="130"/>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131"/>
                                        </p:tgtEl>
                                        <p:attrNameLst>
                                          <p:attrName>style.visibility</p:attrName>
                                        </p:attrNameLst>
                                      </p:cBhvr>
                                      <p:to>
                                        <p:strVal val="visible"/>
                                      </p:to>
                                    </p:set>
                                    <p:anim calcmode="lin" valueType="num">
                                      <p:cBhvr additive="base">
                                        <p:cTn id="233" dur="500" fill="hold"/>
                                        <p:tgtEl>
                                          <p:spTgt spid="131"/>
                                        </p:tgtEl>
                                        <p:attrNameLst>
                                          <p:attrName>ppt_x</p:attrName>
                                        </p:attrNameLst>
                                      </p:cBhvr>
                                      <p:tavLst>
                                        <p:tav tm="0">
                                          <p:val>
                                            <p:strVal val="#ppt_x"/>
                                          </p:val>
                                        </p:tav>
                                        <p:tav tm="100000">
                                          <p:val>
                                            <p:strVal val="#ppt_x"/>
                                          </p:val>
                                        </p:tav>
                                      </p:tavLst>
                                    </p:anim>
                                    <p:anim calcmode="lin" valueType="num">
                                      <p:cBhvr additive="base">
                                        <p:cTn id="234" dur="500" fill="hold"/>
                                        <p:tgtEl>
                                          <p:spTgt spid="131"/>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132"/>
                                        </p:tgtEl>
                                        <p:attrNameLst>
                                          <p:attrName>style.visibility</p:attrName>
                                        </p:attrNameLst>
                                      </p:cBhvr>
                                      <p:to>
                                        <p:strVal val="visible"/>
                                      </p:to>
                                    </p:set>
                                    <p:anim calcmode="lin" valueType="num">
                                      <p:cBhvr additive="base">
                                        <p:cTn id="237" dur="500" fill="hold"/>
                                        <p:tgtEl>
                                          <p:spTgt spid="132"/>
                                        </p:tgtEl>
                                        <p:attrNameLst>
                                          <p:attrName>ppt_x</p:attrName>
                                        </p:attrNameLst>
                                      </p:cBhvr>
                                      <p:tavLst>
                                        <p:tav tm="0">
                                          <p:val>
                                            <p:strVal val="#ppt_x"/>
                                          </p:val>
                                        </p:tav>
                                        <p:tav tm="100000">
                                          <p:val>
                                            <p:strVal val="#ppt_x"/>
                                          </p:val>
                                        </p:tav>
                                      </p:tavLst>
                                    </p:anim>
                                    <p:anim calcmode="lin" valueType="num">
                                      <p:cBhvr additive="base">
                                        <p:cTn id="238" dur="500" fill="hold"/>
                                        <p:tgtEl>
                                          <p:spTgt spid="132"/>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133"/>
                                        </p:tgtEl>
                                        <p:attrNameLst>
                                          <p:attrName>style.visibility</p:attrName>
                                        </p:attrNameLst>
                                      </p:cBhvr>
                                      <p:to>
                                        <p:strVal val="visible"/>
                                      </p:to>
                                    </p:set>
                                    <p:anim calcmode="lin" valueType="num">
                                      <p:cBhvr additive="base">
                                        <p:cTn id="241" dur="500" fill="hold"/>
                                        <p:tgtEl>
                                          <p:spTgt spid="133"/>
                                        </p:tgtEl>
                                        <p:attrNameLst>
                                          <p:attrName>ppt_x</p:attrName>
                                        </p:attrNameLst>
                                      </p:cBhvr>
                                      <p:tavLst>
                                        <p:tav tm="0">
                                          <p:val>
                                            <p:strVal val="#ppt_x"/>
                                          </p:val>
                                        </p:tav>
                                        <p:tav tm="100000">
                                          <p:val>
                                            <p:strVal val="#ppt_x"/>
                                          </p:val>
                                        </p:tav>
                                      </p:tavLst>
                                    </p:anim>
                                    <p:anim calcmode="lin" valueType="num">
                                      <p:cBhvr additive="base">
                                        <p:cTn id="242" dur="500" fill="hold"/>
                                        <p:tgtEl>
                                          <p:spTgt spid="133"/>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134"/>
                                        </p:tgtEl>
                                        <p:attrNameLst>
                                          <p:attrName>style.visibility</p:attrName>
                                        </p:attrNameLst>
                                      </p:cBhvr>
                                      <p:to>
                                        <p:strVal val="visible"/>
                                      </p:to>
                                    </p:set>
                                    <p:anim calcmode="lin" valueType="num">
                                      <p:cBhvr additive="base">
                                        <p:cTn id="245" dur="500" fill="hold"/>
                                        <p:tgtEl>
                                          <p:spTgt spid="134"/>
                                        </p:tgtEl>
                                        <p:attrNameLst>
                                          <p:attrName>ppt_x</p:attrName>
                                        </p:attrNameLst>
                                      </p:cBhvr>
                                      <p:tavLst>
                                        <p:tav tm="0">
                                          <p:val>
                                            <p:strVal val="#ppt_x"/>
                                          </p:val>
                                        </p:tav>
                                        <p:tav tm="100000">
                                          <p:val>
                                            <p:strVal val="#ppt_x"/>
                                          </p:val>
                                        </p:tav>
                                      </p:tavLst>
                                    </p:anim>
                                    <p:anim calcmode="lin" valueType="num">
                                      <p:cBhvr additive="base">
                                        <p:cTn id="246" dur="500" fill="hold"/>
                                        <p:tgtEl>
                                          <p:spTgt spid="134"/>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135"/>
                                        </p:tgtEl>
                                        <p:attrNameLst>
                                          <p:attrName>style.visibility</p:attrName>
                                        </p:attrNameLst>
                                      </p:cBhvr>
                                      <p:to>
                                        <p:strVal val="visible"/>
                                      </p:to>
                                    </p:set>
                                    <p:anim calcmode="lin" valueType="num">
                                      <p:cBhvr additive="base">
                                        <p:cTn id="249" dur="500" fill="hold"/>
                                        <p:tgtEl>
                                          <p:spTgt spid="135"/>
                                        </p:tgtEl>
                                        <p:attrNameLst>
                                          <p:attrName>ppt_x</p:attrName>
                                        </p:attrNameLst>
                                      </p:cBhvr>
                                      <p:tavLst>
                                        <p:tav tm="0">
                                          <p:val>
                                            <p:strVal val="#ppt_x"/>
                                          </p:val>
                                        </p:tav>
                                        <p:tav tm="100000">
                                          <p:val>
                                            <p:strVal val="#ppt_x"/>
                                          </p:val>
                                        </p:tav>
                                      </p:tavLst>
                                    </p:anim>
                                    <p:anim calcmode="lin" valueType="num">
                                      <p:cBhvr additive="base">
                                        <p:cTn id="250" dur="500" fill="hold"/>
                                        <p:tgtEl>
                                          <p:spTgt spid="135"/>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136"/>
                                        </p:tgtEl>
                                        <p:attrNameLst>
                                          <p:attrName>style.visibility</p:attrName>
                                        </p:attrNameLst>
                                      </p:cBhvr>
                                      <p:to>
                                        <p:strVal val="visible"/>
                                      </p:to>
                                    </p:set>
                                    <p:anim calcmode="lin" valueType="num">
                                      <p:cBhvr additive="base">
                                        <p:cTn id="253" dur="500" fill="hold"/>
                                        <p:tgtEl>
                                          <p:spTgt spid="136"/>
                                        </p:tgtEl>
                                        <p:attrNameLst>
                                          <p:attrName>ppt_x</p:attrName>
                                        </p:attrNameLst>
                                      </p:cBhvr>
                                      <p:tavLst>
                                        <p:tav tm="0">
                                          <p:val>
                                            <p:strVal val="#ppt_x"/>
                                          </p:val>
                                        </p:tav>
                                        <p:tav tm="100000">
                                          <p:val>
                                            <p:strVal val="#ppt_x"/>
                                          </p:val>
                                        </p:tav>
                                      </p:tavLst>
                                    </p:anim>
                                    <p:anim calcmode="lin" valueType="num">
                                      <p:cBhvr additive="base">
                                        <p:cTn id="254" dur="500" fill="hold"/>
                                        <p:tgtEl>
                                          <p:spTgt spid="136"/>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137"/>
                                        </p:tgtEl>
                                        <p:attrNameLst>
                                          <p:attrName>style.visibility</p:attrName>
                                        </p:attrNameLst>
                                      </p:cBhvr>
                                      <p:to>
                                        <p:strVal val="visible"/>
                                      </p:to>
                                    </p:set>
                                    <p:anim calcmode="lin" valueType="num">
                                      <p:cBhvr additive="base">
                                        <p:cTn id="257" dur="500" fill="hold"/>
                                        <p:tgtEl>
                                          <p:spTgt spid="137"/>
                                        </p:tgtEl>
                                        <p:attrNameLst>
                                          <p:attrName>ppt_x</p:attrName>
                                        </p:attrNameLst>
                                      </p:cBhvr>
                                      <p:tavLst>
                                        <p:tav tm="0">
                                          <p:val>
                                            <p:strVal val="#ppt_x"/>
                                          </p:val>
                                        </p:tav>
                                        <p:tav tm="100000">
                                          <p:val>
                                            <p:strVal val="#ppt_x"/>
                                          </p:val>
                                        </p:tav>
                                      </p:tavLst>
                                    </p:anim>
                                    <p:anim calcmode="lin" valueType="num">
                                      <p:cBhvr additive="base">
                                        <p:cTn id="258" dur="500" fill="hold"/>
                                        <p:tgtEl>
                                          <p:spTgt spid="137"/>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138"/>
                                        </p:tgtEl>
                                        <p:attrNameLst>
                                          <p:attrName>style.visibility</p:attrName>
                                        </p:attrNameLst>
                                      </p:cBhvr>
                                      <p:to>
                                        <p:strVal val="visible"/>
                                      </p:to>
                                    </p:set>
                                    <p:anim calcmode="lin" valueType="num">
                                      <p:cBhvr additive="base">
                                        <p:cTn id="261" dur="500" fill="hold"/>
                                        <p:tgtEl>
                                          <p:spTgt spid="138"/>
                                        </p:tgtEl>
                                        <p:attrNameLst>
                                          <p:attrName>ppt_x</p:attrName>
                                        </p:attrNameLst>
                                      </p:cBhvr>
                                      <p:tavLst>
                                        <p:tav tm="0">
                                          <p:val>
                                            <p:strVal val="#ppt_x"/>
                                          </p:val>
                                        </p:tav>
                                        <p:tav tm="100000">
                                          <p:val>
                                            <p:strVal val="#ppt_x"/>
                                          </p:val>
                                        </p:tav>
                                      </p:tavLst>
                                    </p:anim>
                                    <p:anim calcmode="lin" valueType="num">
                                      <p:cBhvr additive="base">
                                        <p:cTn id="262" dur="500" fill="hold"/>
                                        <p:tgtEl>
                                          <p:spTgt spid="138"/>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139"/>
                                        </p:tgtEl>
                                        <p:attrNameLst>
                                          <p:attrName>style.visibility</p:attrName>
                                        </p:attrNameLst>
                                      </p:cBhvr>
                                      <p:to>
                                        <p:strVal val="visible"/>
                                      </p:to>
                                    </p:set>
                                    <p:anim calcmode="lin" valueType="num">
                                      <p:cBhvr additive="base">
                                        <p:cTn id="265" dur="500" fill="hold"/>
                                        <p:tgtEl>
                                          <p:spTgt spid="139"/>
                                        </p:tgtEl>
                                        <p:attrNameLst>
                                          <p:attrName>ppt_x</p:attrName>
                                        </p:attrNameLst>
                                      </p:cBhvr>
                                      <p:tavLst>
                                        <p:tav tm="0">
                                          <p:val>
                                            <p:strVal val="#ppt_x"/>
                                          </p:val>
                                        </p:tav>
                                        <p:tav tm="100000">
                                          <p:val>
                                            <p:strVal val="#ppt_x"/>
                                          </p:val>
                                        </p:tav>
                                      </p:tavLst>
                                    </p:anim>
                                    <p:anim calcmode="lin" valueType="num">
                                      <p:cBhvr additive="base">
                                        <p:cTn id="266" dur="500" fill="hold"/>
                                        <p:tgtEl>
                                          <p:spTgt spid="139"/>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140"/>
                                        </p:tgtEl>
                                        <p:attrNameLst>
                                          <p:attrName>style.visibility</p:attrName>
                                        </p:attrNameLst>
                                      </p:cBhvr>
                                      <p:to>
                                        <p:strVal val="visible"/>
                                      </p:to>
                                    </p:set>
                                    <p:anim calcmode="lin" valueType="num">
                                      <p:cBhvr additive="base">
                                        <p:cTn id="269" dur="500" fill="hold"/>
                                        <p:tgtEl>
                                          <p:spTgt spid="140"/>
                                        </p:tgtEl>
                                        <p:attrNameLst>
                                          <p:attrName>ppt_x</p:attrName>
                                        </p:attrNameLst>
                                      </p:cBhvr>
                                      <p:tavLst>
                                        <p:tav tm="0">
                                          <p:val>
                                            <p:strVal val="#ppt_x"/>
                                          </p:val>
                                        </p:tav>
                                        <p:tav tm="100000">
                                          <p:val>
                                            <p:strVal val="#ppt_x"/>
                                          </p:val>
                                        </p:tav>
                                      </p:tavLst>
                                    </p:anim>
                                    <p:anim calcmode="lin" valueType="num">
                                      <p:cBhvr additive="base">
                                        <p:cTn id="270" dur="500" fill="hold"/>
                                        <p:tgtEl>
                                          <p:spTgt spid="140"/>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141"/>
                                        </p:tgtEl>
                                        <p:attrNameLst>
                                          <p:attrName>style.visibility</p:attrName>
                                        </p:attrNameLst>
                                      </p:cBhvr>
                                      <p:to>
                                        <p:strVal val="visible"/>
                                      </p:to>
                                    </p:set>
                                    <p:anim calcmode="lin" valueType="num">
                                      <p:cBhvr additive="base">
                                        <p:cTn id="273" dur="500" fill="hold"/>
                                        <p:tgtEl>
                                          <p:spTgt spid="141"/>
                                        </p:tgtEl>
                                        <p:attrNameLst>
                                          <p:attrName>ppt_x</p:attrName>
                                        </p:attrNameLst>
                                      </p:cBhvr>
                                      <p:tavLst>
                                        <p:tav tm="0">
                                          <p:val>
                                            <p:strVal val="#ppt_x"/>
                                          </p:val>
                                        </p:tav>
                                        <p:tav tm="100000">
                                          <p:val>
                                            <p:strVal val="#ppt_x"/>
                                          </p:val>
                                        </p:tav>
                                      </p:tavLst>
                                    </p:anim>
                                    <p:anim calcmode="lin" valueType="num">
                                      <p:cBhvr additive="base">
                                        <p:cTn id="274" dur="500" fill="hold"/>
                                        <p:tgtEl>
                                          <p:spTgt spid="141"/>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142"/>
                                        </p:tgtEl>
                                        <p:attrNameLst>
                                          <p:attrName>style.visibility</p:attrName>
                                        </p:attrNameLst>
                                      </p:cBhvr>
                                      <p:to>
                                        <p:strVal val="visible"/>
                                      </p:to>
                                    </p:set>
                                    <p:anim calcmode="lin" valueType="num">
                                      <p:cBhvr additive="base">
                                        <p:cTn id="277" dur="500" fill="hold"/>
                                        <p:tgtEl>
                                          <p:spTgt spid="142"/>
                                        </p:tgtEl>
                                        <p:attrNameLst>
                                          <p:attrName>ppt_x</p:attrName>
                                        </p:attrNameLst>
                                      </p:cBhvr>
                                      <p:tavLst>
                                        <p:tav tm="0">
                                          <p:val>
                                            <p:strVal val="#ppt_x"/>
                                          </p:val>
                                        </p:tav>
                                        <p:tav tm="100000">
                                          <p:val>
                                            <p:strVal val="#ppt_x"/>
                                          </p:val>
                                        </p:tav>
                                      </p:tavLst>
                                    </p:anim>
                                    <p:anim calcmode="lin" valueType="num">
                                      <p:cBhvr additive="base">
                                        <p:cTn id="278" dur="500" fill="hold"/>
                                        <p:tgtEl>
                                          <p:spTgt spid="142"/>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143"/>
                                        </p:tgtEl>
                                        <p:attrNameLst>
                                          <p:attrName>style.visibility</p:attrName>
                                        </p:attrNameLst>
                                      </p:cBhvr>
                                      <p:to>
                                        <p:strVal val="visible"/>
                                      </p:to>
                                    </p:set>
                                    <p:anim calcmode="lin" valueType="num">
                                      <p:cBhvr additive="base">
                                        <p:cTn id="281" dur="500" fill="hold"/>
                                        <p:tgtEl>
                                          <p:spTgt spid="143"/>
                                        </p:tgtEl>
                                        <p:attrNameLst>
                                          <p:attrName>ppt_x</p:attrName>
                                        </p:attrNameLst>
                                      </p:cBhvr>
                                      <p:tavLst>
                                        <p:tav tm="0">
                                          <p:val>
                                            <p:strVal val="#ppt_x"/>
                                          </p:val>
                                        </p:tav>
                                        <p:tav tm="100000">
                                          <p:val>
                                            <p:strVal val="#ppt_x"/>
                                          </p:val>
                                        </p:tav>
                                      </p:tavLst>
                                    </p:anim>
                                    <p:anim calcmode="lin" valueType="num">
                                      <p:cBhvr additive="base">
                                        <p:cTn id="282" dur="500" fill="hold"/>
                                        <p:tgtEl>
                                          <p:spTgt spid="143"/>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144"/>
                                        </p:tgtEl>
                                        <p:attrNameLst>
                                          <p:attrName>style.visibility</p:attrName>
                                        </p:attrNameLst>
                                      </p:cBhvr>
                                      <p:to>
                                        <p:strVal val="visible"/>
                                      </p:to>
                                    </p:set>
                                    <p:anim calcmode="lin" valueType="num">
                                      <p:cBhvr additive="base">
                                        <p:cTn id="285" dur="500" fill="hold"/>
                                        <p:tgtEl>
                                          <p:spTgt spid="144"/>
                                        </p:tgtEl>
                                        <p:attrNameLst>
                                          <p:attrName>ppt_x</p:attrName>
                                        </p:attrNameLst>
                                      </p:cBhvr>
                                      <p:tavLst>
                                        <p:tav tm="0">
                                          <p:val>
                                            <p:strVal val="#ppt_x"/>
                                          </p:val>
                                        </p:tav>
                                        <p:tav tm="100000">
                                          <p:val>
                                            <p:strVal val="#ppt_x"/>
                                          </p:val>
                                        </p:tav>
                                      </p:tavLst>
                                    </p:anim>
                                    <p:anim calcmode="lin" valueType="num">
                                      <p:cBhvr additive="base">
                                        <p:cTn id="286" dur="500" fill="hold"/>
                                        <p:tgtEl>
                                          <p:spTgt spid="144"/>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145"/>
                                        </p:tgtEl>
                                        <p:attrNameLst>
                                          <p:attrName>style.visibility</p:attrName>
                                        </p:attrNameLst>
                                      </p:cBhvr>
                                      <p:to>
                                        <p:strVal val="visible"/>
                                      </p:to>
                                    </p:set>
                                    <p:anim calcmode="lin" valueType="num">
                                      <p:cBhvr additive="base">
                                        <p:cTn id="289" dur="500" fill="hold"/>
                                        <p:tgtEl>
                                          <p:spTgt spid="145"/>
                                        </p:tgtEl>
                                        <p:attrNameLst>
                                          <p:attrName>ppt_x</p:attrName>
                                        </p:attrNameLst>
                                      </p:cBhvr>
                                      <p:tavLst>
                                        <p:tav tm="0">
                                          <p:val>
                                            <p:strVal val="#ppt_x"/>
                                          </p:val>
                                        </p:tav>
                                        <p:tav tm="100000">
                                          <p:val>
                                            <p:strVal val="#ppt_x"/>
                                          </p:val>
                                        </p:tav>
                                      </p:tavLst>
                                    </p:anim>
                                    <p:anim calcmode="lin" valueType="num">
                                      <p:cBhvr additive="base">
                                        <p:cTn id="290" dur="500" fill="hold"/>
                                        <p:tgtEl>
                                          <p:spTgt spid="145"/>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146"/>
                                        </p:tgtEl>
                                        <p:attrNameLst>
                                          <p:attrName>style.visibility</p:attrName>
                                        </p:attrNameLst>
                                      </p:cBhvr>
                                      <p:to>
                                        <p:strVal val="visible"/>
                                      </p:to>
                                    </p:set>
                                    <p:anim calcmode="lin" valueType="num">
                                      <p:cBhvr additive="base">
                                        <p:cTn id="293" dur="500" fill="hold"/>
                                        <p:tgtEl>
                                          <p:spTgt spid="146"/>
                                        </p:tgtEl>
                                        <p:attrNameLst>
                                          <p:attrName>ppt_x</p:attrName>
                                        </p:attrNameLst>
                                      </p:cBhvr>
                                      <p:tavLst>
                                        <p:tav tm="0">
                                          <p:val>
                                            <p:strVal val="#ppt_x"/>
                                          </p:val>
                                        </p:tav>
                                        <p:tav tm="100000">
                                          <p:val>
                                            <p:strVal val="#ppt_x"/>
                                          </p:val>
                                        </p:tav>
                                      </p:tavLst>
                                    </p:anim>
                                    <p:anim calcmode="lin" valueType="num">
                                      <p:cBhvr additive="base">
                                        <p:cTn id="294" dur="500" fill="hold"/>
                                        <p:tgtEl>
                                          <p:spTgt spid="146"/>
                                        </p:tgtEl>
                                        <p:attrNameLst>
                                          <p:attrName>ppt_y</p:attrName>
                                        </p:attrNameLst>
                                      </p:cBhvr>
                                      <p:tavLst>
                                        <p:tav tm="0">
                                          <p:val>
                                            <p:strVal val="1+#ppt_h/2"/>
                                          </p:val>
                                        </p:tav>
                                        <p:tav tm="100000">
                                          <p:val>
                                            <p:strVal val="#ppt_y"/>
                                          </p:val>
                                        </p:tav>
                                      </p:tavLst>
                                    </p:anim>
                                  </p:childTnLst>
                                </p:cTn>
                              </p:par>
                              <p:par>
                                <p:cTn id="295" presetID="2" presetClass="entr" presetSubtype="4" fill="hold" grpId="0" nodeType="withEffect">
                                  <p:stCondLst>
                                    <p:cond delay="0"/>
                                  </p:stCondLst>
                                  <p:childTnLst>
                                    <p:set>
                                      <p:cBhvr>
                                        <p:cTn id="296" dur="1" fill="hold">
                                          <p:stCondLst>
                                            <p:cond delay="0"/>
                                          </p:stCondLst>
                                        </p:cTn>
                                        <p:tgtEl>
                                          <p:spTgt spid="147"/>
                                        </p:tgtEl>
                                        <p:attrNameLst>
                                          <p:attrName>style.visibility</p:attrName>
                                        </p:attrNameLst>
                                      </p:cBhvr>
                                      <p:to>
                                        <p:strVal val="visible"/>
                                      </p:to>
                                    </p:set>
                                    <p:anim calcmode="lin" valueType="num">
                                      <p:cBhvr additive="base">
                                        <p:cTn id="297" dur="500" fill="hold"/>
                                        <p:tgtEl>
                                          <p:spTgt spid="147"/>
                                        </p:tgtEl>
                                        <p:attrNameLst>
                                          <p:attrName>ppt_x</p:attrName>
                                        </p:attrNameLst>
                                      </p:cBhvr>
                                      <p:tavLst>
                                        <p:tav tm="0">
                                          <p:val>
                                            <p:strVal val="#ppt_x"/>
                                          </p:val>
                                        </p:tav>
                                        <p:tav tm="100000">
                                          <p:val>
                                            <p:strVal val="#ppt_x"/>
                                          </p:val>
                                        </p:tav>
                                      </p:tavLst>
                                    </p:anim>
                                    <p:anim calcmode="lin" valueType="num">
                                      <p:cBhvr additive="base">
                                        <p:cTn id="298" dur="500" fill="hold"/>
                                        <p:tgtEl>
                                          <p:spTgt spid="147"/>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148"/>
                                        </p:tgtEl>
                                        <p:attrNameLst>
                                          <p:attrName>style.visibility</p:attrName>
                                        </p:attrNameLst>
                                      </p:cBhvr>
                                      <p:to>
                                        <p:strVal val="visible"/>
                                      </p:to>
                                    </p:set>
                                    <p:anim calcmode="lin" valueType="num">
                                      <p:cBhvr additive="base">
                                        <p:cTn id="301" dur="500" fill="hold"/>
                                        <p:tgtEl>
                                          <p:spTgt spid="148"/>
                                        </p:tgtEl>
                                        <p:attrNameLst>
                                          <p:attrName>ppt_x</p:attrName>
                                        </p:attrNameLst>
                                      </p:cBhvr>
                                      <p:tavLst>
                                        <p:tav tm="0">
                                          <p:val>
                                            <p:strVal val="#ppt_x"/>
                                          </p:val>
                                        </p:tav>
                                        <p:tav tm="100000">
                                          <p:val>
                                            <p:strVal val="#ppt_x"/>
                                          </p:val>
                                        </p:tav>
                                      </p:tavLst>
                                    </p:anim>
                                    <p:anim calcmode="lin" valueType="num">
                                      <p:cBhvr additive="base">
                                        <p:cTn id="302" dur="500" fill="hold"/>
                                        <p:tgtEl>
                                          <p:spTgt spid="148"/>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149"/>
                                        </p:tgtEl>
                                        <p:attrNameLst>
                                          <p:attrName>style.visibility</p:attrName>
                                        </p:attrNameLst>
                                      </p:cBhvr>
                                      <p:to>
                                        <p:strVal val="visible"/>
                                      </p:to>
                                    </p:set>
                                    <p:anim calcmode="lin" valueType="num">
                                      <p:cBhvr additive="base">
                                        <p:cTn id="305" dur="500" fill="hold"/>
                                        <p:tgtEl>
                                          <p:spTgt spid="149"/>
                                        </p:tgtEl>
                                        <p:attrNameLst>
                                          <p:attrName>ppt_x</p:attrName>
                                        </p:attrNameLst>
                                      </p:cBhvr>
                                      <p:tavLst>
                                        <p:tav tm="0">
                                          <p:val>
                                            <p:strVal val="#ppt_x"/>
                                          </p:val>
                                        </p:tav>
                                        <p:tav tm="100000">
                                          <p:val>
                                            <p:strVal val="#ppt_x"/>
                                          </p:val>
                                        </p:tav>
                                      </p:tavLst>
                                    </p:anim>
                                    <p:anim calcmode="lin" valueType="num">
                                      <p:cBhvr additive="base">
                                        <p:cTn id="306" dur="500" fill="hold"/>
                                        <p:tgtEl>
                                          <p:spTgt spid="149"/>
                                        </p:tgtEl>
                                        <p:attrNameLst>
                                          <p:attrName>ppt_y</p:attrName>
                                        </p:attrNameLst>
                                      </p:cBhvr>
                                      <p:tavLst>
                                        <p:tav tm="0">
                                          <p:val>
                                            <p:strVal val="1+#ppt_h/2"/>
                                          </p:val>
                                        </p:tav>
                                        <p:tav tm="100000">
                                          <p:val>
                                            <p:strVal val="#ppt_y"/>
                                          </p:val>
                                        </p:tav>
                                      </p:tavLst>
                                    </p:anim>
                                  </p:childTnLst>
                                </p:cTn>
                              </p:par>
                              <p:par>
                                <p:cTn id="307" presetID="2" presetClass="entr" presetSubtype="4" fill="hold" grpId="0" nodeType="withEffect">
                                  <p:stCondLst>
                                    <p:cond delay="0"/>
                                  </p:stCondLst>
                                  <p:childTnLst>
                                    <p:set>
                                      <p:cBhvr>
                                        <p:cTn id="308" dur="1" fill="hold">
                                          <p:stCondLst>
                                            <p:cond delay="0"/>
                                          </p:stCondLst>
                                        </p:cTn>
                                        <p:tgtEl>
                                          <p:spTgt spid="150"/>
                                        </p:tgtEl>
                                        <p:attrNameLst>
                                          <p:attrName>style.visibility</p:attrName>
                                        </p:attrNameLst>
                                      </p:cBhvr>
                                      <p:to>
                                        <p:strVal val="visible"/>
                                      </p:to>
                                    </p:set>
                                    <p:anim calcmode="lin" valueType="num">
                                      <p:cBhvr additive="base">
                                        <p:cTn id="309" dur="500" fill="hold"/>
                                        <p:tgtEl>
                                          <p:spTgt spid="150"/>
                                        </p:tgtEl>
                                        <p:attrNameLst>
                                          <p:attrName>ppt_x</p:attrName>
                                        </p:attrNameLst>
                                      </p:cBhvr>
                                      <p:tavLst>
                                        <p:tav tm="0">
                                          <p:val>
                                            <p:strVal val="#ppt_x"/>
                                          </p:val>
                                        </p:tav>
                                        <p:tav tm="100000">
                                          <p:val>
                                            <p:strVal val="#ppt_x"/>
                                          </p:val>
                                        </p:tav>
                                      </p:tavLst>
                                    </p:anim>
                                    <p:anim calcmode="lin" valueType="num">
                                      <p:cBhvr additive="base">
                                        <p:cTn id="310" dur="500" fill="hold"/>
                                        <p:tgtEl>
                                          <p:spTgt spid="150"/>
                                        </p:tgtEl>
                                        <p:attrNameLst>
                                          <p:attrName>ppt_y</p:attrName>
                                        </p:attrNameLst>
                                      </p:cBhvr>
                                      <p:tavLst>
                                        <p:tav tm="0">
                                          <p:val>
                                            <p:strVal val="1+#ppt_h/2"/>
                                          </p:val>
                                        </p:tav>
                                        <p:tav tm="100000">
                                          <p:val>
                                            <p:strVal val="#ppt_y"/>
                                          </p:val>
                                        </p:tav>
                                      </p:tavLst>
                                    </p:anim>
                                  </p:childTnLst>
                                </p:cTn>
                              </p:par>
                              <p:par>
                                <p:cTn id="311" presetID="2" presetClass="entr" presetSubtype="4" fill="hold" grpId="0" nodeType="withEffect">
                                  <p:stCondLst>
                                    <p:cond delay="0"/>
                                  </p:stCondLst>
                                  <p:childTnLst>
                                    <p:set>
                                      <p:cBhvr>
                                        <p:cTn id="312" dur="1" fill="hold">
                                          <p:stCondLst>
                                            <p:cond delay="0"/>
                                          </p:stCondLst>
                                        </p:cTn>
                                        <p:tgtEl>
                                          <p:spTgt spid="151"/>
                                        </p:tgtEl>
                                        <p:attrNameLst>
                                          <p:attrName>style.visibility</p:attrName>
                                        </p:attrNameLst>
                                      </p:cBhvr>
                                      <p:to>
                                        <p:strVal val="visible"/>
                                      </p:to>
                                    </p:set>
                                    <p:anim calcmode="lin" valueType="num">
                                      <p:cBhvr additive="base">
                                        <p:cTn id="313" dur="500" fill="hold"/>
                                        <p:tgtEl>
                                          <p:spTgt spid="151"/>
                                        </p:tgtEl>
                                        <p:attrNameLst>
                                          <p:attrName>ppt_x</p:attrName>
                                        </p:attrNameLst>
                                      </p:cBhvr>
                                      <p:tavLst>
                                        <p:tav tm="0">
                                          <p:val>
                                            <p:strVal val="#ppt_x"/>
                                          </p:val>
                                        </p:tav>
                                        <p:tav tm="100000">
                                          <p:val>
                                            <p:strVal val="#ppt_x"/>
                                          </p:val>
                                        </p:tav>
                                      </p:tavLst>
                                    </p:anim>
                                    <p:anim calcmode="lin" valueType="num">
                                      <p:cBhvr additive="base">
                                        <p:cTn id="314" dur="500" fill="hold"/>
                                        <p:tgtEl>
                                          <p:spTgt spid="151"/>
                                        </p:tgtEl>
                                        <p:attrNameLst>
                                          <p:attrName>ppt_y</p:attrName>
                                        </p:attrNameLst>
                                      </p:cBhvr>
                                      <p:tavLst>
                                        <p:tav tm="0">
                                          <p:val>
                                            <p:strVal val="1+#ppt_h/2"/>
                                          </p:val>
                                        </p:tav>
                                        <p:tav tm="100000">
                                          <p:val>
                                            <p:strVal val="#ppt_y"/>
                                          </p:val>
                                        </p:tav>
                                      </p:tavLst>
                                    </p:anim>
                                  </p:childTnLst>
                                </p:cTn>
                              </p:par>
                              <p:par>
                                <p:cTn id="315" presetID="2" presetClass="entr" presetSubtype="4" fill="hold" grpId="0" nodeType="withEffect">
                                  <p:stCondLst>
                                    <p:cond delay="0"/>
                                  </p:stCondLst>
                                  <p:childTnLst>
                                    <p:set>
                                      <p:cBhvr>
                                        <p:cTn id="316" dur="1" fill="hold">
                                          <p:stCondLst>
                                            <p:cond delay="0"/>
                                          </p:stCondLst>
                                        </p:cTn>
                                        <p:tgtEl>
                                          <p:spTgt spid="152"/>
                                        </p:tgtEl>
                                        <p:attrNameLst>
                                          <p:attrName>style.visibility</p:attrName>
                                        </p:attrNameLst>
                                      </p:cBhvr>
                                      <p:to>
                                        <p:strVal val="visible"/>
                                      </p:to>
                                    </p:set>
                                    <p:anim calcmode="lin" valueType="num">
                                      <p:cBhvr additive="base">
                                        <p:cTn id="317" dur="500" fill="hold"/>
                                        <p:tgtEl>
                                          <p:spTgt spid="152"/>
                                        </p:tgtEl>
                                        <p:attrNameLst>
                                          <p:attrName>ppt_x</p:attrName>
                                        </p:attrNameLst>
                                      </p:cBhvr>
                                      <p:tavLst>
                                        <p:tav tm="0">
                                          <p:val>
                                            <p:strVal val="#ppt_x"/>
                                          </p:val>
                                        </p:tav>
                                        <p:tav tm="100000">
                                          <p:val>
                                            <p:strVal val="#ppt_x"/>
                                          </p:val>
                                        </p:tav>
                                      </p:tavLst>
                                    </p:anim>
                                    <p:anim calcmode="lin" valueType="num">
                                      <p:cBhvr additive="base">
                                        <p:cTn id="318" dur="500" fill="hold"/>
                                        <p:tgtEl>
                                          <p:spTgt spid="152"/>
                                        </p:tgtEl>
                                        <p:attrNameLst>
                                          <p:attrName>ppt_y</p:attrName>
                                        </p:attrNameLst>
                                      </p:cBhvr>
                                      <p:tavLst>
                                        <p:tav tm="0">
                                          <p:val>
                                            <p:strVal val="1+#ppt_h/2"/>
                                          </p:val>
                                        </p:tav>
                                        <p:tav tm="100000">
                                          <p:val>
                                            <p:strVal val="#ppt_y"/>
                                          </p:val>
                                        </p:tav>
                                      </p:tavLst>
                                    </p:anim>
                                  </p:childTnLst>
                                </p:cTn>
                              </p:par>
                              <p:par>
                                <p:cTn id="319" presetID="2" presetClass="entr" presetSubtype="4" fill="hold" grpId="0" nodeType="withEffect">
                                  <p:stCondLst>
                                    <p:cond delay="0"/>
                                  </p:stCondLst>
                                  <p:childTnLst>
                                    <p:set>
                                      <p:cBhvr>
                                        <p:cTn id="320" dur="1" fill="hold">
                                          <p:stCondLst>
                                            <p:cond delay="0"/>
                                          </p:stCondLst>
                                        </p:cTn>
                                        <p:tgtEl>
                                          <p:spTgt spid="153"/>
                                        </p:tgtEl>
                                        <p:attrNameLst>
                                          <p:attrName>style.visibility</p:attrName>
                                        </p:attrNameLst>
                                      </p:cBhvr>
                                      <p:to>
                                        <p:strVal val="visible"/>
                                      </p:to>
                                    </p:set>
                                    <p:anim calcmode="lin" valueType="num">
                                      <p:cBhvr additive="base">
                                        <p:cTn id="321" dur="500" fill="hold"/>
                                        <p:tgtEl>
                                          <p:spTgt spid="153"/>
                                        </p:tgtEl>
                                        <p:attrNameLst>
                                          <p:attrName>ppt_x</p:attrName>
                                        </p:attrNameLst>
                                      </p:cBhvr>
                                      <p:tavLst>
                                        <p:tav tm="0">
                                          <p:val>
                                            <p:strVal val="#ppt_x"/>
                                          </p:val>
                                        </p:tav>
                                        <p:tav tm="100000">
                                          <p:val>
                                            <p:strVal val="#ppt_x"/>
                                          </p:val>
                                        </p:tav>
                                      </p:tavLst>
                                    </p:anim>
                                    <p:anim calcmode="lin" valueType="num">
                                      <p:cBhvr additive="base">
                                        <p:cTn id="322" dur="500" fill="hold"/>
                                        <p:tgtEl>
                                          <p:spTgt spid="153"/>
                                        </p:tgtEl>
                                        <p:attrNameLst>
                                          <p:attrName>ppt_y</p:attrName>
                                        </p:attrNameLst>
                                      </p:cBhvr>
                                      <p:tavLst>
                                        <p:tav tm="0">
                                          <p:val>
                                            <p:strVal val="1+#ppt_h/2"/>
                                          </p:val>
                                        </p:tav>
                                        <p:tav tm="100000">
                                          <p:val>
                                            <p:strVal val="#ppt_y"/>
                                          </p:val>
                                        </p:tav>
                                      </p:tavLst>
                                    </p:anim>
                                  </p:childTnLst>
                                </p:cTn>
                              </p:par>
                              <p:par>
                                <p:cTn id="323" presetID="2" presetClass="entr" presetSubtype="4" fill="hold" grpId="0" nodeType="withEffect">
                                  <p:stCondLst>
                                    <p:cond delay="0"/>
                                  </p:stCondLst>
                                  <p:childTnLst>
                                    <p:set>
                                      <p:cBhvr>
                                        <p:cTn id="324" dur="1" fill="hold">
                                          <p:stCondLst>
                                            <p:cond delay="0"/>
                                          </p:stCondLst>
                                        </p:cTn>
                                        <p:tgtEl>
                                          <p:spTgt spid="154"/>
                                        </p:tgtEl>
                                        <p:attrNameLst>
                                          <p:attrName>style.visibility</p:attrName>
                                        </p:attrNameLst>
                                      </p:cBhvr>
                                      <p:to>
                                        <p:strVal val="visible"/>
                                      </p:to>
                                    </p:set>
                                    <p:anim calcmode="lin" valueType="num">
                                      <p:cBhvr additive="base">
                                        <p:cTn id="325" dur="500" fill="hold"/>
                                        <p:tgtEl>
                                          <p:spTgt spid="154"/>
                                        </p:tgtEl>
                                        <p:attrNameLst>
                                          <p:attrName>ppt_x</p:attrName>
                                        </p:attrNameLst>
                                      </p:cBhvr>
                                      <p:tavLst>
                                        <p:tav tm="0">
                                          <p:val>
                                            <p:strVal val="#ppt_x"/>
                                          </p:val>
                                        </p:tav>
                                        <p:tav tm="100000">
                                          <p:val>
                                            <p:strVal val="#ppt_x"/>
                                          </p:val>
                                        </p:tav>
                                      </p:tavLst>
                                    </p:anim>
                                    <p:anim calcmode="lin" valueType="num">
                                      <p:cBhvr additive="base">
                                        <p:cTn id="326" dur="500" fill="hold"/>
                                        <p:tgtEl>
                                          <p:spTgt spid="154"/>
                                        </p:tgtEl>
                                        <p:attrNameLst>
                                          <p:attrName>ppt_y</p:attrName>
                                        </p:attrNameLst>
                                      </p:cBhvr>
                                      <p:tavLst>
                                        <p:tav tm="0">
                                          <p:val>
                                            <p:strVal val="1+#ppt_h/2"/>
                                          </p:val>
                                        </p:tav>
                                        <p:tav tm="100000">
                                          <p:val>
                                            <p:strVal val="#ppt_y"/>
                                          </p:val>
                                        </p:tav>
                                      </p:tavLst>
                                    </p:anim>
                                  </p:childTnLst>
                                </p:cTn>
                              </p:par>
                              <p:par>
                                <p:cTn id="327" presetID="2" presetClass="entr" presetSubtype="4" fill="hold" grpId="0" nodeType="withEffect">
                                  <p:stCondLst>
                                    <p:cond delay="0"/>
                                  </p:stCondLst>
                                  <p:childTnLst>
                                    <p:set>
                                      <p:cBhvr>
                                        <p:cTn id="328" dur="1" fill="hold">
                                          <p:stCondLst>
                                            <p:cond delay="0"/>
                                          </p:stCondLst>
                                        </p:cTn>
                                        <p:tgtEl>
                                          <p:spTgt spid="155"/>
                                        </p:tgtEl>
                                        <p:attrNameLst>
                                          <p:attrName>style.visibility</p:attrName>
                                        </p:attrNameLst>
                                      </p:cBhvr>
                                      <p:to>
                                        <p:strVal val="visible"/>
                                      </p:to>
                                    </p:set>
                                    <p:anim calcmode="lin" valueType="num">
                                      <p:cBhvr additive="base">
                                        <p:cTn id="329" dur="500" fill="hold"/>
                                        <p:tgtEl>
                                          <p:spTgt spid="155"/>
                                        </p:tgtEl>
                                        <p:attrNameLst>
                                          <p:attrName>ppt_x</p:attrName>
                                        </p:attrNameLst>
                                      </p:cBhvr>
                                      <p:tavLst>
                                        <p:tav tm="0">
                                          <p:val>
                                            <p:strVal val="#ppt_x"/>
                                          </p:val>
                                        </p:tav>
                                        <p:tav tm="100000">
                                          <p:val>
                                            <p:strVal val="#ppt_x"/>
                                          </p:val>
                                        </p:tav>
                                      </p:tavLst>
                                    </p:anim>
                                    <p:anim calcmode="lin" valueType="num">
                                      <p:cBhvr additive="base">
                                        <p:cTn id="330" dur="500" fill="hold"/>
                                        <p:tgtEl>
                                          <p:spTgt spid="155"/>
                                        </p:tgtEl>
                                        <p:attrNameLst>
                                          <p:attrName>ppt_y</p:attrName>
                                        </p:attrNameLst>
                                      </p:cBhvr>
                                      <p:tavLst>
                                        <p:tav tm="0">
                                          <p:val>
                                            <p:strVal val="1+#ppt_h/2"/>
                                          </p:val>
                                        </p:tav>
                                        <p:tav tm="100000">
                                          <p:val>
                                            <p:strVal val="#ppt_y"/>
                                          </p:val>
                                        </p:tav>
                                      </p:tavLst>
                                    </p:anim>
                                  </p:childTnLst>
                                </p:cTn>
                              </p:par>
                              <p:par>
                                <p:cTn id="331" presetID="2" presetClass="entr" presetSubtype="4" fill="hold" grpId="0" nodeType="withEffect">
                                  <p:stCondLst>
                                    <p:cond delay="0"/>
                                  </p:stCondLst>
                                  <p:childTnLst>
                                    <p:set>
                                      <p:cBhvr>
                                        <p:cTn id="332" dur="1" fill="hold">
                                          <p:stCondLst>
                                            <p:cond delay="0"/>
                                          </p:stCondLst>
                                        </p:cTn>
                                        <p:tgtEl>
                                          <p:spTgt spid="156"/>
                                        </p:tgtEl>
                                        <p:attrNameLst>
                                          <p:attrName>style.visibility</p:attrName>
                                        </p:attrNameLst>
                                      </p:cBhvr>
                                      <p:to>
                                        <p:strVal val="visible"/>
                                      </p:to>
                                    </p:set>
                                    <p:anim calcmode="lin" valueType="num">
                                      <p:cBhvr additive="base">
                                        <p:cTn id="333" dur="500" fill="hold"/>
                                        <p:tgtEl>
                                          <p:spTgt spid="156"/>
                                        </p:tgtEl>
                                        <p:attrNameLst>
                                          <p:attrName>ppt_x</p:attrName>
                                        </p:attrNameLst>
                                      </p:cBhvr>
                                      <p:tavLst>
                                        <p:tav tm="0">
                                          <p:val>
                                            <p:strVal val="#ppt_x"/>
                                          </p:val>
                                        </p:tav>
                                        <p:tav tm="100000">
                                          <p:val>
                                            <p:strVal val="#ppt_x"/>
                                          </p:val>
                                        </p:tav>
                                      </p:tavLst>
                                    </p:anim>
                                    <p:anim calcmode="lin" valueType="num">
                                      <p:cBhvr additive="base">
                                        <p:cTn id="334" dur="500" fill="hold"/>
                                        <p:tgtEl>
                                          <p:spTgt spid="156"/>
                                        </p:tgtEl>
                                        <p:attrNameLst>
                                          <p:attrName>ppt_y</p:attrName>
                                        </p:attrNameLst>
                                      </p:cBhvr>
                                      <p:tavLst>
                                        <p:tav tm="0">
                                          <p:val>
                                            <p:strVal val="1+#ppt_h/2"/>
                                          </p:val>
                                        </p:tav>
                                        <p:tav tm="100000">
                                          <p:val>
                                            <p:strVal val="#ppt_y"/>
                                          </p:val>
                                        </p:tav>
                                      </p:tavLst>
                                    </p:anim>
                                  </p:childTnLst>
                                </p:cTn>
                              </p:par>
                              <p:par>
                                <p:cTn id="335" presetID="2" presetClass="entr" presetSubtype="4" fill="hold" grpId="0" nodeType="withEffect">
                                  <p:stCondLst>
                                    <p:cond delay="0"/>
                                  </p:stCondLst>
                                  <p:childTnLst>
                                    <p:set>
                                      <p:cBhvr>
                                        <p:cTn id="336" dur="1" fill="hold">
                                          <p:stCondLst>
                                            <p:cond delay="0"/>
                                          </p:stCondLst>
                                        </p:cTn>
                                        <p:tgtEl>
                                          <p:spTgt spid="157"/>
                                        </p:tgtEl>
                                        <p:attrNameLst>
                                          <p:attrName>style.visibility</p:attrName>
                                        </p:attrNameLst>
                                      </p:cBhvr>
                                      <p:to>
                                        <p:strVal val="visible"/>
                                      </p:to>
                                    </p:set>
                                    <p:anim calcmode="lin" valueType="num">
                                      <p:cBhvr additive="base">
                                        <p:cTn id="337" dur="500" fill="hold"/>
                                        <p:tgtEl>
                                          <p:spTgt spid="157"/>
                                        </p:tgtEl>
                                        <p:attrNameLst>
                                          <p:attrName>ppt_x</p:attrName>
                                        </p:attrNameLst>
                                      </p:cBhvr>
                                      <p:tavLst>
                                        <p:tav tm="0">
                                          <p:val>
                                            <p:strVal val="#ppt_x"/>
                                          </p:val>
                                        </p:tav>
                                        <p:tav tm="100000">
                                          <p:val>
                                            <p:strVal val="#ppt_x"/>
                                          </p:val>
                                        </p:tav>
                                      </p:tavLst>
                                    </p:anim>
                                    <p:anim calcmode="lin" valueType="num">
                                      <p:cBhvr additive="base">
                                        <p:cTn id="338" dur="500" fill="hold"/>
                                        <p:tgtEl>
                                          <p:spTgt spid="157"/>
                                        </p:tgtEl>
                                        <p:attrNameLst>
                                          <p:attrName>ppt_y</p:attrName>
                                        </p:attrNameLst>
                                      </p:cBhvr>
                                      <p:tavLst>
                                        <p:tav tm="0">
                                          <p:val>
                                            <p:strVal val="1+#ppt_h/2"/>
                                          </p:val>
                                        </p:tav>
                                        <p:tav tm="100000">
                                          <p:val>
                                            <p:strVal val="#ppt_y"/>
                                          </p:val>
                                        </p:tav>
                                      </p:tavLst>
                                    </p:anim>
                                  </p:childTnLst>
                                </p:cTn>
                              </p:par>
                              <p:par>
                                <p:cTn id="339" presetID="2" presetClass="entr" presetSubtype="4" fill="hold" grpId="0" nodeType="withEffect">
                                  <p:stCondLst>
                                    <p:cond delay="0"/>
                                  </p:stCondLst>
                                  <p:childTnLst>
                                    <p:set>
                                      <p:cBhvr>
                                        <p:cTn id="340" dur="1" fill="hold">
                                          <p:stCondLst>
                                            <p:cond delay="0"/>
                                          </p:stCondLst>
                                        </p:cTn>
                                        <p:tgtEl>
                                          <p:spTgt spid="158"/>
                                        </p:tgtEl>
                                        <p:attrNameLst>
                                          <p:attrName>style.visibility</p:attrName>
                                        </p:attrNameLst>
                                      </p:cBhvr>
                                      <p:to>
                                        <p:strVal val="visible"/>
                                      </p:to>
                                    </p:set>
                                    <p:anim calcmode="lin" valueType="num">
                                      <p:cBhvr additive="base">
                                        <p:cTn id="341" dur="500" fill="hold"/>
                                        <p:tgtEl>
                                          <p:spTgt spid="158"/>
                                        </p:tgtEl>
                                        <p:attrNameLst>
                                          <p:attrName>ppt_x</p:attrName>
                                        </p:attrNameLst>
                                      </p:cBhvr>
                                      <p:tavLst>
                                        <p:tav tm="0">
                                          <p:val>
                                            <p:strVal val="#ppt_x"/>
                                          </p:val>
                                        </p:tav>
                                        <p:tav tm="100000">
                                          <p:val>
                                            <p:strVal val="#ppt_x"/>
                                          </p:val>
                                        </p:tav>
                                      </p:tavLst>
                                    </p:anim>
                                    <p:anim calcmode="lin" valueType="num">
                                      <p:cBhvr additive="base">
                                        <p:cTn id="342" dur="500" fill="hold"/>
                                        <p:tgtEl>
                                          <p:spTgt spid="158"/>
                                        </p:tgtEl>
                                        <p:attrNameLst>
                                          <p:attrName>ppt_y</p:attrName>
                                        </p:attrNameLst>
                                      </p:cBhvr>
                                      <p:tavLst>
                                        <p:tav tm="0">
                                          <p:val>
                                            <p:strVal val="1+#ppt_h/2"/>
                                          </p:val>
                                        </p:tav>
                                        <p:tav tm="100000">
                                          <p:val>
                                            <p:strVal val="#ppt_y"/>
                                          </p:val>
                                        </p:tav>
                                      </p:tavLst>
                                    </p:anim>
                                  </p:childTnLst>
                                </p:cTn>
                              </p:par>
                              <p:par>
                                <p:cTn id="343" presetID="2" presetClass="entr" presetSubtype="4" fill="hold" grpId="0" nodeType="withEffect">
                                  <p:stCondLst>
                                    <p:cond delay="0"/>
                                  </p:stCondLst>
                                  <p:childTnLst>
                                    <p:set>
                                      <p:cBhvr>
                                        <p:cTn id="344" dur="1" fill="hold">
                                          <p:stCondLst>
                                            <p:cond delay="0"/>
                                          </p:stCondLst>
                                        </p:cTn>
                                        <p:tgtEl>
                                          <p:spTgt spid="159"/>
                                        </p:tgtEl>
                                        <p:attrNameLst>
                                          <p:attrName>style.visibility</p:attrName>
                                        </p:attrNameLst>
                                      </p:cBhvr>
                                      <p:to>
                                        <p:strVal val="visible"/>
                                      </p:to>
                                    </p:set>
                                    <p:anim calcmode="lin" valueType="num">
                                      <p:cBhvr additive="base">
                                        <p:cTn id="345" dur="500" fill="hold"/>
                                        <p:tgtEl>
                                          <p:spTgt spid="159"/>
                                        </p:tgtEl>
                                        <p:attrNameLst>
                                          <p:attrName>ppt_x</p:attrName>
                                        </p:attrNameLst>
                                      </p:cBhvr>
                                      <p:tavLst>
                                        <p:tav tm="0">
                                          <p:val>
                                            <p:strVal val="#ppt_x"/>
                                          </p:val>
                                        </p:tav>
                                        <p:tav tm="100000">
                                          <p:val>
                                            <p:strVal val="#ppt_x"/>
                                          </p:val>
                                        </p:tav>
                                      </p:tavLst>
                                    </p:anim>
                                    <p:anim calcmode="lin" valueType="num">
                                      <p:cBhvr additive="base">
                                        <p:cTn id="346" dur="500" fill="hold"/>
                                        <p:tgtEl>
                                          <p:spTgt spid="159"/>
                                        </p:tgtEl>
                                        <p:attrNameLst>
                                          <p:attrName>ppt_y</p:attrName>
                                        </p:attrNameLst>
                                      </p:cBhvr>
                                      <p:tavLst>
                                        <p:tav tm="0">
                                          <p:val>
                                            <p:strVal val="1+#ppt_h/2"/>
                                          </p:val>
                                        </p:tav>
                                        <p:tav tm="100000">
                                          <p:val>
                                            <p:strVal val="#ppt_y"/>
                                          </p:val>
                                        </p:tav>
                                      </p:tavLst>
                                    </p:anim>
                                  </p:childTnLst>
                                </p:cTn>
                              </p:par>
                              <p:par>
                                <p:cTn id="347" presetID="2" presetClass="entr" presetSubtype="4" fill="hold" grpId="0" nodeType="withEffect">
                                  <p:stCondLst>
                                    <p:cond delay="0"/>
                                  </p:stCondLst>
                                  <p:childTnLst>
                                    <p:set>
                                      <p:cBhvr>
                                        <p:cTn id="348" dur="1" fill="hold">
                                          <p:stCondLst>
                                            <p:cond delay="0"/>
                                          </p:stCondLst>
                                        </p:cTn>
                                        <p:tgtEl>
                                          <p:spTgt spid="160"/>
                                        </p:tgtEl>
                                        <p:attrNameLst>
                                          <p:attrName>style.visibility</p:attrName>
                                        </p:attrNameLst>
                                      </p:cBhvr>
                                      <p:to>
                                        <p:strVal val="visible"/>
                                      </p:to>
                                    </p:set>
                                    <p:anim calcmode="lin" valueType="num">
                                      <p:cBhvr additive="base">
                                        <p:cTn id="349" dur="500" fill="hold"/>
                                        <p:tgtEl>
                                          <p:spTgt spid="160"/>
                                        </p:tgtEl>
                                        <p:attrNameLst>
                                          <p:attrName>ppt_x</p:attrName>
                                        </p:attrNameLst>
                                      </p:cBhvr>
                                      <p:tavLst>
                                        <p:tav tm="0">
                                          <p:val>
                                            <p:strVal val="#ppt_x"/>
                                          </p:val>
                                        </p:tav>
                                        <p:tav tm="100000">
                                          <p:val>
                                            <p:strVal val="#ppt_x"/>
                                          </p:val>
                                        </p:tav>
                                      </p:tavLst>
                                    </p:anim>
                                    <p:anim calcmode="lin" valueType="num">
                                      <p:cBhvr additive="base">
                                        <p:cTn id="350" dur="500" fill="hold"/>
                                        <p:tgtEl>
                                          <p:spTgt spid="160"/>
                                        </p:tgtEl>
                                        <p:attrNameLst>
                                          <p:attrName>ppt_y</p:attrName>
                                        </p:attrNameLst>
                                      </p:cBhvr>
                                      <p:tavLst>
                                        <p:tav tm="0">
                                          <p:val>
                                            <p:strVal val="1+#ppt_h/2"/>
                                          </p:val>
                                        </p:tav>
                                        <p:tav tm="100000">
                                          <p:val>
                                            <p:strVal val="#ppt_y"/>
                                          </p:val>
                                        </p:tav>
                                      </p:tavLst>
                                    </p:anim>
                                  </p:childTnLst>
                                </p:cTn>
                              </p:par>
                              <p:par>
                                <p:cTn id="351" presetID="2" presetClass="entr" presetSubtype="4" fill="hold" grpId="0" nodeType="withEffect">
                                  <p:stCondLst>
                                    <p:cond delay="0"/>
                                  </p:stCondLst>
                                  <p:childTnLst>
                                    <p:set>
                                      <p:cBhvr>
                                        <p:cTn id="352" dur="1" fill="hold">
                                          <p:stCondLst>
                                            <p:cond delay="0"/>
                                          </p:stCondLst>
                                        </p:cTn>
                                        <p:tgtEl>
                                          <p:spTgt spid="161"/>
                                        </p:tgtEl>
                                        <p:attrNameLst>
                                          <p:attrName>style.visibility</p:attrName>
                                        </p:attrNameLst>
                                      </p:cBhvr>
                                      <p:to>
                                        <p:strVal val="visible"/>
                                      </p:to>
                                    </p:set>
                                    <p:anim calcmode="lin" valueType="num">
                                      <p:cBhvr additive="base">
                                        <p:cTn id="353" dur="500" fill="hold"/>
                                        <p:tgtEl>
                                          <p:spTgt spid="161"/>
                                        </p:tgtEl>
                                        <p:attrNameLst>
                                          <p:attrName>ppt_x</p:attrName>
                                        </p:attrNameLst>
                                      </p:cBhvr>
                                      <p:tavLst>
                                        <p:tav tm="0">
                                          <p:val>
                                            <p:strVal val="#ppt_x"/>
                                          </p:val>
                                        </p:tav>
                                        <p:tav tm="100000">
                                          <p:val>
                                            <p:strVal val="#ppt_x"/>
                                          </p:val>
                                        </p:tav>
                                      </p:tavLst>
                                    </p:anim>
                                    <p:anim calcmode="lin" valueType="num">
                                      <p:cBhvr additive="base">
                                        <p:cTn id="354" dur="500" fill="hold"/>
                                        <p:tgtEl>
                                          <p:spTgt spid="161"/>
                                        </p:tgtEl>
                                        <p:attrNameLst>
                                          <p:attrName>ppt_y</p:attrName>
                                        </p:attrNameLst>
                                      </p:cBhvr>
                                      <p:tavLst>
                                        <p:tav tm="0">
                                          <p:val>
                                            <p:strVal val="1+#ppt_h/2"/>
                                          </p:val>
                                        </p:tav>
                                        <p:tav tm="100000">
                                          <p:val>
                                            <p:strVal val="#ppt_y"/>
                                          </p:val>
                                        </p:tav>
                                      </p:tavLst>
                                    </p:anim>
                                  </p:childTnLst>
                                </p:cTn>
                              </p:par>
                              <p:par>
                                <p:cTn id="355" presetID="2" presetClass="entr" presetSubtype="4" fill="hold" grpId="0" nodeType="withEffect">
                                  <p:stCondLst>
                                    <p:cond delay="0"/>
                                  </p:stCondLst>
                                  <p:childTnLst>
                                    <p:set>
                                      <p:cBhvr>
                                        <p:cTn id="356" dur="1" fill="hold">
                                          <p:stCondLst>
                                            <p:cond delay="0"/>
                                          </p:stCondLst>
                                        </p:cTn>
                                        <p:tgtEl>
                                          <p:spTgt spid="162"/>
                                        </p:tgtEl>
                                        <p:attrNameLst>
                                          <p:attrName>style.visibility</p:attrName>
                                        </p:attrNameLst>
                                      </p:cBhvr>
                                      <p:to>
                                        <p:strVal val="visible"/>
                                      </p:to>
                                    </p:set>
                                    <p:anim calcmode="lin" valueType="num">
                                      <p:cBhvr additive="base">
                                        <p:cTn id="357" dur="500" fill="hold"/>
                                        <p:tgtEl>
                                          <p:spTgt spid="162"/>
                                        </p:tgtEl>
                                        <p:attrNameLst>
                                          <p:attrName>ppt_x</p:attrName>
                                        </p:attrNameLst>
                                      </p:cBhvr>
                                      <p:tavLst>
                                        <p:tav tm="0">
                                          <p:val>
                                            <p:strVal val="#ppt_x"/>
                                          </p:val>
                                        </p:tav>
                                        <p:tav tm="100000">
                                          <p:val>
                                            <p:strVal val="#ppt_x"/>
                                          </p:val>
                                        </p:tav>
                                      </p:tavLst>
                                    </p:anim>
                                    <p:anim calcmode="lin" valueType="num">
                                      <p:cBhvr additive="base">
                                        <p:cTn id="358" dur="500" fill="hold"/>
                                        <p:tgtEl>
                                          <p:spTgt spid="162"/>
                                        </p:tgtEl>
                                        <p:attrNameLst>
                                          <p:attrName>ppt_y</p:attrName>
                                        </p:attrNameLst>
                                      </p:cBhvr>
                                      <p:tavLst>
                                        <p:tav tm="0">
                                          <p:val>
                                            <p:strVal val="1+#ppt_h/2"/>
                                          </p:val>
                                        </p:tav>
                                        <p:tav tm="100000">
                                          <p:val>
                                            <p:strVal val="#ppt_y"/>
                                          </p:val>
                                        </p:tav>
                                      </p:tavLst>
                                    </p:anim>
                                  </p:childTnLst>
                                </p:cTn>
                              </p:par>
                              <p:par>
                                <p:cTn id="359" presetID="2" presetClass="entr" presetSubtype="4" fill="hold" grpId="0" nodeType="withEffect">
                                  <p:stCondLst>
                                    <p:cond delay="0"/>
                                  </p:stCondLst>
                                  <p:childTnLst>
                                    <p:set>
                                      <p:cBhvr>
                                        <p:cTn id="360" dur="1" fill="hold">
                                          <p:stCondLst>
                                            <p:cond delay="0"/>
                                          </p:stCondLst>
                                        </p:cTn>
                                        <p:tgtEl>
                                          <p:spTgt spid="163"/>
                                        </p:tgtEl>
                                        <p:attrNameLst>
                                          <p:attrName>style.visibility</p:attrName>
                                        </p:attrNameLst>
                                      </p:cBhvr>
                                      <p:to>
                                        <p:strVal val="visible"/>
                                      </p:to>
                                    </p:set>
                                    <p:anim calcmode="lin" valueType="num">
                                      <p:cBhvr additive="base">
                                        <p:cTn id="361" dur="500" fill="hold"/>
                                        <p:tgtEl>
                                          <p:spTgt spid="163"/>
                                        </p:tgtEl>
                                        <p:attrNameLst>
                                          <p:attrName>ppt_x</p:attrName>
                                        </p:attrNameLst>
                                      </p:cBhvr>
                                      <p:tavLst>
                                        <p:tav tm="0">
                                          <p:val>
                                            <p:strVal val="#ppt_x"/>
                                          </p:val>
                                        </p:tav>
                                        <p:tav tm="100000">
                                          <p:val>
                                            <p:strVal val="#ppt_x"/>
                                          </p:val>
                                        </p:tav>
                                      </p:tavLst>
                                    </p:anim>
                                    <p:anim calcmode="lin" valueType="num">
                                      <p:cBhvr additive="base">
                                        <p:cTn id="362" dur="500" fill="hold"/>
                                        <p:tgtEl>
                                          <p:spTgt spid="163"/>
                                        </p:tgtEl>
                                        <p:attrNameLst>
                                          <p:attrName>ppt_y</p:attrName>
                                        </p:attrNameLst>
                                      </p:cBhvr>
                                      <p:tavLst>
                                        <p:tav tm="0">
                                          <p:val>
                                            <p:strVal val="1+#ppt_h/2"/>
                                          </p:val>
                                        </p:tav>
                                        <p:tav tm="100000">
                                          <p:val>
                                            <p:strVal val="#ppt_y"/>
                                          </p:val>
                                        </p:tav>
                                      </p:tavLst>
                                    </p:anim>
                                  </p:childTnLst>
                                </p:cTn>
                              </p:par>
                              <p:par>
                                <p:cTn id="363" presetID="2" presetClass="entr" presetSubtype="4" fill="hold" grpId="0" nodeType="withEffect">
                                  <p:stCondLst>
                                    <p:cond delay="0"/>
                                  </p:stCondLst>
                                  <p:childTnLst>
                                    <p:set>
                                      <p:cBhvr>
                                        <p:cTn id="364" dur="1" fill="hold">
                                          <p:stCondLst>
                                            <p:cond delay="0"/>
                                          </p:stCondLst>
                                        </p:cTn>
                                        <p:tgtEl>
                                          <p:spTgt spid="164"/>
                                        </p:tgtEl>
                                        <p:attrNameLst>
                                          <p:attrName>style.visibility</p:attrName>
                                        </p:attrNameLst>
                                      </p:cBhvr>
                                      <p:to>
                                        <p:strVal val="visible"/>
                                      </p:to>
                                    </p:set>
                                    <p:anim calcmode="lin" valueType="num">
                                      <p:cBhvr additive="base">
                                        <p:cTn id="365" dur="500" fill="hold"/>
                                        <p:tgtEl>
                                          <p:spTgt spid="164"/>
                                        </p:tgtEl>
                                        <p:attrNameLst>
                                          <p:attrName>ppt_x</p:attrName>
                                        </p:attrNameLst>
                                      </p:cBhvr>
                                      <p:tavLst>
                                        <p:tav tm="0">
                                          <p:val>
                                            <p:strVal val="#ppt_x"/>
                                          </p:val>
                                        </p:tav>
                                        <p:tav tm="100000">
                                          <p:val>
                                            <p:strVal val="#ppt_x"/>
                                          </p:val>
                                        </p:tav>
                                      </p:tavLst>
                                    </p:anim>
                                    <p:anim calcmode="lin" valueType="num">
                                      <p:cBhvr additive="base">
                                        <p:cTn id="366" dur="500" fill="hold"/>
                                        <p:tgtEl>
                                          <p:spTgt spid="164"/>
                                        </p:tgtEl>
                                        <p:attrNameLst>
                                          <p:attrName>ppt_y</p:attrName>
                                        </p:attrNameLst>
                                      </p:cBhvr>
                                      <p:tavLst>
                                        <p:tav tm="0">
                                          <p:val>
                                            <p:strVal val="1+#ppt_h/2"/>
                                          </p:val>
                                        </p:tav>
                                        <p:tav tm="100000">
                                          <p:val>
                                            <p:strVal val="#ppt_y"/>
                                          </p:val>
                                        </p:tav>
                                      </p:tavLst>
                                    </p:anim>
                                  </p:childTnLst>
                                </p:cTn>
                              </p:par>
                              <p:par>
                                <p:cTn id="367" presetID="2" presetClass="entr" presetSubtype="4" fill="hold" grpId="0" nodeType="withEffect">
                                  <p:stCondLst>
                                    <p:cond delay="0"/>
                                  </p:stCondLst>
                                  <p:childTnLst>
                                    <p:set>
                                      <p:cBhvr>
                                        <p:cTn id="368" dur="1" fill="hold">
                                          <p:stCondLst>
                                            <p:cond delay="0"/>
                                          </p:stCondLst>
                                        </p:cTn>
                                        <p:tgtEl>
                                          <p:spTgt spid="165"/>
                                        </p:tgtEl>
                                        <p:attrNameLst>
                                          <p:attrName>style.visibility</p:attrName>
                                        </p:attrNameLst>
                                      </p:cBhvr>
                                      <p:to>
                                        <p:strVal val="visible"/>
                                      </p:to>
                                    </p:set>
                                    <p:anim calcmode="lin" valueType="num">
                                      <p:cBhvr additive="base">
                                        <p:cTn id="369" dur="500" fill="hold"/>
                                        <p:tgtEl>
                                          <p:spTgt spid="165"/>
                                        </p:tgtEl>
                                        <p:attrNameLst>
                                          <p:attrName>ppt_x</p:attrName>
                                        </p:attrNameLst>
                                      </p:cBhvr>
                                      <p:tavLst>
                                        <p:tav tm="0">
                                          <p:val>
                                            <p:strVal val="#ppt_x"/>
                                          </p:val>
                                        </p:tav>
                                        <p:tav tm="100000">
                                          <p:val>
                                            <p:strVal val="#ppt_x"/>
                                          </p:val>
                                        </p:tav>
                                      </p:tavLst>
                                    </p:anim>
                                    <p:anim calcmode="lin" valueType="num">
                                      <p:cBhvr additive="base">
                                        <p:cTn id="370"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p:bldP spid="144" grpId="0"/>
      <p:bldP spid="145" grpId="0"/>
      <p:bldP spid="146" grpId="0"/>
      <p:bldP spid="147" grpId="0"/>
      <p:bldP spid="148" grpId="0"/>
      <p:bldP spid="149" grpId="0"/>
      <p:bldP spid="150" grpId="0"/>
      <p:bldP spid="151" grpId="0"/>
      <p:bldP spid="152" grpId="0"/>
      <p:bldP spid="153" grpId="0"/>
      <p:bldP spid="154" grpId="0"/>
      <p:bldP spid="155" grpId="0"/>
      <p:bldP spid="156" grpId="0"/>
      <p:bldP spid="157" grpId="0"/>
      <p:bldP spid="158" grpId="0"/>
      <p:bldP spid="159" grpId="0" animBg="1"/>
      <p:bldP spid="160" grpId="0" animBg="1"/>
      <p:bldP spid="161" grpId="0" animBg="1"/>
      <p:bldP spid="162" grpId="0" animBg="1"/>
      <p:bldP spid="163" grpId="0" animBg="1"/>
      <p:bldP spid="164" grpId="0" animBg="1"/>
      <p:bldP spid="165" grpId="0"/>
      <p:bldP spid="166" grpId="0" animBg="1"/>
      <p:bldP spid="167" grpId="0" animBg="1"/>
      <p:bldP spid="168" grpId="0" animBg="1"/>
      <p:bldP spid="169" grpId="0"/>
      <p:bldP spid="170" grpId="0"/>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59</a:t>
            </a:fld>
            <a:endParaRPr lang="en-US" altLang="zh-CN"/>
          </a:p>
        </p:txBody>
      </p:sp>
      <p:sp>
        <p:nvSpPr>
          <p:cNvPr id="3" name="Rectangle 4"/>
          <p:cNvSpPr>
            <a:spLocks noChangeArrowheads="1"/>
          </p:cNvSpPr>
          <p:nvPr/>
        </p:nvSpPr>
        <p:spPr bwMode="auto">
          <a:xfrm>
            <a:off x="2500313" y="714375"/>
            <a:ext cx="3886200" cy="504825"/>
          </a:xfrm>
          <a:prstGeom prst="rect">
            <a:avLst/>
          </a:prstGeom>
          <a:noFill/>
          <a:ln w="9525">
            <a:noFill/>
            <a:miter lim="800000"/>
            <a:headEnd/>
            <a:tailEnd/>
          </a:ln>
          <a:effectLst/>
        </p:spPr>
        <p:txBody>
          <a:bodyPr anchor="ctr"/>
          <a:lstStyle/>
          <a:p>
            <a:pPr algn="ctr">
              <a:defRPr/>
            </a:pPr>
            <a:r>
              <a:rPr lang="zh-CN" altLang="en-US" sz="3600" b="1" u="sng" dirty="0">
                <a:solidFill>
                  <a:srgbClr val="C00000"/>
                </a:solidFill>
                <a:effectLst>
                  <a:outerShdw blurRad="38100" dist="38100" dir="2700000" algn="tl">
                    <a:srgbClr val="C0C0C0"/>
                  </a:outerShdw>
                </a:effectLst>
                <a:ea typeface="仿宋_GB2312" pitchFamily="49" charset="-122"/>
              </a:rPr>
              <a:t>广义表结点</a:t>
            </a:r>
            <a:r>
              <a:rPr lang="zh-CN" altLang="en-US" sz="3600" b="1" u="sng" dirty="0" smtClean="0">
                <a:solidFill>
                  <a:srgbClr val="C00000"/>
                </a:solidFill>
                <a:effectLst>
                  <a:outerShdw blurRad="38100" dist="38100" dir="2700000" algn="tl">
                    <a:srgbClr val="C0C0C0"/>
                  </a:outerShdw>
                </a:effectLst>
                <a:ea typeface="仿宋_GB2312" pitchFamily="49" charset="-122"/>
              </a:rPr>
              <a:t>定义</a:t>
            </a:r>
            <a:r>
              <a:rPr lang="en-US" altLang="zh-CN" sz="3600" b="1" u="sng" dirty="0" smtClean="0">
                <a:solidFill>
                  <a:srgbClr val="C00000"/>
                </a:solidFill>
                <a:effectLst>
                  <a:outerShdw blurRad="38100" dist="38100" dir="2700000" algn="tl">
                    <a:srgbClr val="C0C0C0"/>
                  </a:outerShdw>
                </a:effectLst>
                <a:ea typeface="仿宋_GB2312" pitchFamily="49" charset="-122"/>
              </a:rPr>
              <a:t>(I)</a:t>
            </a:r>
            <a:endParaRPr lang="zh-CN" altLang="en-US" sz="4400" dirty="0">
              <a:solidFill>
                <a:srgbClr val="C00000"/>
              </a:solidFill>
              <a:ea typeface="仿宋_GB2312" pitchFamily="49" charset="-122"/>
            </a:endParaRPr>
          </a:p>
        </p:txBody>
      </p:sp>
      <p:sp>
        <p:nvSpPr>
          <p:cNvPr id="4" name="Rectangle 5"/>
          <p:cNvSpPr>
            <a:spLocks noChangeArrowheads="1"/>
          </p:cNvSpPr>
          <p:nvPr/>
        </p:nvSpPr>
        <p:spPr bwMode="auto">
          <a:xfrm>
            <a:off x="595313" y="2314575"/>
            <a:ext cx="7850187" cy="3471863"/>
          </a:xfrm>
          <a:prstGeom prst="rect">
            <a:avLst/>
          </a:prstGeom>
          <a:noFill/>
          <a:ln w="9525">
            <a:noFill/>
            <a:miter lim="800000"/>
            <a:headEnd/>
            <a:tailEnd/>
          </a:ln>
          <a:effectLst/>
        </p:spPr>
        <p:txBody>
          <a:bodyPr/>
          <a:lstStyle/>
          <a:p>
            <a:pPr marL="342900" indent="-342900" algn="just">
              <a:spcBef>
                <a:spcPct val="20000"/>
              </a:spcBef>
              <a:buClr>
                <a:srgbClr val="800080"/>
              </a:buClr>
              <a:buSzPct val="50000"/>
              <a:buFont typeface="Wingdings" pitchFamily="2" charset="2"/>
              <a:buChar char="n"/>
              <a:defRPr/>
            </a:pPr>
            <a:r>
              <a:rPr lang="zh-CN" altLang="en-US" sz="2800" b="1" dirty="0" smtClean="0">
                <a:solidFill>
                  <a:schemeClr val="tx2"/>
                </a:solidFill>
                <a:effectLst>
                  <a:outerShdw blurRad="38100" dist="38100" dir="2700000" algn="tl">
                    <a:srgbClr val="C0C0C0"/>
                  </a:outerShdw>
                </a:effectLst>
                <a:ea typeface="仿宋_GB2312" pitchFamily="49" charset="-122"/>
              </a:rPr>
              <a:t>标志域</a:t>
            </a:r>
            <a:r>
              <a:rPr lang="en-US" altLang="zh-CN" sz="2800" b="1" dirty="0" smtClean="0">
                <a:solidFill>
                  <a:schemeClr val="tx2"/>
                </a:solidFill>
                <a:effectLst>
                  <a:outerShdw blurRad="38100" dist="38100" dir="2700000" algn="tl">
                    <a:srgbClr val="C0C0C0"/>
                  </a:outerShdw>
                </a:effectLst>
                <a:ea typeface="仿宋_GB2312" pitchFamily="49" charset="-122"/>
              </a:rPr>
              <a:t>tag——</a:t>
            </a:r>
            <a:r>
              <a:rPr lang="zh-CN" altLang="en-US" sz="2800" b="1" dirty="0">
                <a:solidFill>
                  <a:schemeClr val="tx2"/>
                </a:solidFill>
                <a:effectLst>
                  <a:outerShdw blurRad="38100" dist="38100" dir="2700000" algn="tl">
                    <a:srgbClr val="C0C0C0"/>
                  </a:outerShdw>
                </a:effectLst>
                <a:ea typeface="仿宋_GB2312" pitchFamily="49" charset="-122"/>
              </a:rPr>
              <a:t>结点类型</a:t>
            </a:r>
            <a:r>
              <a:rPr lang="zh-CN" altLang="en-US" sz="2800" b="1" dirty="0" smtClean="0">
                <a:solidFill>
                  <a:srgbClr val="0000CC"/>
                </a:solidFill>
                <a:effectLst>
                  <a:outerShdw blurRad="38100" dist="38100" dir="2700000" algn="tl">
                    <a:srgbClr val="C0C0C0"/>
                  </a:outerShdw>
                </a:effectLst>
                <a:ea typeface="仿宋_GB2312" pitchFamily="49" charset="-122"/>
              </a:rPr>
              <a:t>，</a:t>
            </a:r>
            <a:r>
              <a:rPr lang="en-US" altLang="zh-CN" sz="2800" b="1" dirty="0" smtClean="0">
                <a:solidFill>
                  <a:schemeClr val="tx2"/>
                </a:solidFill>
                <a:effectLst>
                  <a:outerShdw blurRad="38100" dist="38100" dir="2700000" algn="tl">
                    <a:srgbClr val="C0C0C0"/>
                  </a:outerShdw>
                </a:effectLst>
                <a:ea typeface="仿宋_GB2312" pitchFamily="49" charset="-122"/>
              </a:rPr>
              <a:t>tag</a:t>
            </a:r>
            <a:r>
              <a:rPr lang="en-US" altLang="zh-CN" sz="2800" b="1" dirty="0" smtClean="0">
                <a:solidFill>
                  <a:srgbClr val="CC0066"/>
                </a:solidFill>
                <a:effectLst>
                  <a:outerShdw blurRad="38100" dist="38100" dir="2700000" algn="tl">
                    <a:srgbClr val="C0C0C0"/>
                  </a:outerShdw>
                </a:effectLst>
                <a:ea typeface="仿宋_GB2312" pitchFamily="49" charset="-122"/>
              </a:rPr>
              <a:t>=0</a:t>
            </a:r>
            <a:r>
              <a:rPr lang="zh-CN" altLang="en-US" sz="2800" b="1" dirty="0" smtClean="0">
                <a:solidFill>
                  <a:srgbClr val="0000CC"/>
                </a:solidFill>
                <a:effectLst>
                  <a:outerShdw blurRad="38100" dist="38100" dir="2700000" algn="tl">
                    <a:srgbClr val="C0C0C0"/>
                  </a:outerShdw>
                </a:effectLst>
                <a:ea typeface="仿宋_GB2312" pitchFamily="49" charset="-122"/>
              </a:rPr>
              <a:t>，</a:t>
            </a:r>
            <a:r>
              <a:rPr lang="zh-CN" altLang="en-US" sz="2800" b="1" dirty="0">
                <a:solidFill>
                  <a:srgbClr val="0000CC"/>
                </a:solidFill>
                <a:effectLst>
                  <a:outerShdw blurRad="38100" dist="38100" dir="2700000" algn="tl">
                    <a:srgbClr val="C0C0C0"/>
                  </a:outerShdw>
                </a:effectLst>
                <a:ea typeface="仿宋_GB2312" pitchFamily="49" charset="-122"/>
              </a:rPr>
              <a:t>原子</a:t>
            </a:r>
            <a:r>
              <a:rPr lang="zh-CN" altLang="en-US" sz="2800" b="1" dirty="0" smtClean="0">
                <a:solidFill>
                  <a:srgbClr val="0000CC"/>
                </a:solidFill>
                <a:effectLst>
                  <a:outerShdw blurRad="38100" dist="38100" dir="2700000" algn="tl">
                    <a:srgbClr val="C0C0C0"/>
                  </a:outerShdw>
                </a:effectLst>
                <a:ea typeface="仿宋_GB2312" pitchFamily="49" charset="-122"/>
              </a:rPr>
              <a:t>；</a:t>
            </a:r>
            <a:r>
              <a:rPr lang="en-US" altLang="zh-CN" sz="2800" b="1" dirty="0" smtClean="0">
                <a:solidFill>
                  <a:schemeClr val="tx2"/>
                </a:solidFill>
                <a:effectLst>
                  <a:outerShdw blurRad="38100" dist="38100" dir="2700000" algn="tl">
                    <a:srgbClr val="C0C0C0"/>
                  </a:outerShdw>
                </a:effectLst>
                <a:ea typeface="仿宋_GB2312" pitchFamily="49" charset="-122"/>
              </a:rPr>
              <a:t>tag</a:t>
            </a:r>
            <a:r>
              <a:rPr lang="en-US" altLang="zh-CN" sz="2800" b="1" dirty="0" smtClean="0">
                <a:solidFill>
                  <a:srgbClr val="CC0066"/>
                </a:solidFill>
                <a:effectLst>
                  <a:outerShdw blurRad="38100" dist="38100" dir="2700000" algn="tl">
                    <a:srgbClr val="C0C0C0"/>
                  </a:outerShdw>
                </a:effectLst>
                <a:ea typeface="仿宋_GB2312" pitchFamily="49" charset="-122"/>
              </a:rPr>
              <a:t>=1</a:t>
            </a:r>
            <a:r>
              <a:rPr lang="zh-CN" altLang="en-US" sz="2800" b="1" dirty="0" smtClean="0">
                <a:solidFill>
                  <a:srgbClr val="0000CC"/>
                </a:solidFill>
                <a:effectLst>
                  <a:outerShdw blurRad="38100" dist="38100" dir="2700000" algn="tl">
                    <a:srgbClr val="C0C0C0"/>
                  </a:outerShdw>
                </a:effectLst>
                <a:ea typeface="仿宋_GB2312" pitchFamily="49" charset="-122"/>
              </a:rPr>
              <a:t>，</a:t>
            </a:r>
            <a:r>
              <a:rPr lang="zh-CN" altLang="en-US" sz="2800" b="1" dirty="0">
                <a:solidFill>
                  <a:srgbClr val="0000CC"/>
                </a:solidFill>
                <a:effectLst>
                  <a:outerShdw blurRad="38100" dist="38100" dir="2700000" algn="tl">
                    <a:srgbClr val="C0C0C0"/>
                  </a:outerShdw>
                </a:effectLst>
                <a:ea typeface="仿宋_GB2312" pitchFamily="49" charset="-122"/>
              </a:rPr>
              <a:t>子表。</a:t>
            </a:r>
          </a:p>
          <a:p>
            <a:pPr marL="342900" indent="-342900" algn="just">
              <a:spcBef>
                <a:spcPct val="20000"/>
              </a:spcBef>
              <a:buClr>
                <a:srgbClr val="800080"/>
              </a:buClr>
              <a:buSzPct val="50000"/>
              <a:buFont typeface="Wingdings" pitchFamily="2" charset="2"/>
              <a:buChar char="n"/>
              <a:defRPr/>
            </a:pPr>
            <a:r>
              <a:rPr lang="zh-CN" altLang="en-US" sz="2800" b="1" dirty="0">
                <a:solidFill>
                  <a:schemeClr val="tx2"/>
                </a:solidFill>
                <a:effectLst>
                  <a:outerShdw blurRad="38100" dist="38100" dir="2700000" algn="tl">
                    <a:srgbClr val="C0C0C0"/>
                  </a:outerShdw>
                </a:effectLst>
                <a:ea typeface="仿宋_GB2312" pitchFamily="49" charset="-122"/>
              </a:rPr>
              <a:t>信息域</a:t>
            </a:r>
            <a:r>
              <a:rPr lang="en-US" altLang="zh-CN" sz="2800" b="1" dirty="0">
                <a:solidFill>
                  <a:schemeClr val="tx2"/>
                </a:solidFill>
                <a:effectLst>
                  <a:outerShdw blurRad="38100" dist="38100" dir="2700000" algn="tl">
                    <a:srgbClr val="C0C0C0"/>
                  </a:outerShdw>
                </a:effectLst>
                <a:ea typeface="仿宋_GB2312" pitchFamily="49" charset="-122"/>
              </a:rPr>
              <a:t>info</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en-US" altLang="zh-CN" sz="2800" b="1" dirty="0" smtClean="0">
                <a:solidFill>
                  <a:srgbClr val="006600"/>
                </a:solidFill>
                <a:effectLst>
                  <a:outerShdw blurRad="38100" dist="38100" dir="2700000" algn="tl">
                    <a:srgbClr val="C0C0C0"/>
                  </a:outerShdw>
                </a:effectLst>
                <a:ea typeface="仿宋_GB2312" pitchFamily="49" charset="-122"/>
              </a:rPr>
              <a:t>tag=0</a:t>
            </a:r>
            <a:r>
              <a:rPr lang="zh-CN" altLang="en-US" sz="2800" b="1" dirty="0">
                <a:solidFill>
                  <a:srgbClr val="0000CC"/>
                </a:solidFill>
                <a:effectLst>
                  <a:outerShdw blurRad="38100" dist="38100" dir="2700000" algn="tl">
                    <a:srgbClr val="C0C0C0"/>
                  </a:outerShdw>
                </a:effectLst>
                <a:ea typeface="仿宋_GB2312" pitchFamily="49" charset="-122"/>
              </a:rPr>
              <a:t>时</a:t>
            </a:r>
            <a:r>
              <a:rPr lang="zh-CN" altLang="en-US" sz="2800" b="1" dirty="0" smtClean="0">
                <a:solidFill>
                  <a:srgbClr val="0000CC"/>
                </a:solidFill>
                <a:effectLst>
                  <a:outerShdw blurRad="38100" dist="38100" dir="2700000" algn="tl">
                    <a:srgbClr val="C0C0C0"/>
                  </a:outerShdw>
                </a:effectLst>
                <a:ea typeface="仿宋_GB2312" pitchFamily="49" charset="-122"/>
              </a:rPr>
              <a:t>，存放</a:t>
            </a:r>
            <a:r>
              <a:rPr lang="zh-CN" altLang="en-US" sz="2800" b="1" dirty="0">
                <a:solidFill>
                  <a:srgbClr val="0000CC"/>
                </a:solidFill>
                <a:effectLst>
                  <a:outerShdw blurRad="38100" dist="38100" dir="2700000" algn="tl">
                    <a:srgbClr val="C0C0C0"/>
                  </a:outerShdw>
                </a:effectLst>
                <a:ea typeface="仿宋_GB2312" pitchFamily="49" charset="-122"/>
              </a:rPr>
              <a:t>数据值</a:t>
            </a:r>
            <a:r>
              <a:rPr lang="en-US" altLang="zh-CN" sz="2800" b="1" dirty="0" smtClean="0">
                <a:solidFill>
                  <a:srgbClr val="0000CC"/>
                </a:solidFill>
                <a:effectLst>
                  <a:outerShdw blurRad="38100" dist="38100" dir="2700000" algn="tl">
                    <a:srgbClr val="C0C0C0"/>
                  </a:outerShdw>
                </a:effectLst>
                <a:ea typeface="仿宋_GB2312" pitchFamily="49" charset="-122"/>
              </a:rPr>
              <a:t>(</a:t>
            </a:r>
            <a:r>
              <a:rPr lang="en-US" altLang="zh-CN" sz="2800" b="1" dirty="0" smtClean="0">
                <a:solidFill>
                  <a:srgbClr val="CC0066"/>
                </a:solidFill>
                <a:effectLst>
                  <a:outerShdw blurRad="38100" dist="38100" dir="2700000" algn="tl">
                    <a:srgbClr val="C0C0C0"/>
                  </a:outerShdw>
                </a:effectLst>
                <a:ea typeface="仿宋_GB2312" pitchFamily="49" charset="-122"/>
              </a:rPr>
              <a:t>data</a:t>
            </a:r>
            <a:r>
              <a:rPr lang="en-US" altLang="zh-CN" sz="2800" b="1" dirty="0" smtClean="0">
                <a:solidFill>
                  <a:srgbClr val="0000CC"/>
                </a:solidFill>
                <a:effectLst>
                  <a:outerShdw blurRad="38100" dist="38100" dir="2700000" algn="tl">
                    <a:srgbClr val="C0C0C0"/>
                  </a:outerShdw>
                </a:effectLst>
                <a:ea typeface="仿宋_GB2312" pitchFamily="49" charset="-122"/>
              </a:rPr>
              <a:t>)</a:t>
            </a:r>
            <a:r>
              <a:rPr lang="zh-CN" altLang="en-US" sz="2800" b="1" dirty="0" smtClean="0">
                <a:solidFill>
                  <a:srgbClr val="0000CC"/>
                </a:solidFill>
                <a:effectLst>
                  <a:outerShdw blurRad="38100" dist="38100" dir="2700000" algn="tl">
                    <a:srgbClr val="C0C0C0"/>
                  </a:outerShdw>
                </a:effectLst>
                <a:ea typeface="仿宋_GB2312" pitchFamily="49" charset="-122"/>
              </a:rPr>
              <a:t>；</a:t>
            </a:r>
            <a:r>
              <a:rPr lang="en-US" altLang="zh-CN" sz="2800" b="1" dirty="0" smtClean="0">
                <a:solidFill>
                  <a:srgbClr val="006600"/>
                </a:solidFill>
                <a:effectLst>
                  <a:outerShdw blurRad="38100" dist="38100" dir="2700000" algn="tl">
                    <a:srgbClr val="C0C0C0"/>
                  </a:outerShdw>
                </a:effectLst>
                <a:ea typeface="仿宋_GB2312" pitchFamily="49" charset="-122"/>
              </a:rPr>
              <a:t>tag=1</a:t>
            </a:r>
            <a:r>
              <a:rPr lang="zh-CN" altLang="en-US" sz="2800" b="1" dirty="0" smtClean="0">
                <a:solidFill>
                  <a:srgbClr val="0000CC"/>
                </a:solidFill>
                <a:effectLst>
                  <a:outerShdw blurRad="38100" dist="38100" dir="2700000" algn="tl">
                    <a:srgbClr val="C0C0C0"/>
                  </a:outerShdw>
                </a:effectLst>
                <a:ea typeface="仿宋_GB2312" pitchFamily="49" charset="-122"/>
              </a:rPr>
              <a:t>时</a:t>
            </a:r>
            <a:r>
              <a:rPr lang="zh-CN" altLang="en-US" sz="2800" b="1" dirty="0">
                <a:solidFill>
                  <a:srgbClr val="0000CC"/>
                </a:solidFill>
                <a:effectLst>
                  <a:outerShdw blurRad="38100" dist="38100" dir="2700000" algn="tl">
                    <a:srgbClr val="C0C0C0"/>
                  </a:outerShdw>
                </a:effectLst>
                <a:ea typeface="仿宋_GB2312" pitchFamily="49" charset="-122"/>
              </a:rPr>
              <a:t>，存放指向子表表头的指针</a:t>
            </a:r>
            <a:r>
              <a:rPr lang="en-US" altLang="zh-CN" sz="2800" b="1" dirty="0" smtClean="0">
                <a:solidFill>
                  <a:srgbClr val="0000CC"/>
                </a:solidFill>
                <a:effectLst>
                  <a:outerShdw blurRad="38100" dist="38100" dir="2700000" algn="tl">
                    <a:srgbClr val="C0C0C0"/>
                  </a:outerShdw>
                </a:effectLst>
                <a:ea typeface="仿宋_GB2312" pitchFamily="49" charset="-122"/>
              </a:rPr>
              <a:t>(</a:t>
            </a:r>
            <a:r>
              <a:rPr lang="en-US" altLang="zh-CN" sz="2800" b="1" dirty="0" err="1" smtClean="0">
                <a:solidFill>
                  <a:srgbClr val="CC0066"/>
                </a:solidFill>
                <a:effectLst>
                  <a:outerShdw blurRad="38100" dist="38100" dir="2700000" algn="tl">
                    <a:srgbClr val="C0C0C0"/>
                  </a:outerShdw>
                </a:effectLst>
                <a:ea typeface="仿宋_GB2312" pitchFamily="49" charset="-122"/>
              </a:rPr>
              <a:t>dlink</a:t>
            </a:r>
            <a:r>
              <a:rPr lang="en-US" altLang="zh-CN" sz="2800" b="1" dirty="0">
                <a:solidFill>
                  <a:srgbClr val="0000CC"/>
                </a:solidFill>
                <a:effectLst>
                  <a:outerShdw blurRad="38100" dist="38100" dir="2700000" algn="tl">
                    <a:srgbClr val="C0C0C0"/>
                  </a:outerShdw>
                </a:effectLst>
                <a:ea typeface="仿宋_GB2312" pitchFamily="49" charset="-122"/>
              </a:rPr>
              <a:t>)</a:t>
            </a:r>
            <a:r>
              <a:rPr lang="zh-CN" altLang="en-US" sz="2800" b="1" dirty="0">
                <a:solidFill>
                  <a:srgbClr val="0000CC"/>
                </a:solidFill>
                <a:effectLst>
                  <a:outerShdw blurRad="38100" dist="38100" dir="2700000" algn="tl">
                    <a:srgbClr val="C0C0C0"/>
                  </a:outerShdw>
                </a:effectLst>
                <a:ea typeface="仿宋_GB2312" pitchFamily="49" charset="-122"/>
              </a:rPr>
              <a:t>。</a:t>
            </a:r>
          </a:p>
          <a:p>
            <a:pPr marL="342900" indent="-342900">
              <a:spcBef>
                <a:spcPct val="20000"/>
              </a:spcBef>
              <a:buClr>
                <a:srgbClr val="800080"/>
              </a:buClr>
              <a:buSzPct val="50000"/>
              <a:buFont typeface="Wingdings" pitchFamily="2" charset="2"/>
              <a:buChar char="n"/>
              <a:defRPr/>
            </a:pPr>
            <a:r>
              <a:rPr lang="zh-CN" altLang="en-US" sz="2800" b="1" dirty="0">
                <a:solidFill>
                  <a:schemeClr val="tx2"/>
                </a:solidFill>
                <a:effectLst>
                  <a:outerShdw blurRad="38100" dist="38100" dir="2700000" algn="tl">
                    <a:srgbClr val="C0C0C0"/>
                  </a:outerShdw>
                </a:effectLst>
                <a:ea typeface="仿宋_GB2312" pitchFamily="49" charset="-122"/>
              </a:rPr>
              <a:t>尾指针</a:t>
            </a:r>
            <a:r>
              <a:rPr lang="zh-CN" altLang="en-US" sz="2800" b="1" dirty="0" smtClean="0">
                <a:solidFill>
                  <a:schemeClr val="tx2"/>
                </a:solidFill>
                <a:effectLst>
                  <a:outerShdw blurRad="38100" dist="38100" dir="2700000" algn="tl">
                    <a:srgbClr val="C0C0C0"/>
                  </a:outerShdw>
                </a:effectLst>
                <a:ea typeface="仿宋_GB2312" pitchFamily="49" charset="-122"/>
              </a:rPr>
              <a:t>域</a:t>
            </a:r>
            <a:r>
              <a:rPr lang="en-US" altLang="zh-CN" sz="2800" b="1" dirty="0" smtClean="0">
                <a:solidFill>
                  <a:schemeClr val="tx2"/>
                </a:solidFill>
                <a:effectLst>
                  <a:outerShdw blurRad="38100" dist="38100" dir="2700000" algn="tl">
                    <a:srgbClr val="C0C0C0"/>
                  </a:outerShdw>
                </a:effectLst>
                <a:ea typeface="仿宋_GB2312" pitchFamily="49" charset="-122"/>
              </a:rPr>
              <a:t>link——</a:t>
            </a:r>
            <a:r>
              <a:rPr lang="en-US" altLang="zh-CN" sz="2800" b="1" dirty="0" smtClean="0">
                <a:solidFill>
                  <a:srgbClr val="006600"/>
                </a:solidFill>
                <a:effectLst>
                  <a:outerShdw blurRad="38100" dist="38100" dir="2700000" algn="tl">
                    <a:srgbClr val="C0C0C0"/>
                  </a:outerShdw>
                </a:effectLst>
                <a:ea typeface="仿宋_GB2312" pitchFamily="49" charset="-122"/>
              </a:rPr>
              <a:t>tag=0</a:t>
            </a:r>
            <a:r>
              <a:rPr lang="zh-CN" altLang="en-US" sz="2800" b="1" dirty="0">
                <a:solidFill>
                  <a:srgbClr val="0000CC"/>
                </a:solidFill>
                <a:effectLst>
                  <a:outerShdw blurRad="38100" dist="38100" dir="2700000" algn="tl">
                    <a:srgbClr val="C0C0C0"/>
                  </a:outerShdw>
                </a:effectLst>
                <a:ea typeface="仿宋_GB2312" pitchFamily="49" charset="-122"/>
              </a:rPr>
              <a:t>时，指向该表第一个结点</a:t>
            </a:r>
            <a:r>
              <a:rPr lang="zh-CN" altLang="en-US" sz="2800" b="1" dirty="0" smtClean="0">
                <a:solidFill>
                  <a:srgbClr val="0000CC"/>
                </a:solidFill>
                <a:effectLst>
                  <a:outerShdw blurRad="38100" dist="38100" dir="2700000" algn="tl">
                    <a:srgbClr val="C0C0C0"/>
                  </a:outerShdw>
                </a:effectLst>
                <a:ea typeface="仿宋_GB2312" pitchFamily="49" charset="-122"/>
              </a:rPr>
              <a:t>；</a:t>
            </a:r>
            <a:r>
              <a:rPr lang="en-US" altLang="zh-CN" sz="2800" b="1" dirty="0" smtClean="0">
                <a:solidFill>
                  <a:srgbClr val="006600"/>
                </a:solidFill>
                <a:effectLst>
                  <a:outerShdw blurRad="38100" dist="38100" dir="2700000" algn="tl">
                    <a:srgbClr val="C0C0C0"/>
                  </a:outerShdw>
                </a:effectLst>
                <a:ea typeface="仿宋_GB2312" pitchFamily="49" charset="-122"/>
              </a:rPr>
              <a:t>tag</a:t>
            </a:r>
            <a:r>
              <a:rPr lang="en-US" altLang="zh-CN" sz="2800" b="1" dirty="0" smtClean="0">
                <a:solidFill>
                  <a:srgbClr val="006600"/>
                </a:solidFill>
                <a:effectLst>
                  <a:outerShdw blurRad="38100" dist="38100" dir="2700000" algn="tl">
                    <a:srgbClr val="C0C0C0"/>
                  </a:outerShdw>
                </a:effectLst>
                <a:ea typeface="仿宋_GB2312" pitchFamily="49" charset="-122"/>
                <a:sym typeface="Symbol" pitchFamily="18" charset="2"/>
              </a:rPr>
              <a:t></a:t>
            </a:r>
            <a:r>
              <a:rPr lang="en-US" altLang="zh-CN" sz="2800" b="1" dirty="0" smtClean="0">
                <a:solidFill>
                  <a:srgbClr val="006600"/>
                </a:solidFill>
                <a:effectLst>
                  <a:outerShdw blurRad="38100" dist="38100" dir="2700000" algn="tl">
                    <a:srgbClr val="C0C0C0"/>
                  </a:outerShdw>
                </a:effectLst>
                <a:ea typeface="仿宋_GB2312" pitchFamily="49" charset="-122"/>
              </a:rPr>
              <a:t>0</a:t>
            </a:r>
            <a:r>
              <a:rPr lang="zh-CN" altLang="en-US" sz="2800" b="1" dirty="0">
                <a:solidFill>
                  <a:srgbClr val="0000CC"/>
                </a:solidFill>
                <a:effectLst>
                  <a:outerShdw blurRad="38100" dist="38100" dir="2700000" algn="tl">
                    <a:srgbClr val="C0C0C0"/>
                  </a:outerShdw>
                </a:effectLst>
                <a:ea typeface="仿宋_GB2312" pitchFamily="49" charset="-122"/>
              </a:rPr>
              <a:t>时，</a:t>
            </a:r>
            <a:r>
              <a:rPr lang="zh-CN" altLang="en-US" sz="2800" b="1" dirty="0">
                <a:solidFill>
                  <a:srgbClr val="0000CC"/>
                </a:solidFill>
                <a:effectLst>
                  <a:outerShdw blurRad="38100" dist="38100" dir="2700000" algn="tl">
                    <a:srgbClr val="C0C0C0"/>
                  </a:outerShdw>
                </a:effectLst>
                <a:ea typeface="仿宋_GB2312" pitchFamily="49" charset="-122"/>
                <a:sym typeface="Symbol" pitchFamily="18" charset="2"/>
              </a:rPr>
              <a:t>指向同一层下一个结点。</a:t>
            </a:r>
          </a:p>
        </p:txBody>
      </p:sp>
      <p:sp>
        <p:nvSpPr>
          <p:cNvPr id="5" name="Rectangle 6"/>
          <p:cNvSpPr>
            <a:spLocks noChangeArrowheads="1"/>
          </p:cNvSpPr>
          <p:nvPr/>
        </p:nvSpPr>
        <p:spPr bwMode="auto">
          <a:xfrm>
            <a:off x="1585913" y="1552575"/>
            <a:ext cx="5715000" cy="441325"/>
          </a:xfrm>
          <a:prstGeom prst="rect">
            <a:avLst/>
          </a:prstGeom>
          <a:solidFill>
            <a:srgbClr val="CCFFFF"/>
          </a:solidFill>
          <a:ln w="19050">
            <a:solidFill>
              <a:srgbClr val="339966"/>
            </a:solidFill>
            <a:miter lim="800000"/>
            <a:headEnd/>
            <a:tailEnd/>
          </a:ln>
          <a:effectLst>
            <a:outerShdw dist="107763" dir="2700000" algn="ctr" rotWithShape="0">
              <a:schemeClr val="bg2"/>
            </a:outerShdw>
          </a:effectLst>
        </p:spPr>
        <p:txBody>
          <a:bodyPr wrap="none" anchor="ctr"/>
          <a:lstStyle/>
          <a:p>
            <a:pPr>
              <a:defRPr/>
            </a:pPr>
            <a:r>
              <a:rPr lang="en-US" altLang="zh-CN" sz="2800" b="1">
                <a:solidFill>
                  <a:schemeClr val="hlink"/>
                </a:solidFill>
              </a:rPr>
              <a:t> </a:t>
            </a:r>
            <a:endParaRPr lang="en-US" altLang="zh-CN"/>
          </a:p>
        </p:txBody>
      </p:sp>
      <p:sp>
        <p:nvSpPr>
          <p:cNvPr id="6" name="Line 7"/>
          <p:cNvSpPr>
            <a:spLocks noChangeShapeType="1"/>
          </p:cNvSpPr>
          <p:nvPr/>
        </p:nvSpPr>
        <p:spPr bwMode="auto">
          <a:xfrm>
            <a:off x="3490913" y="1552575"/>
            <a:ext cx="0" cy="441325"/>
          </a:xfrm>
          <a:prstGeom prst="line">
            <a:avLst/>
          </a:prstGeom>
          <a:noFill/>
          <a:ln w="19050">
            <a:solidFill>
              <a:srgbClr val="339966"/>
            </a:solidFill>
            <a:round/>
            <a:headEnd/>
            <a:tailEnd/>
          </a:ln>
        </p:spPr>
        <p:txBody>
          <a:bodyPr wrap="none" anchor="ctr"/>
          <a:lstStyle/>
          <a:p>
            <a:endParaRPr lang="zh-CN" altLang="en-US"/>
          </a:p>
        </p:txBody>
      </p:sp>
      <p:sp>
        <p:nvSpPr>
          <p:cNvPr id="7" name="Line 8"/>
          <p:cNvSpPr>
            <a:spLocks noChangeShapeType="1"/>
          </p:cNvSpPr>
          <p:nvPr/>
        </p:nvSpPr>
        <p:spPr bwMode="auto">
          <a:xfrm flipH="1" flipV="1">
            <a:off x="5472113" y="1552575"/>
            <a:ext cx="0" cy="441325"/>
          </a:xfrm>
          <a:prstGeom prst="line">
            <a:avLst/>
          </a:prstGeom>
          <a:noFill/>
          <a:ln w="19050">
            <a:solidFill>
              <a:srgbClr val="339966"/>
            </a:solidFill>
            <a:round/>
            <a:headEnd/>
            <a:tailEnd/>
          </a:ln>
        </p:spPr>
        <p:txBody>
          <a:bodyPr wrap="none" anchor="ctr"/>
          <a:lstStyle/>
          <a:p>
            <a:endParaRPr lang="zh-CN" altLang="en-US"/>
          </a:p>
        </p:txBody>
      </p:sp>
      <p:sp>
        <p:nvSpPr>
          <p:cNvPr id="8" name="Text Box 9"/>
          <p:cNvSpPr txBox="1">
            <a:spLocks noChangeArrowheads="1"/>
          </p:cNvSpPr>
          <p:nvPr/>
        </p:nvSpPr>
        <p:spPr bwMode="auto">
          <a:xfrm>
            <a:off x="2000250" y="1428750"/>
            <a:ext cx="5102225" cy="584775"/>
          </a:xfrm>
          <a:prstGeom prst="rect">
            <a:avLst/>
          </a:prstGeom>
          <a:noFill/>
          <a:ln w="9525">
            <a:noFill/>
            <a:miter lim="800000"/>
            <a:headEnd/>
            <a:tailEnd/>
          </a:ln>
          <a:effectLst/>
        </p:spPr>
        <p:txBody>
          <a:bodyPr>
            <a:spAutoFit/>
          </a:bodyPr>
          <a:lstStyle/>
          <a:p>
            <a:pPr>
              <a:defRPr/>
            </a:pPr>
            <a:r>
              <a:rPr lang="en-US" altLang="zh-CN" sz="3200" b="1" dirty="0" smtClean="0">
                <a:solidFill>
                  <a:schemeClr val="tx2"/>
                </a:solidFill>
                <a:effectLst>
                  <a:outerShdw blurRad="38100" dist="38100" dir="2700000" algn="tl">
                    <a:srgbClr val="C0C0C0"/>
                  </a:outerShdw>
                </a:effectLst>
                <a:latin typeface="+mn-lt"/>
              </a:rPr>
              <a:t>tag          </a:t>
            </a:r>
            <a:r>
              <a:rPr lang="en-US" altLang="zh-CN" sz="3200" b="1" dirty="0" err="1" smtClean="0">
                <a:solidFill>
                  <a:schemeClr val="tx2"/>
                </a:solidFill>
                <a:effectLst>
                  <a:outerShdw blurRad="38100" dist="38100" dir="2700000" algn="tl">
                    <a:srgbClr val="C0C0C0"/>
                  </a:outerShdw>
                </a:effectLst>
                <a:latin typeface="+mn-lt"/>
              </a:rPr>
              <a:t>dlink</a:t>
            </a:r>
            <a:r>
              <a:rPr lang="en-US" altLang="zh-CN" sz="3200" b="1" dirty="0" smtClean="0">
                <a:solidFill>
                  <a:schemeClr val="tx2"/>
                </a:solidFill>
                <a:effectLst>
                  <a:outerShdw blurRad="38100" dist="38100" dir="2700000" algn="tl">
                    <a:srgbClr val="C0C0C0"/>
                  </a:outerShdw>
                </a:effectLst>
                <a:latin typeface="+mn-lt"/>
              </a:rPr>
              <a:t>/data       link</a:t>
            </a:r>
            <a:endParaRPr lang="en-US" altLang="zh-CN" dirty="0">
              <a:latin typeface="+mn-lt"/>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box(in)">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box(in)">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box(in)">
                                      <p:cBhvr>
                                        <p:cTn id="3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6</a:t>
            </a:fld>
            <a:endParaRPr lang="en-US" altLang="zh-CN"/>
          </a:p>
        </p:txBody>
      </p:sp>
      <p:sp>
        <p:nvSpPr>
          <p:cNvPr id="3" name="标题 1"/>
          <p:cNvSpPr txBox="1">
            <a:spLocks/>
          </p:cNvSpPr>
          <p:nvPr/>
        </p:nvSpPr>
        <p:spPr>
          <a:xfrm>
            <a:off x="470848" y="465706"/>
            <a:ext cx="8229600" cy="1143000"/>
          </a:xfrm>
          <a:prstGeom prst="rect">
            <a:avLst/>
          </a:prstGeo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递归的数据结构</a:t>
            </a:r>
            <a:endParaRPr kumimoji="1" lang="zh-CN" altLang="en-US" sz="40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30705" y="1368388"/>
            <a:ext cx="8094730" cy="4525963"/>
          </a:xfrm>
          <a:prstGeom prst="rect">
            <a:avLst/>
          </a:prstGeom>
        </p:spPr>
        <p:txBody>
          <a:bodyPr>
            <a:normAutofit/>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很多数据结构都可以用递归的方式描述。</a:t>
            </a:r>
            <a:endParaRPr kumimoji="1" lang="en-US" altLang="zh-CN" sz="3200" b="1" i="0" u="none" strike="noStrike" kern="0" cap="none" spc="0" normalizeH="0" baseline="0" noProof="0" dirty="0" smtClean="0">
              <a:ln>
                <a:noFill/>
              </a:ln>
              <a:solidFill>
                <a:srgbClr val="0000FF"/>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例如，单链表结构</a:t>
            </a: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只有一个结点的单链表，是一个单链表</a:t>
            </a:r>
            <a:r>
              <a:rPr kumimoji="1" lang="en-US" altLang="zh-CN" sz="2400" b="1" i="0" u="none" strike="noStrike" kern="0" cap="none" spc="0" normalizeH="0" baseline="0" noProof="0" dirty="0" smtClean="0">
                <a:ln>
                  <a:noFill/>
                </a:ln>
                <a:solidFill>
                  <a:srgbClr val="FF0000"/>
                </a:solidFill>
                <a:effectLst/>
                <a:uLnTx/>
                <a:uFillTx/>
                <a:latin typeface="+mn-lt"/>
                <a:ea typeface="+mn-ea"/>
              </a:rPr>
              <a:t>;</a:t>
            </a: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一个普通单链表，可以看做由链表的第一个结点，其指针指向由剩余部分形成的一个单链表。</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深度为</a:t>
            </a:r>
            <a:r>
              <a:rPr kumimoji="1" lang="en-US" altLang="zh-CN" sz="2800" b="1" i="1" u="none" strike="noStrike" kern="0" cap="none" spc="0" normalizeH="0" baseline="0" noProof="0" dirty="0" smtClean="0">
                <a:ln>
                  <a:noFill/>
                </a:ln>
                <a:solidFill>
                  <a:srgbClr val="7030A0"/>
                </a:solidFill>
                <a:effectLst/>
                <a:uLnTx/>
                <a:uFillTx/>
                <a:latin typeface="+mn-lt"/>
                <a:ea typeface="+mn-ea"/>
              </a:rPr>
              <a:t>n</a:t>
            </a:r>
            <a:r>
              <a:rPr kumimoji="1" lang="zh-CN" altLang="en-US" sz="2800" b="1" i="0" u="none" strike="noStrike" kern="0" cap="none" spc="0" normalizeH="0" baseline="0" noProof="0" dirty="0" smtClean="0">
                <a:ln>
                  <a:noFill/>
                </a:ln>
                <a:solidFill>
                  <a:srgbClr val="008000"/>
                </a:solidFill>
                <a:effectLst/>
                <a:uLnTx/>
                <a:uFillTx/>
                <a:latin typeface="+mn-lt"/>
                <a:ea typeface="+mn-ea"/>
              </a:rPr>
              <a:t>的栈也可</a:t>
            </a:r>
            <a:r>
              <a:rPr lang="zh-CN" altLang="en-US" sz="2800" b="1" kern="0" dirty="0" smtClean="0">
                <a:solidFill>
                  <a:srgbClr val="008000"/>
                </a:solidFill>
                <a:latin typeface="+mn-lt"/>
                <a:ea typeface="+mn-ea"/>
              </a:rPr>
              <a:t>以</a:t>
            </a:r>
            <a:r>
              <a:rPr kumimoji="1" lang="zh-CN" altLang="en-US" sz="2800" b="1" i="0" u="none" strike="noStrike" kern="0" cap="none" spc="0" normalizeH="0" baseline="0" noProof="0" dirty="0" smtClean="0">
                <a:ln>
                  <a:noFill/>
                </a:ln>
                <a:solidFill>
                  <a:srgbClr val="008000"/>
                </a:solidFill>
                <a:effectLst/>
                <a:uLnTx/>
                <a:uFillTx/>
                <a:latin typeface="+mn-lt"/>
                <a:ea typeface="+mn-ea"/>
              </a:rPr>
              <a:t>描述为由一个深度为</a:t>
            </a:r>
            <a:r>
              <a:rPr kumimoji="1" lang="en-US" altLang="zh-CN" sz="2800" b="1" i="1" u="none" strike="noStrike" kern="0" cap="none" spc="0" normalizeH="0" baseline="0" noProof="0" dirty="0" smtClean="0">
                <a:ln>
                  <a:noFill/>
                </a:ln>
                <a:solidFill>
                  <a:srgbClr val="7030A0"/>
                </a:solidFill>
                <a:effectLst/>
                <a:uLnTx/>
                <a:uFillTx/>
                <a:latin typeface="+mn-lt"/>
                <a:ea typeface="+mn-ea"/>
              </a:rPr>
              <a:t>n</a:t>
            </a:r>
            <a:r>
              <a:rPr kumimoji="1" lang="en-US" altLang="zh-CN" sz="2800" b="1" i="0" u="none" strike="noStrike" kern="0" cap="none" spc="0" normalizeH="0" baseline="0" noProof="0" dirty="0" smtClean="0">
                <a:ln>
                  <a:noFill/>
                </a:ln>
                <a:solidFill>
                  <a:srgbClr val="7030A0"/>
                </a:solidFill>
                <a:effectLst/>
                <a:uLnTx/>
                <a:uFillTx/>
                <a:latin typeface="+mn-lt"/>
                <a:ea typeface="+mn-ea"/>
              </a:rPr>
              <a:t>-1</a:t>
            </a:r>
            <a:r>
              <a:rPr kumimoji="1" lang="zh-CN" altLang="en-US" sz="2800" b="1" i="0" u="none" strike="noStrike" kern="0" cap="none" spc="0" normalizeH="0" baseline="0" noProof="0" dirty="0" smtClean="0">
                <a:ln>
                  <a:noFill/>
                </a:ln>
                <a:solidFill>
                  <a:srgbClr val="008000"/>
                </a:solidFill>
                <a:effectLst/>
                <a:uLnTx/>
                <a:uFillTx/>
                <a:latin typeface="+mn-lt"/>
                <a:ea typeface="+mn-ea"/>
              </a:rPr>
              <a:t>的栈和当前栈顶元素构成，而深度为</a:t>
            </a:r>
            <a:r>
              <a:rPr kumimoji="1" lang="en-US" altLang="zh-CN" sz="2800" b="1" i="0" u="none" strike="noStrike" kern="0" cap="none" spc="0" normalizeH="0" baseline="0" noProof="0" dirty="0" smtClean="0">
                <a:ln>
                  <a:noFill/>
                </a:ln>
                <a:solidFill>
                  <a:srgbClr val="7030A0"/>
                </a:solidFill>
                <a:effectLst/>
                <a:uLnTx/>
                <a:uFillTx/>
                <a:latin typeface="+mn-lt"/>
                <a:ea typeface="+mn-ea"/>
              </a:rPr>
              <a:t>0</a:t>
            </a:r>
            <a:r>
              <a:rPr kumimoji="1" lang="zh-CN" altLang="en-US" sz="2800" b="1" i="0" u="none" strike="noStrike" kern="0" cap="none" spc="0" normalizeH="0" baseline="0" noProof="0" dirty="0" smtClean="0">
                <a:ln>
                  <a:noFill/>
                </a:ln>
                <a:solidFill>
                  <a:srgbClr val="008000"/>
                </a:solidFill>
                <a:effectLst/>
                <a:uLnTx/>
                <a:uFillTx/>
                <a:latin typeface="+mn-lt"/>
                <a:ea typeface="+mn-ea"/>
              </a:rPr>
              <a:t>的栈则是空栈。</a:t>
            </a:r>
            <a:endParaRPr kumimoji="1" lang="en-US" altLang="zh-CN" sz="2800" b="1" i="0" u="none" strike="noStrike" kern="0" cap="none" spc="0" normalizeH="0" baseline="0" noProof="0" dirty="0" smtClean="0">
              <a:ln>
                <a:noFill/>
              </a:ln>
              <a:solidFill>
                <a:srgbClr val="008000"/>
              </a:solidFill>
              <a:effectLst/>
              <a:uLnTx/>
              <a:uFillTx/>
              <a:latin typeface="+mn-lt"/>
              <a:ea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8000"/>
                </a:solidFill>
                <a:effectLst/>
                <a:uLnTx/>
                <a:uFillTx/>
                <a:latin typeface="+mn-lt"/>
                <a:ea typeface="+mn-ea"/>
              </a:rPr>
              <a:t>链表、树</a:t>
            </a:r>
            <a:r>
              <a:rPr lang="zh-CN" altLang="en-US" sz="2800" b="1" kern="0" dirty="0" smtClean="0">
                <a:solidFill>
                  <a:srgbClr val="008000"/>
                </a:solidFill>
                <a:latin typeface="+mn-lt"/>
                <a:ea typeface="+mn-ea"/>
              </a:rPr>
              <a:t>、</a:t>
            </a:r>
            <a:r>
              <a:rPr kumimoji="1" lang="zh-CN" altLang="en-US" sz="2800" b="1" i="0" u="none" strike="noStrike" kern="0" cap="none" spc="0" normalizeH="0" baseline="0" noProof="0" dirty="0" smtClean="0">
                <a:ln>
                  <a:noFill/>
                </a:ln>
                <a:solidFill>
                  <a:srgbClr val="008000"/>
                </a:solidFill>
                <a:effectLst/>
                <a:uLnTx/>
                <a:uFillTx/>
                <a:latin typeface="+mn-lt"/>
                <a:ea typeface="+mn-ea"/>
              </a:rPr>
              <a:t>二叉树都可以类似定义</a:t>
            </a:r>
            <a:r>
              <a:rPr lang="zh-CN" altLang="en-US" sz="2800" b="1" kern="0" noProof="0" dirty="0" smtClean="0">
                <a:solidFill>
                  <a:srgbClr val="008000"/>
                </a:solidFill>
                <a:latin typeface="+mn-lt"/>
                <a:ea typeface="+mn-ea"/>
              </a:rPr>
              <a:t>。</a:t>
            </a:r>
            <a:endParaRPr kumimoji="1" lang="zh-CN" altLang="en-US" sz="2800" b="1" i="0" u="none" strike="noStrike" kern="0" cap="none" spc="0" normalizeH="0" baseline="0" noProof="0" dirty="0" smtClean="0">
              <a:ln>
                <a:noFill/>
              </a:ln>
              <a:solidFill>
                <a:srgbClr val="008000"/>
              </a:solidFill>
              <a:effectLst/>
              <a:uLnTx/>
              <a:uFillTx/>
              <a:latin typeface="+mn-lt"/>
              <a:ea typeface="+mn-ea"/>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1" lang="zh-CN" altLang="en-US" sz="3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60</a:t>
            </a:fld>
            <a:endParaRPr lang="en-US" altLang="zh-CN"/>
          </a:p>
        </p:txBody>
      </p:sp>
      <p:graphicFrame>
        <p:nvGraphicFramePr>
          <p:cNvPr id="3" name="Object 1"/>
          <p:cNvGraphicFramePr>
            <a:graphicFrameLocks noChangeAspect="1"/>
          </p:cNvGraphicFramePr>
          <p:nvPr/>
        </p:nvGraphicFramePr>
        <p:xfrm>
          <a:off x="827584" y="836712"/>
          <a:ext cx="7704856" cy="3960440"/>
        </p:xfrm>
        <a:graphic>
          <a:graphicData uri="http://schemas.openxmlformats.org/presentationml/2006/ole">
            <p:oleObj spid="_x0000_s111618" name="Visio" r:id="rId3" imgW="3124078" imgH="1446784" progId="Visio.Drawing.11">
              <p:embed/>
            </p:oleObj>
          </a:graphicData>
        </a:graphic>
      </p:graphicFrame>
      <p:sp>
        <p:nvSpPr>
          <p:cNvPr id="4" name="Text Box 4"/>
          <p:cNvSpPr txBox="1">
            <a:spLocks noChangeArrowheads="1"/>
          </p:cNvSpPr>
          <p:nvPr/>
        </p:nvSpPr>
        <p:spPr bwMode="auto">
          <a:xfrm>
            <a:off x="1835696" y="4725144"/>
            <a:ext cx="5040560" cy="646331"/>
          </a:xfrm>
          <a:prstGeom prst="rect">
            <a:avLst/>
          </a:prstGeom>
          <a:noFill/>
          <a:ln w="9525">
            <a:noFill/>
            <a:miter lim="800000"/>
            <a:headEnd/>
            <a:tailEnd/>
          </a:ln>
          <a:effectLst/>
        </p:spPr>
        <p:txBody>
          <a:bodyPr wrap="square">
            <a:spAutoFit/>
          </a:bodyPr>
          <a:lstStyle/>
          <a:p>
            <a:pPr>
              <a:defRPr/>
            </a:pPr>
            <a:r>
              <a:rPr lang="zh-CN" altLang="zh-CN" sz="3600" b="1" dirty="0" smtClean="0">
                <a:solidFill>
                  <a:srgbClr val="FF0000"/>
                </a:solidFill>
                <a:effectLst>
                  <a:outerShdw blurRad="38100" dist="38100" dir="2700000" algn="tl">
                    <a:srgbClr val="000000">
                      <a:alpha val="43137"/>
                    </a:srgbClr>
                  </a:outerShdw>
                </a:effectLst>
              </a:rPr>
              <a:t>用链接结构表示广义表</a:t>
            </a:r>
            <a:endParaRPr lang="zh-CN" altLang="en-US" sz="3600" b="1" dirty="0">
              <a:solidFill>
                <a:srgbClr val="FF0000"/>
              </a:solidFill>
              <a:effectLst>
                <a:outerShdw blurRad="38100" dist="38100" dir="2700000" algn="tl">
                  <a:srgbClr val="000000">
                    <a:alpha val="43137"/>
                  </a:srgbClr>
                </a:outerShdw>
              </a:effectLst>
              <a:latin typeface="隶书" pitchFamily="49" charset="-122"/>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61</a:t>
            </a:fld>
            <a:endParaRPr lang="en-US" altLang="zh-CN"/>
          </a:p>
        </p:txBody>
      </p:sp>
      <p:sp>
        <p:nvSpPr>
          <p:cNvPr id="3" name="Rectangle 4"/>
          <p:cNvSpPr>
            <a:spLocks noChangeArrowheads="1"/>
          </p:cNvSpPr>
          <p:nvPr/>
        </p:nvSpPr>
        <p:spPr bwMode="auto">
          <a:xfrm>
            <a:off x="2500312" y="714375"/>
            <a:ext cx="4087911" cy="504825"/>
          </a:xfrm>
          <a:prstGeom prst="rect">
            <a:avLst/>
          </a:prstGeom>
          <a:noFill/>
          <a:ln w="9525">
            <a:noFill/>
            <a:miter lim="800000"/>
            <a:headEnd/>
            <a:tailEnd/>
          </a:ln>
          <a:effectLst/>
        </p:spPr>
        <p:txBody>
          <a:bodyPr anchor="ctr"/>
          <a:lstStyle/>
          <a:p>
            <a:pPr algn="ctr">
              <a:defRPr/>
            </a:pPr>
            <a:r>
              <a:rPr lang="zh-CN" altLang="en-US" sz="3600" b="1" u="sng" dirty="0">
                <a:solidFill>
                  <a:srgbClr val="C00000"/>
                </a:solidFill>
                <a:effectLst>
                  <a:outerShdw blurRad="38100" dist="38100" dir="2700000" algn="tl">
                    <a:srgbClr val="C0C0C0"/>
                  </a:outerShdw>
                </a:effectLst>
                <a:ea typeface="仿宋_GB2312" pitchFamily="49" charset="-122"/>
              </a:rPr>
              <a:t>广义表结点</a:t>
            </a:r>
            <a:r>
              <a:rPr lang="zh-CN" altLang="en-US" sz="3600" b="1" u="sng" dirty="0" smtClean="0">
                <a:solidFill>
                  <a:srgbClr val="C00000"/>
                </a:solidFill>
                <a:effectLst>
                  <a:outerShdw blurRad="38100" dist="38100" dir="2700000" algn="tl">
                    <a:srgbClr val="C0C0C0"/>
                  </a:outerShdw>
                </a:effectLst>
                <a:ea typeface="仿宋_GB2312" pitchFamily="49" charset="-122"/>
              </a:rPr>
              <a:t>定义</a:t>
            </a:r>
            <a:r>
              <a:rPr lang="en-US" altLang="zh-CN" sz="3600" b="1" u="sng" dirty="0" smtClean="0">
                <a:solidFill>
                  <a:srgbClr val="C00000"/>
                </a:solidFill>
                <a:effectLst>
                  <a:outerShdw blurRad="38100" dist="38100" dir="2700000" algn="tl">
                    <a:srgbClr val="C0C0C0"/>
                  </a:outerShdw>
                </a:effectLst>
                <a:ea typeface="仿宋_GB2312" pitchFamily="49" charset="-122"/>
              </a:rPr>
              <a:t>(II)</a:t>
            </a:r>
            <a:endParaRPr lang="zh-CN" altLang="en-US" sz="4400" dirty="0">
              <a:solidFill>
                <a:srgbClr val="C00000"/>
              </a:solidFill>
              <a:ea typeface="仿宋_GB2312" pitchFamily="49" charset="-122"/>
            </a:endParaRPr>
          </a:p>
        </p:txBody>
      </p:sp>
      <p:sp>
        <p:nvSpPr>
          <p:cNvPr id="4" name="Rectangle 5"/>
          <p:cNvSpPr>
            <a:spLocks noChangeArrowheads="1"/>
          </p:cNvSpPr>
          <p:nvPr/>
        </p:nvSpPr>
        <p:spPr bwMode="auto">
          <a:xfrm>
            <a:off x="595313" y="2314575"/>
            <a:ext cx="7850187" cy="3471863"/>
          </a:xfrm>
          <a:prstGeom prst="rect">
            <a:avLst/>
          </a:prstGeom>
          <a:noFill/>
          <a:ln w="9525">
            <a:noFill/>
            <a:miter lim="800000"/>
            <a:headEnd/>
            <a:tailEnd/>
          </a:ln>
          <a:effectLst/>
        </p:spPr>
        <p:txBody>
          <a:bodyPr/>
          <a:lstStyle/>
          <a:p>
            <a:pPr marL="342900" indent="-342900" algn="just">
              <a:spcBef>
                <a:spcPct val="20000"/>
              </a:spcBef>
              <a:buClr>
                <a:srgbClr val="800080"/>
              </a:buClr>
              <a:buSzPct val="50000"/>
              <a:buFont typeface="Wingdings" pitchFamily="2" charset="2"/>
              <a:buChar char="n"/>
              <a:defRPr/>
            </a:pPr>
            <a:r>
              <a:rPr lang="zh-CN" altLang="en-US" sz="2800" b="1" dirty="0">
                <a:solidFill>
                  <a:schemeClr val="tx2"/>
                </a:solidFill>
                <a:effectLst>
                  <a:outerShdw blurRad="38100" dist="38100" dir="2700000" algn="tl">
                    <a:srgbClr val="C0C0C0"/>
                  </a:outerShdw>
                </a:effectLst>
                <a:ea typeface="仿宋_GB2312" pitchFamily="49" charset="-122"/>
              </a:rPr>
              <a:t>标志域</a:t>
            </a:r>
            <a:r>
              <a:rPr lang="en-US" altLang="zh-CN" sz="2800" b="1" dirty="0" err="1">
                <a:solidFill>
                  <a:schemeClr val="tx2"/>
                </a:solidFill>
                <a:effectLst>
                  <a:outerShdw blurRad="38100" dist="38100" dir="2700000" algn="tl">
                    <a:srgbClr val="C0C0C0"/>
                  </a:outerShdw>
                </a:effectLst>
                <a:ea typeface="仿宋_GB2312" pitchFamily="49" charset="-122"/>
              </a:rPr>
              <a:t>utype</a:t>
            </a:r>
            <a:r>
              <a:rPr lang="en-US" altLang="zh-CN" sz="2800" b="1" dirty="0">
                <a:solidFill>
                  <a:schemeClr val="tx2"/>
                </a:solidFill>
                <a:effectLst>
                  <a:outerShdw blurRad="38100" dist="38100" dir="2700000" algn="tl">
                    <a:srgbClr val="C0C0C0"/>
                  </a:outerShdw>
                </a:effectLst>
                <a:ea typeface="仿宋_GB2312" pitchFamily="49" charset="-122"/>
              </a:rPr>
              <a:t>——</a:t>
            </a:r>
            <a:r>
              <a:rPr lang="zh-CN" altLang="en-US" sz="2800" b="1" dirty="0">
                <a:solidFill>
                  <a:schemeClr val="tx2"/>
                </a:solidFill>
                <a:effectLst>
                  <a:outerShdw blurRad="38100" dist="38100" dir="2700000" algn="tl">
                    <a:srgbClr val="C0C0C0"/>
                  </a:outerShdw>
                </a:effectLst>
                <a:ea typeface="仿宋_GB2312" pitchFamily="49" charset="-122"/>
              </a:rPr>
              <a:t>结点类型</a:t>
            </a:r>
            <a:r>
              <a:rPr lang="zh-CN" altLang="en-US" sz="2800" b="1" dirty="0">
                <a:solidFill>
                  <a:srgbClr val="0000CC"/>
                </a:solidFill>
                <a:effectLst>
                  <a:outerShdw blurRad="38100" dist="38100" dir="2700000" algn="tl">
                    <a:srgbClr val="C0C0C0"/>
                  </a:outerShdw>
                </a:effectLst>
                <a:ea typeface="仿宋_GB2312" pitchFamily="49" charset="-122"/>
              </a:rPr>
              <a:t>，</a:t>
            </a:r>
            <a:r>
              <a:rPr lang="en-US" altLang="zh-CN" sz="2800" b="1" dirty="0" err="1" smtClean="0">
                <a:solidFill>
                  <a:schemeClr val="tx2"/>
                </a:solidFill>
                <a:effectLst>
                  <a:outerShdw blurRad="38100" dist="38100" dir="2700000" algn="tl">
                    <a:srgbClr val="C0C0C0"/>
                  </a:outerShdw>
                </a:effectLst>
                <a:ea typeface="仿宋_GB2312" pitchFamily="49" charset="-122"/>
              </a:rPr>
              <a:t>utype</a:t>
            </a:r>
            <a:r>
              <a:rPr lang="en-US" altLang="zh-CN" sz="2800" b="1" dirty="0" smtClean="0">
                <a:solidFill>
                  <a:srgbClr val="CC0066"/>
                </a:solidFill>
                <a:effectLst>
                  <a:outerShdw blurRad="38100" dist="38100" dir="2700000" algn="tl">
                    <a:srgbClr val="C0C0C0"/>
                  </a:outerShdw>
                </a:effectLst>
                <a:ea typeface="仿宋_GB2312" pitchFamily="49" charset="-122"/>
              </a:rPr>
              <a:t>=0</a:t>
            </a:r>
            <a:r>
              <a:rPr lang="zh-CN" altLang="en-US" sz="2800" b="1" dirty="0">
                <a:solidFill>
                  <a:srgbClr val="0000CC"/>
                </a:solidFill>
                <a:effectLst>
                  <a:outerShdw blurRad="38100" dist="38100" dir="2700000" algn="tl">
                    <a:srgbClr val="C0C0C0"/>
                  </a:outerShdw>
                </a:effectLst>
                <a:ea typeface="仿宋_GB2312" pitchFamily="49" charset="-122"/>
              </a:rPr>
              <a:t>，表头</a:t>
            </a:r>
            <a:r>
              <a:rPr lang="zh-CN" altLang="en-US" sz="2800" b="1" dirty="0" smtClean="0">
                <a:solidFill>
                  <a:srgbClr val="0000CC"/>
                </a:solidFill>
                <a:effectLst>
                  <a:outerShdw blurRad="38100" dist="38100" dir="2700000" algn="tl">
                    <a:srgbClr val="C0C0C0"/>
                  </a:outerShdw>
                </a:effectLst>
                <a:ea typeface="仿宋_GB2312" pitchFamily="49" charset="-122"/>
              </a:rPr>
              <a:t>；</a:t>
            </a:r>
            <a:r>
              <a:rPr lang="en-US" altLang="zh-CN" sz="2800" b="1" dirty="0" err="1" smtClean="0">
                <a:solidFill>
                  <a:schemeClr val="tx2"/>
                </a:solidFill>
                <a:effectLst>
                  <a:outerShdw blurRad="38100" dist="38100" dir="2700000" algn="tl">
                    <a:srgbClr val="C0C0C0"/>
                  </a:outerShdw>
                </a:effectLst>
                <a:ea typeface="仿宋_GB2312" pitchFamily="49" charset="-122"/>
              </a:rPr>
              <a:t>utype</a:t>
            </a:r>
            <a:r>
              <a:rPr lang="en-US" altLang="zh-CN" sz="2800" b="1" dirty="0" smtClean="0">
                <a:solidFill>
                  <a:srgbClr val="CC0066"/>
                </a:solidFill>
                <a:effectLst>
                  <a:outerShdw blurRad="38100" dist="38100" dir="2700000" algn="tl">
                    <a:srgbClr val="C0C0C0"/>
                  </a:outerShdw>
                </a:effectLst>
                <a:ea typeface="仿宋_GB2312" pitchFamily="49" charset="-122"/>
              </a:rPr>
              <a:t>=1</a:t>
            </a:r>
            <a:r>
              <a:rPr lang="zh-CN" altLang="en-US" sz="2800" b="1" dirty="0">
                <a:solidFill>
                  <a:srgbClr val="0000CC"/>
                </a:solidFill>
                <a:effectLst>
                  <a:outerShdw blurRad="38100" dist="38100" dir="2700000" algn="tl">
                    <a:srgbClr val="C0C0C0"/>
                  </a:outerShdw>
                </a:effectLst>
                <a:ea typeface="仿宋_GB2312" pitchFamily="49" charset="-122"/>
              </a:rPr>
              <a:t>，原子</a:t>
            </a:r>
            <a:r>
              <a:rPr lang="zh-CN" altLang="en-US" sz="2800" b="1" dirty="0" smtClean="0">
                <a:solidFill>
                  <a:srgbClr val="0000CC"/>
                </a:solidFill>
                <a:effectLst>
                  <a:outerShdw blurRad="38100" dist="38100" dir="2700000" algn="tl">
                    <a:srgbClr val="C0C0C0"/>
                  </a:outerShdw>
                </a:effectLst>
                <a:ea typeface="仿宋_GB2312" pitchFamily="49" charset="-122"/>
              </a:rPr>
              <a:t>；</a:t>
            </a:r>
            <a:r>
              <a:rPr lang="en-US" altLang="zh-CN" sz="2800" b="1" dirty="0" err="1" smtClean="0">
                <a:solidFill>
                  <a:schemeClr val="tx2"/>
                </a:solidFill>
                <a:effectLst>
                  <a:outerShdw blurRad="38100" dist="38100" dir="2700000" algn="tl">
                    <a:srgbClr val="C0C0C0"/>
                  </a:outerShdw>
                </a:effectLst>
                <a:ea typeface="仿宋_GB2312" pitchFamily="49" charset="-122"/>
              </a:rPr>
              <a:t>utype</a:t>
            </a:r>
            <a:r>
              <a:rPr lang="en-US" altLang="zh-CN" sz="2800" b="1" dirty="0" smtClean="0">
                <a:solidFill>
                  <a:srgbClr val="CC0066"/>
                </a:solidFill>
                <a:effectLst>
                  <a:outerShdw blurRad="38100" dist="38100" dir="2700000" algn="tl">
                    <a:srgbClr val="C0C0C0"/>
                  </a:outerShdw>
                </a:effectLst>
                <a:ea typeface="仿宋_GB2312" pitchFamily="49" charset="-122"/>
              </a:rPr>
              <a:t>=2</a:t>
            </a:r>
            <a:r>
              <a:rPr lang="zh-CN" altLang="en-US" sz="2800" b="1" dirty="0">
                <a:solidFill>
                  <a:srgbClr val="0000CC"/>
                </a:solidFill>
                <a:effectLst>
                  <a:outerShdw blurRad="38100" dist="38100" dir="2700000" algn="tl">
                    <a:srgbClr val="C0C0C0"/>
                  </a:outerShdw>
                </a:effectLst>
                <a:ea typeface="仿宋_GB2312" pitchFamily="49" charset="-122"/>
              </a:rPr>
              <a:t>，子表。</a:t>
            </a:r>
          </a:p>
          <a:p>
            <a:pPr marL="342900" indent="-342900" algn="just">
              <a:spcBef>
                <a:spcPct val="20000"/>
              </a:spcBef>
              <a:buClr>
                <a:srgbClr val="800080"/>
              </a:buClr>
              <a:buSzPct val="50000"/>
              <a:buFont typeface="Wingdings" pitchFamily="2" charset="2"/>
              <a:buChar char="n"/>
              <a:defRPr/>
            </a:pPr>
            <a:r>
              <a:rPr lang="zh-CN" altLang="en-US" sz="2800" b="1" dirty="0">
                <a:solidFill>
                  <a:schemeClr val="tx2"/>
                </a:solidFill>
                <a:effectLst>
                  <a:outerShdw blurRad="38100" dist="38100" dir="2700000" algn="tl">
                    <a:srgbClr val="C0C0C0"/>
                  </a:outerShdw>
                </a:effectLst>
                <a:ea typeface="仿宋_GB2312" pitchFamily="49" charset="-122"/>
              </a:rPr>
              <a:t>信息域</a:t>
            </a:r>
            <a:r>
              <a:rPr lang="en-US" altLang="zh-CN" sz="2800" b="1" dirty="0">
                <a:solidFill>
                  <a:schemeClr val="tx2"/>
                </a:solidFill>
                <a:effectLst>
                  <a:outerShdw blurRad="38100" dist="38100" dir="2700000" algn="tl">
                    <a:srgbClr val="C0C0C0"/>
                  </a:outerShdw>
                </a:effectLst>
                <a:ea typeface="仿宋_GB2312" pitchFamily="49" charset="-122"/>
              </a:rPr>
              <a:t>info——</a:t>
            </a:r>
            <a:r>
              <a:rPr lang="en-US" altLang="zh-CN" sz="2800" b="1" dirty="0" err="1" smtClean="0">
                <a:solidFill>
                  <a:srgbClr val="006600"/>
                </a:solidFill>
                <a:effectLst>
                  <a:outerShdw blurRad="38100" dist="38100" dir="2700000" algn="tl">
                    <a:srgbClr val="C0C0C0"/>
                  </a:outerShdw>
                </a:effectLst>
                <a:ea typeface="仿宋_GB2312" pitchFamily="49" charset="-122"/>
              </a:rPr>
              <a:t>utype</a:t>
            </a:r>
            <a:r>
              <a:rPr lang="en-US" altLang="zh-CN" sz="2800" b="1" dirty="0" smtClean="0">
                <a:solidFill>
                  <a:srgbClr val="006600"/>
                </a:solidFill>
                <a:effectLst>
                  <a:outerShdw blurRad="38100" dist="38100" dir="2700000" algn="tl">
                    <a:srgbClr val="C0C0C0"/>
                  </a:outerShdw>
                </a:effectLst>
                <a:ea typeface="仿宋_GB2312" pitchFamily="49" charset="-122"/>
              </a:rPr>
              <a:t>=0</a:t>
            </a:r>
            <a:r>
              <a:rPr lang="zh-CN" altLang="en-US" sz="2800" b="1" dirty="0">
                <a:solidFill>
                  <a:srgbClr val="0000CC"/>
                </a:solidFill>
                <a:effectLst>
                  <a:outerShdw blurRad="38100" dist="38100" dir="2700000" algn="tl">
                    <a:srgbClr val="C0C0C0"/>
                  </a:outerShdw>
                </a:effectLst>
                <a:ea typeface="仿宋_GB2312" pitchFamily="49" charset="-122"/>
              </a:rPr>
              <a:t>时，存放引用计数</a:t>
            </a:r>
            <a:r>
              <a:rPr lang="en-US" altLang="zh-CN" sz="2800" b="1" dirty="0">
                <a:solidFill>
                  <a:srgbClr val="0000CC"/>
                </a:solidFill>
                <a:effectLst>
                  <a:outerShdw blurRad="38100" dist="38100" dir="2700000" algn="tl">
                    <a:srgbClr val="C0C0C0"/>
                  </a:outerShdw>
                </a:effectLst>
                <a:ea typeface="仿宋_GB2312" pitchFamily="49" charset="-122"/>
              </a:rPr>
              <a:t>(</a:t>
            </a:r>
            <a:r>
              <a:rPr lang="en-US" altLang="zh-CN" sz="2800" b="1" dirty="0">
                <a:solidFill>
                  <a:srgbClr val="CC0066"/>
                </a:solidFill>
                <a:effectLst>
                  <a:outerShdw blurRad="38100" dist="38100" dir="2700000" algn="tl">
                    <a:srgbClr val="C0C0C0"/>
                  </a:outerShdw>
                </a:effectLst>
                <a:ea typeface="仿宋_GB2312" pitchFamily="49" charset="-122"/>
              </a:rPr>
              <a:t>ref</a:t>
            </a:r>
            <a:r>
              <a:rPr lang="en-US" altLang="zh-CN" sz="2800" b="1" dirty="0">
                <a:solidFill>
                  <a:srgbClr val="0000CC"/>
                </a:solidFill>
                <a:effectLst>
                  <a:outerShdw blurRad="38100" dist="38100" dir="2700000" algn="tl">
                    <a:srgbClr val="C0C0C0"/>
                  </a:outerShdw>
                </a:effectLst>
                <a:ea typeface="仿宋_GB2312" pitchFamily="49" charset="-122"/>
              </a:rPr>
              <a:t>)</a:t>
            </a:r>
            <a:r>
              <a:rPr lang="zh-CN" altLang="en-US" sz="2800" b="1" dirty="0">
                <a:solidFill>
                  <a:srgbClr val="0000CC"/>
                </a:solidFill>
                <a:effectLst>
                  <a:outerShdw blurRad="38100" dist="38100" dir="2700000" algn="tl">
                    <a:srgbClr val="C0C0C0"/>
                  </a:outerShdw>
                </a:effectLst>
                <a:ea typeface="仿宋_GB2312" pitchFamily="49" charset="-122"/>
              </a:rPr>
              <a:t>；</a:t>
            </a:r>
            <a:r>
              <a:rPr lang="en-US" altLang="zh-CN" sz="2800" b="1" dirty="0" err="1" smtClean="0">
                <a:solidFill>
                  <a:srgbClr val="006600"/>
                </a:solidFill>
                <a:effectLst>
                  <a:outerShdw blurRad="38100" dist="38100" dir="2700000" algn="tl">
                    <a:srgbClr val="C0C0C0"/>
                  </a:outerShdw>
                </a:effectLst>
                <a:ea typeface="仿宋_GB2312" pitchFamily="49" charset="-122"/>
              </a:rPr>
              <a:t>utype</a:t>
            </a:r>
            <a:r>
              <a:rPr lang="en-US" altLang="zh-CN" sz="2800" b="1" dirty="0" smtClean="0">
                <a:solidFill>
                  <a:srgbClr val="006600"/>
                </a:solidFill>
                <a:effectLst>
                  <a:outerShdw blurRad="38100" dist="38100" dir="2700000" algn="tl">
                    <a:srgbClr val="C0C0C0"/>
                  </a:outerShdw>
                </a:effectLst>
                <a:ea typeface="仿宋_GB2312" pitchFamily="49" charset="-122"/>
              </a:rPr>
              <a:t>=1</a:t>
            </a:r>
            <a:r>
              <a:rPr lang="zh-CN" altLang="en-US" sz="2800" b="1" dirty="0">
                <a:solidFill>
                  <a:srgbClr val="0000CC"/>
                </a:solidFill>
                <a:effectLst>
                  <a:outerShdw blurRad="38100" dist="38100" dir="2700000" algn="tl">
                    <a:srgbClr val="C0C0C0"/>
                  </a:outerShdw>
                </a:effectLst>
                <a:ea typeface="仿宋_GB2312" pitchFamily="49" charset="-122"/>
              </a:rPr>
              <a:t>时，存放数据值</a:t>
            </a:r>
            <a:r>
              <a:rPr lang="en-US" altLang="zh-CN" sz="2800" b="1" dirty="0">
                <a:solidFill>
                  <a:srgbClr val="0000CC"/>
                </a:solidFill>
                <a:effectLst>
                  <a:outerShdw blurRad="38100" dist="38100" dir="2700000" algn="tl">
                    <a:srgbClr val="C0C0C0"/>
                  </a:outerShdw>
                </a:effectLst>
                <a:ea typeface="仿宋_GB2312" pitchFamily="49" charset="-122"/>
              </a:rPr>
              <a:t>(</a:t>
            </a:r>
            <a:r>
              <a:rPr lang="en-US" altLang="zh-CN" sz="2800" b="1" dirty="0">
                <a:solidFill>
                  <a:srgbClr val="CC0066"/>
                </a:solidFill>
                <a:effectLst>
                  <a:outerShdw blurRad="38100" dist="38100" dir="2700000" algn="tl">
                    <a:srgbClr val="C0C0C0"/>
                  </a:outerShdw>
                </a:effectLst>
                <a:ea typeface="仿宋_GB2312" pitchFamily="49" charset="-122"/>
              </a:rPr>
              <a:t>value</a:t>
            </a:r>
            <a:r>
              <a:rPr lang="en-US" altLang="zh-CN" sz="2800" b="1" dirty="0">
                <a:solidFill>
                  <a:srgbClr val="0000CC"/>
                </a:solidFill>
                <a:effectLst>
                  <a:outerShdw blurRad="38100" dist="38100" dir="2700000" algn="tl">
                    <a:srgbClr val="C0C0C0"/>
                  </a:outerShdw>
                </a:effectLst>
                <a:ea typeface="仿宋_GB2312" pitchFamily="49" charset="-122"/>
              </a:rPr>
              <a:t>)</a:t>
            </a:r>
            <a:r>
              <a:rPr lang="zh-CN" altLang="en-US" sz="2800" b="1" dirty="0">
                <a:solidFill>
                  <a:srgbClr val="0000CC"/>
                </a:solidFill>
                <a:effectLst>
                  <a:outerShdw blurRad="38100" dist="38100" dir="2700000" algn="tl">
                    <a:srgbClr val="C0C0C0"/>
                  </a:outerShdw>
                </a:effectLst>
                <a:ea typeface="仿宋_GB2312" pitchFamily="49" charset="-122"/>
              </a:rPr>
              <a:t>；</a:t>
            </a:r>
            <a:r>
              <a:rPr lang="en-US" altLang="zh-CN" sz="2800" b="1" dirty="0" err="1" smtClean="0">
                <a:solidFill>
                  <a:srgbClr val="006600"/>
                </a:solidFill>
                <a:effectLst>
                  <a:outerShdw blurRad="38100" dist="38100" dir="2700000" algn="tl">
                    <a:srgbClr val="C0C0C0"/>
                  </a:outerShdw>
                </a:effectLst>
                <a:ea typeface="仿宋_GB2312" pitchFamily="49" charset="-122"/>
              </a:rPr>
              <a:t>utype</a:t>
            </a:r>
            <a:r>
              <a:rPr lang="en-US" altLang="zh-CN" sz="2800" b="1" dirty="0" smtClean="0">
                <a:solidFill>
                  <a:srgbClr val="006600"/>
                </a:solidFill>
                <a:effectLst>
                  <a:outerShdw blurRad="38100" dist="38100" dir="2700000" algn="tl">
                    <a:srgbClr val="C0C0C0"/>
                  </a:outerShdw>
                </a:effectLst>
                <a:ea typeface="仿宋_GB2312" pitchFamily="49" charset="-122"/>
              </a:rPr>
              <a:t>=2</a:t>
            </a:r>
            <a:r>
              <a:rPr lang="zh-CN" altLang="en-US" sz="2800" b="1" dirty="0">
                <a:solidFill>
                  <a:srgbClr val="0000CC"/>
                </a:solidFill>
                <a:effectLst>
                  <a:outerShdw blurRad="38100" dist="38100" dir="2700000" algn="tl">
                    <a:srgbClr val="C0C0C0"/>
                  </a:outerShdw>
                </a:effectLst>
                <a:ea typeface="仿宋_GB2312" pitchFamily="49" charset="-122"/>
              </a:rPr>
              <a:t>时，存放指向子表表头的指针</a:t>
            </a:r>
            <a:r>
              <a:rPr lang="en-US" altLang="zh-CN" sz="2800" b="1" dirty="0">
                <a:solidFill>
                  <a:srgbClr val="0000CC"/>
                </a:solidFill>
                <a:effectLst>
                  <a:outerShdw blurRad="38100" dist="38100" dir="2700000" algn="tl">
                    <a:srgbClr val="C0C0C0"/>
                  </a:outerShdw>
                </a:effectLst>
                <a:ea typeface="仿宋_GB2312" pitchFamily="49" charset="-122"/>
              </a:rPr>
              <a:t>(</a:t>
            </a:r>
            <a:r>
              <a:rPr lang="en-US" altLang="zh-CN" sz="2800" b="1" dirty="0" err="1">
                <a:solidFill>
                  <a:srgbClr val="CC0066"/>
                </a:solidFill>
                <a:effectLst>
                  <a:outerShdw blurRad="38100" dist="38100" dir="2700000" algn="tl">
                    <a:srgbClr val="C0C0C0"/>
                  </a:outerShdw>
                </a:effectLst>
                <a:ea typeface="仿宋_GB2312" pitchFamily="49" charset="-122"/>
              </a:rPr>
              <a:t>hlink</a:t>
            </a:r>
            <a:r>
              <a:rPr lang="en-US" altLang="zh-CN" sz="2800" b="1" dirty="0">
                <a:solidFill>
                  <a:srgbClr val="0000CC"/>
                </a:solidFill>
                <a:effectLst>
                  <a:outerShdw blurRad="38100" dist="38100" dir="2700000" algn="tl">
                    <a:srgbClr val="C0C0C0"/>
                  </a:outerShdw>
                </a:effectLst>
                <a:ea typeface="仿宋_GB2312" pitchFamily="49" charset="-122"/>
              </a:rPr>
              <a:t>)</a:t>
            </a:r>
            <a:r>
              <a:rPr lang="zh-CN" altLang="en-US" sz="2800" b="1" dirty="0">
                <a:solidFill>
                  <a:srgbClr val="0000CC"/>
                </a:solidFill>
                <a:effectLst>
                  <a:outerShdw blurRad="38100" dist="38100" dir="2700000" algn="tl">
                    <a:srgbClr val="C0C0C0"/>
                  </a:outerShdw>
                </a:effectLst>
                <a:ea typeface="仿宋_GB2312" pitchFamily="49" charset="-122"/>
              </a:rPr>
              <a:t>。</a:t>
            </a:r>
          </a:p>
          <a:p>
            <a:pPr marL="342900" indent="-342900">
              <a:spcBef>
                <a:spcPct val="20000"/>
              </a:spcBef>
              <a:buClr>
                <a:srgbClr val="800080"/>
              </a:buClr>
              <a:buSzPct val="50000"/>
              <a:buFont typeface="Wingdings" pitchFamily="2" charset="2"/>
              <a:buChar char="n"/>
              <a:defRPr/>
            </a:pPr>
            <a:r>
              <a:rPr lang="zh-CN" altLang="en-US" sz="2800" b="1" dirty="0">
                <a:solidFill>
                  <a:schemeClr val="tx2"/>
                </a:solidFill>
                <a:effectLst>
                  <a:outerShdw blurRad="38100" dist="38100" dir="2700000" algn="tl">
                    <a:srgbClr val="C0C0C0"/>
                  </a:outerShdw>
                </a:effectLst>
                <a:ea typeface="仿宋_GB2312" pitchFamily="49" charset="-122"/>
              </a:rPr>
              <a:t>尾指针域</a:t>
            </a:r>
            <a:r>
              <a:rPr lang="en-US" altLang="zh-CN" sz="2800" b="1" dirty="0" err="1">
                <a:solidFill>
                  <a:schemeClr val="tx2"/>
                </a:solidFill>
                <a:effectLst>
                  <a:outerShdw blurRad="38100" dist="38100" dir="2700000" algn="tl">
                    <a:srgbClr val="C0C0C0"/>
                  </a:outerShdw>
                </a:effectLst>
                <a:ea typeface="仿宋_GB2312" pitchFamily="49" charset="-122"/>
              </a:rPr>
              <a:t>tlink</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err="1" smtClean="0">
                <a:solidFill>
                  <a:srgbClr val="006600"/>
                </a:solidFill>
                <a:effectLst>
                  <a:outerShdw blurRad="38100" dist="38100" dir="2700000" algn="tl">
                    <a:srgbClr val="C0C0C0"/>
                  </a:outerShdw>
                </a:effectLst>
                <a:ea typeface="仿宋_GB2312" pitchFamily="49" charset="-122"/>
              </a:rPr>
              <a:t>utype</a:t>
            </a:r>
            <a:r>
              <a:rPr lang="en-US" altLang="zh-CN" sz="2800" b="1" dirty="0" smtClean="0">
                <a:solidFill>
                  <a:srgbClr val="006600"/>
                </a:solidFill>
                <a:effectLst>
                  <a:outerShdw blurRad="38100" dist="38100" dir="2700000" algn="tl">
                    <a:srgbClr val="C0C0C0"/>
                  </a:outerShdw>
                </a:effectLst>
                <a:ea typeface="仿宋_GB2312" pitchFamily="49" charset="-122"/>
              </a:rPr>
              <a:t>=0</a:t>
            </a:r>
            <a:r>
              <a:rPr lang="zh-CN" altLang="en-US" sz="2800" b="1" dirty="0">
                <a:solidFill>
                  <a:srgbClr val="0000CC"/>
                </a:solidFill>
                <a:effectLst>
                  <a:outerShdw blurRad="38100" dist="38100" dir="2700000" algn="tl">
                    <a:srgbClr val="C0C0C0"/>
                  </a:outerShdw>
                </a:effectLst>
                <a:ea typeface="仿宋_GB2312" pitchFamily="49" charset="-122"/>
              </a:rPr>
              <a:t>时，指向该表第一个结点；</a:t>
            </a:r>
            <a:r>
              <a:rPr lang="en-US" altLang="zh-CN" sz="2800" b="1" dirty="0" smtClean="0">
                <a:solidFill>
                  <a:srgbClr val="006600"/>
                </a:solidFill>
                <a:effectLst>
                  <a:outerShdw blurRad="38100" dist="38100" dir="2700000" algn="tl">
                    <a:srgbClr val="C0C0C0"/>
                  </a:outerShdw>
                </a:effectLst>
                <a:ea typeface="仿宋_GB2312" pitchFamily="49" charset="-122"/>
              </a:rPr>
              <a:t>utype</a:t>
            </a:r>
            <a:r>
              <a:rPr lang="en-US" altLang="zh-CN" sz="2800" b="1" dirty="0" smtClean="0">
                <a:solidFill>
                  <a:srgbClr val="006600"/>
                </a:solidFill>
                <a:effectLst>
                  <a:outerShdw blurRad="38100" dist="38100" dir="2700000" algn="tl">
                    <a:srgbClr val="C0C0C0"/>
                  </a:outerShdw>
                </a:effectLst>
                <a:ea typeface="仿宋_GB2312" pitchFamily="49" charset="-122"/>
                <a:sym typeface="Symbol" pitchFamily="18" charset="2"/>
              </a:rPr>
              <a:t></a:t>
            </a:r>
            <a:r>
              <a:rPr lang="en-US" altLang="zh-CN" sz="2800" b="1" dirty="0" smtClean="0">
                <a:solidFill>
                  <a:srgbClr val="006600"/>
                </a:solidFill>
                <a:effectLst>
                  <a:outerShdw blurRad="38100" dist="38100" dir="2700000" algn="tl">
                    <a:srgbClr val="C0C0C0"/>
                  </a:outerShdw>
                </a:effectLst>
                <a:ea typeface="仿宋_GB2312" pitchFamily="49" charset="-122"/>
              </a:rPr>
              <a:t>0</a:t>
            </a:r>
            <a:r>
              <a:rPr lang="zh-CN" altLang="en-US" sz="2800" b="1" dirty="0">
                <a:solidFill>
                  <a:srgbClr val="0000CC"/>
                </a:solidFill>
                <a:effectLst>
                  <a:outerShdw blurRad="38100" dist="38100" dir="2700000" algn="tl">
                    <a:srgbClr val="C0C0C0"/>
                  </a:outerShdw>
                </a:effectLst>
                <a:ea typeface="仿宋_GB2312" pitchFamily="49" charset="-122"/>
              </a:rPr>
              <a:t>时，</a:t>
            </a:r>
            <a:r>
              <a:rPr lang="zh-CN" altLang="en-US" sz="2800" b="1" dirty="0">
                <a:solidFill>
                  <a:srgbClr val="0000CC"/>
                </a:solidFill>
                <a:effectLst>
                  <a:outerShdw blurRad="38100" dist="38100" dir="2700000" algn="tl">
                    <a:srgbClr val="C0C0C0"/>
                  </a:outerShdw>
                </a:effectLst>
                <a:ea typeface="仿宋_GB2312" pitchFamily="49" charset="-122"/>
                <a:sym typeface="Symbol" pitchFamily="18" charset="2"/>
              </a:rPr>
              <a:t>指向同一层下一个结点。</a:t>
            </a:r>
          </a:p>
        </p:txBody>
      </p:sp>
      <p:sp>
        <p:nvSpPr>
          <p:cNvPr id="5" name="Rectangle 6"/>
          <p:cNvSpPr>
            <a:spLocks noChangeArrowheads="1"/>
          </p:cNvSpPr>
          <p:nvPr/>
        </p:nvSpPr>
        <p:spPr bwMode="auto">
          <a:xfrm>
            <a:off x="1585913" y="1552575"/>
            <a:ext cx="5715000" cy="441325"/>
          </a:xfrm>
          <a:prstGeom prst="rect">
            <a:avLst/>
          </a:prstGeom>
          <a:solidFill>
            <a:srgbClr val="CCFFFF"/>
          </a:solidFill>
          <a:ln w="19050">
            <a:solidFill>
              <a:srgbClr val="339966"/>
            </a:solidFill>
            <a:miter lim="800000"/>
            <a:headEnd/>
            <a:tailEnd/>
          </a:ln>
          <a:effectLst>
            <a:outerShdw dist="107763" dir="2700000" algn="ctr" rotWithShape="0">
              <a:schemeClr val="bg2"/>
            </a:outerShdw>
          </a:effectLst>
        </p:spPr>
        <p:txBody>
          <a:bodyPr wrap="none" anchor="ctr"/>
          <a:lstStyle/>
          <a:p>
            <a:pPr>
              <a:defRPr/>
            </a:pPr>
            <a:r>
              <a:rPr lang="en-US" altLang="zh-CN" sz="2800" b="1">
                <a:solidFill>
                  <a:schemeClr val="hlink"/>
                </a:solidFill>
              </a:rPr>
              <a:t> </a:t>
            </a:r>
            <a:endParaRPr lang="en-US" altLang="zh-CN"/>
          </a:p>
        </p:txBody>
      </p:sp>
      <p:sp>
        <p:nvSpPr>
          <p:cNvPr id="6" name="Line 7"/>
          <p:cNvSpPr>
            <a:spLocks noChangeShapeType="1"/>
          </p:cNvSpPr>
          <p:nvPr/>
        </p:nvSpPr>
        <p:spPr bwMode="auto">
          <a:xfrm>
            <a:off x="3490913" y="1552575"/>
            <a:ext cx="0" cy="441325"/>
          </a:xfrm>
          <a:prstGeom prst="line">
            <a:avLst/>
          </a:prstGeom>
          <a:noFill/>
          <a:ln w="19050">
            <a:solidFill>
              <a:srgbClr val="339966"/>
            </a:solidFill>
            <a:round/>
            <a:headEnd/>
            <a:tailEnd/>
          </a:ln>
        </p:spPr>
        <p:txBody>
          <a:bodyPr wrap="none" anchor="ctr"/>
          <a:lstStyle/>
          <a:p>
            <a:endParaRPr lang="zh-CN" altLang="en-US"/>
          </a:p>
        </p:txBody>
      </p:sp>
      <p:sp>
        <p:nvSpPr>
          <p:cNvPr id="7" name="Line 8"/>
          <p:cNvSpPr>
            <a:spLocks noChangeShapeType="1"/>
          </p:cNvSpPr>
          <p:nvPr/>
        </p:nvSpPr>
        <p:spPr bwMode="auto">
          <a:xfrm flipH="1" flipV="1">
            <a:off x="5472113" y="1552575"/>
            <a:ext cx="0" cy="441325"/>
          </a:xfrm>
          <a:prstGeom prst="line">
            <a:avLst/>
          </a:prstGeom>
          <a:noFill/>
          <a:ln w="19050">
            <a:solidFill>
              <a:srgbClr val="339966"/>
            </a:solidFill>
            <a:round/>
            <a:headEnd/>
            <a:tailEnd/>
          </a:ln>
        </p:spPr>
        <p:txBody>
          <a:bodyPr wrap="none" anchor="ctr"/>
          <a:lstStyle/>
          <a:p>
            <a:endParaRPr lang="zh-CN" altLang="en-US"/>
          </a:p>
        </p:txBody>
      </p:sp>
      <p:sp>
        <p:nvSpPr>
          <p:cNvPr id="8" name="Text Box 9"/>
          <p:cNvSpPr txBox="1">
            <a:spLocks noChangeArrowheads="1"/>
          </p:cNvSpPr>
          <p:nvPr/>
        </p:nvSpPr>
        <p:spPr bwMode="auto">
          <a:xfrm>
            <a:off x="2000250" y="1428750"/>
            <a:ext cx="5102225" cy="584200"/>
          </a:xfrm>
          <a:prstGeom prst="rect">
            <a:avLst/>
          </a:prstGeom>
          <a:noFill/>
          <a:ln w="9525">
            <a:noFill/>
            <a:miter lim="800000"/>
            <a:headEnd/>
            <a:tailEnd/>
          </a:ln>
          <a:effectLst/>
        </p:spPr>
        <p:txBody>
          <a:bodyPr>
            <a:spAutoFit/>
          </a:bodyPr>
          <a:lstStyle/>
          <a:p>
            <a:pPr>
              <a:defRPr/>
            </a:pPr>
            <a:r>
              <a:rPr lang="en-US" altLang="zh-CN" sz="3200" b="1" dirty="0" err="1">
                <a:solidFill>
                  <a:schemeClr val="tx2"/>
                </a:solidFill>
                <a:effectLst>
                  <a:outerShdw blurRad="38100" dist="38100" dir="2700000" algn="tl">
                    <a:srgbClr val="C0C0C0"/>
                  </a:outerShdw>
                </a:effectLst>
                <a:latin typeface="+mn-lt"/>
              </a:rPr>
              <a:t>utype</a:t>
            </a:r>
            <a:r>
              <a:rPr lang="en-US" altLang="zh-CN" sz="3200" b="1" dirty="0">
                <a:solidFill>
                  <a:schemeClr val="tx2"/>
                </a:solidFill>
                <a:effectLst>
                  <a:outerShdw blurRad="38100" dist="38100" dir="2700000" algn="tl">
                    <a:srgbClr val="C0C0C0"/>
                  </a:outerShdw>
                </a:effectLst>
                <a:latin typeface="+mn-lt"/>
              </a:rPr>
              <a:t>           info            </a:t>
            </a:r>
            <a:r>
              <a:rPr lang="en-US" altLang="zh-CN" sz="3200" b="1" dirty="0" err="1">
                <a:solidFill>
                  <a:schemeClr val="tx2"/>
                </a:solidFill>
                <a:effectLst>
                  <a:outerShdw blurRad="38100" dist="38100" dir="2700000" algn="tl">
                    <a:srgbClr val="C0C0C0"/>
                  </a:outerShdw>
                </a:effectLst>
                <a:latin typeface="+mn-lt"/>
              </a:rPr>
              <a:t>tlink</a:t>
            </a:r>
            <a:r>
              <a:rPr lang="en-US" altLang="zh-CN" dirty="0">
                <a:latin typeface="+mn-lt"/>
              </a:rPr>
              <a:t> </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box(in)">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box(in)">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box(in)">
                                      <p:cBhvr>
                                        <p:cTn id="3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62</a:t>
            </a:fld>
            <a:endParaRPr lang="en-US" altLang="zh-CN"/>
          </a:p>
        </p:txBody>
      </p:sp>
      <p:sp>
        <p:nvSpPr>
          <p:cNvPr id="156" name="Text Box 4"/>
          <p:cNvSpPr txBox="1">
            <a:spLocks noChangeArrowheads="1"/>
          </p:cNvSpPr>
          <p:nvPr/>
        </p:nvSpPr>
        <p:spPr bwMode="auto">
          <a:xfrm>
            <a:off x="4523095" y="261677"/>
            <a:ext cx="4038600" cy="641350"/>
          </a:xfrm>
          <a:prstGeom prst="rect">
            <a:avLst/>
          </a:prstGeom>
          <a:noFill/>
          <a:ln w="9525">
            <a:noFill/>
            <a:miter lim="800000"/>
            <a:headEnd/>
            <a:tailEnd/>
          </a:ln>
          <a:effectLst/>
        </p:spPr>
        <p:txBody>
          <a:bodyPr>
            <a:spAutoFit/>
          </a:bodyPr>
          <a:lstStyle/>
          <a:p>
            <a:pPr>
              <a:defRPr/>
            </a:pPr>
            <a:r>
              <a:rPr lang="zh-CN" altLang="en-US" sz="3600" b="1" dirty="0">
                <a:solidFill>
                  <a:srgbClr val="800080"/>
                </a:solidFill>
                <a:effectLst>
                  <a:outerShdw blurRad="38100" dist="38100" dir="2700000" algn="tl">
                    <a:srgbClr val="C0C0C0"/>
                  </a:outerShdw>
                </a:effectLst>
                <a:latin typeface="仿宋_GB2312" pitchFamily="49" charset="-122"/>
                <a:ea typeface="仿宋_GB2312" pitchFamily="49" charset="-122"/>
              </a:rPr>
              <a:t>广义表的存储表示</a:t>
            </a:r>
            <a:endParaRPr lang="zh-CN" altLang="en-US" sz="3600" b="1" dirty="0">
              <a:solidFill>
                <a:srgbClr val="800080"/>
              </a:solidFill>
              <a:latin typeface="隶书" pitchFamily="49" charset="-122"/>
              <a:ea typeface="隶书" pitchFamily="49" charset="-122"/>
            </a:endParaRPr>
          </a:p>
        </p:txBody>
      </p:sp>
      <p:sp>
        <p:nvSpPr>
          <p:cNvPr id="157" name="Rectangle 5" descr="再生纸"/>
          <p:cNvSpPr>
            <a:spLocks noChangeArrowheads="1"/>
          </p:cNvSpPr>
          <p:nvPr/>
        </p:nvSpPr>
        <p:spPr bwMode="auto">
          <a:xfrm>
            <a:off x="1551295" y="60084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58" name="Line 6"/>
          <p:cNvSpPr>
            <a:spLocks noChangeShapeType="1"/>
          </p:cNvSpPr>
          <p:nvPr/>
        </p:nvSpPr>
        <p:spPr bwMode="auto">
          <a:xfrm>
            <a:off x="1932295" y="6008427"/>
            <a:ext cx="0" cy="381000"/>
          </a:xfrm>
          <a:prstGeom prst="line">
            <a:avLst/>
          </a:prstGeom>
          <a:noFill/>
          <a:ln w="9525">
            <a:solidFill>
              <a:srgbClr val="333399"/>
            </a:solidFill>
            <a:round/>
            <a:headEnd/>
            <a:tailEnd/>
          </a:ln>
        </p:spPr>
        <p:txBody>
          <a:bodyPr wrap="none" anchor="ctr"/>
          <a:lstStyle/>
          <a:p>
            <a:endParaRPr lang="zh-CN" altLang="en-US"/>
          </a:p>
        </p:txBody>
      </p:sp>
      <p:sp>
        <p:nvSpPr>
          <p:cNvPr id="159" name="Line 7"/>
          <p:cNvSpPr>
            <a:spLocks noChangeShapeType="1"/>
          </p:cNvSpPr>
          <p:nvPr/>
        </p:nvSpPr>
        <p:spPr bwMode="auto">
          <a:xfrm>
            <a:off x="2313295" y="6008427"/>
            <a:ext cx="0" cy="381000"/>
          </a:xfrm>
          <a:prstGeom prst="line">
            <a:avLst/>
          </a:prstGeom>
          <a:noFill/>
          <a:ln w="9525">
            <a:solidFill>
              <a:srgbClr val="333399"/>
            </a:solidFill>
            <a:round/>
            <a:headEnd/>
            <a:tailEnd/>
          </a:ln>
        </p:spPr>
        <p:txBody>
          <a:bodyPr wrap="none" anchor="ctr"/>
          <a:lstStyle/>
          <a:p>
            <a:endParaRPr lang="zh-CN" altLang="en-US"/>
          </a:p>
        </p:txBody>
      </p:sp>
      <p:sp>
        <p:nvSpPr>
          <p:cNvPr id="160" name="Rectangle 8" descr="再生纸"/>
          <p:cNvSpPr>
            <a:spLocks noChangeArrowheads="1"/>
          </p:cNvSpPr>
          <p:nvPr/>
        </p:nvSpPr>
        <p:spPr bwMode="auto">
          <a:xfrm>
            <a:off x="2999095" y="60084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61" name="Line 9"/>
          <p:cNvSpPr>
            <a:spLocks noChangeShapeType="1"/>
          </p:cNvSpPr>
          <p:nvPr/>
        </p:nvSpPr>
        <p:spPr bwMode="auto">
          <a:xfrm>
            <a:off x="3380095" y="6008427"/>
            <a:ext cx="0" cy="381000"/>
          </a:xfrm>
          <a:prstGeom prst="line">
            <a:avLst/>
          </a:prstGeom>
          <a:noFill/>
          <a:ln w="9525">
            <a:solidFill>
              <a:srgbClr val="333399"/>
            </a:solidFill>
            <a:round/>
            <a:headEnd/>
            <a:tailEnd/>
          </a:ln>
        </p:spPr>
        <p:txBody>
          <a:bodyPr wrap="none" anchor="ctr"/>
          <a:lstStyle/>
          <a:p>
            <a:endParaRPr lang="zh-CN" altLang="en-US"/>
          </a:p>
        </p:txBody>
      </p:sp>
      <p:sp>
        <p:nvSpPr>
          <p:cNvPr id="162" name="Line 10"/>
          <p:cNvSpPr>
            <a:spLocks noChangeShapeType="1"/>
          </p:cNvSpPr>
          <p:nvPr/>
        </p:nvSpPr>
        <p:spPr bwMode="auto">
          <a:xfrm>
            <a:off x="3761095" y="6008427"/>
            <a:ext cx="0" cy="381000"/>
          </a:xfrm>
          <a:prstGeom prst="line">
            <a:avLst/>
          </a:prstGeom>
          <a:noFill/>
          <a:ln w="9525">
            <a:solidFill>
              <a:srgbClr val="333399"/>
            </a:solidFill>
            <a:round/>
            <a:headEnd/>
            <a:tailEnd/>
          </a:ln>
        </p:spPr>
        <p:txBody>
          <a:bodyPr wrap="none" anchor="ctr"/>
          <a:lstStyle/>
          <a:p>
            <a:endParaRPr lang="zh-CN" altLang="en-US"/>
          </a:p>
        </p:txBody>
      </p:sp>
      <p:sp>
        <p:nvSpPr>
          <p:cNvPr id="163" name="Rectangle 11" descr="再生纸"/>
          <p:cNvSpPr>
            <a:spLocks noChangeArrowheads="1"/>
          </p:cNvSpPr>
          <p:nvPr/>
        </p:nvSpPr>
        <p:spPr bwMode="auto">
          <a:xfrm>
            <a:off x="4446895" y="60084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64" name="Line 12"/>
          <p:cNvSpPr>
            <a:spLocks noChangeShapeType="1"/>
          </p:cNvSpPr>
          <p:nvPr/>
        </p:nvSpPr>
        <p:spPr bwMode="auto">
          <a:xfrm>
            <a:off x="4827895" y="6008427"/>
            <a:ext cx="0" cy="381000"/>
          </a:xfrm>
          <a:prstGeom prst="line">
            <a:avLst/>
          </a:prstGeom>
          <a:noFill/>
          <a:ln w="9525">
            <a:solidFill>
              <a:srgbClr val="333399"/>
            </a:solidFill>
            <a:round/>
            <a:headEnd/>
            <a:tailEnd/>
          </a:ln>
        </p:spPr>
        <p:txBody>
          <a:bodyPr wrap="none" anchor="ctr"/>
          <a:lstStyle/>
          <a:p>
            <a:endParaRPr lang="zh-CN" altLang="en-US"/>
          </a:p>
        </p:txBody>
      </p:sp>
      <p:sp>
        <p:nvSpPr>
          <p:cNvPr id="165" name="Line 13"/>
          <p:cNvSpPr>
            <a:spLocks noChangeShapeType="1"/>
          </p:cNvSpPr>
          <p:nvPr/>
        </p:nvSpPr>
        <p:spPr bwMode="auto">
          <a:xfrm>
            <a:off x="5208895" y="6008427"/>
            <a:ext cx="0" cy="381000"/>
          </a:xfrm>
          <a:prstGeom prst="line">
            <a:avLst/>
          </a:prstGeom>
          <a:noFill/>
          <a:ln w="9525">
            <a:solidFill>
              <a:srgbClr val="333399"/>
            </a:solidFill>
            <a:round/>
            <a:headEnd/>
            <a:tailEnd/>
          </a:ln>
        </p:spPr>
        <p:txBody>
          <a:bodyPr wrap="none" anchor="ctr"/>
          <a:lstStyle/>
          <a:p>
            <a:endParaRPr lang="zh-CN" altLang="en-US"/>
          </a:p>
        </p:txBody>
      </p:sp>
      <p:sp>
        <p:nvSpPr>
          <p:cNvPr id="166" name="Line 14"/>
          <p:cNvSpPr>
            <a:spLocks noChangeShapeType="1"/>
          </p:cNvSpPr>
          <p:nvPr/>
        </p:nvSpPr>
        <p:spPr bwMode="auto">
          <a:xfrm>
            <a:off x="2541895" y="61608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67" name="Line 15"/>
          <p:cNvSpPr>
            <a:spLocks noChangeShapeType="1"/>
          </p:cNvSpPr>
          <p:nvPr/>
        </p:nvSpPr>
        <p:spPr bwMode="auto">
          <a:xfrm>
            <a:off x="1322695" y="6084627"/>
            <a:ext cx="2286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68" name="Line 16"/>
          <p:cNvSpPr>
            <a:spLocks noChangeShapeType="1"/>
          </p:cNvSpPr>
          <p:nvPr/>
        </p:nvSpPr>
        <p:spPr bwMode="auto">
          <a:xfrm>
            <a:off x="3989695" y="61608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69" name="Rectangle 17" descr="再生纸"/>
          <p:cNvSpPr>
            <a:spLocks noChangeArrowheads="1"/>
          </p:cNvSpPr>
          <p:nvPr/>
        </p:nvSpPr>
        <p:spPr bwMode="auto">
          <a:xfrm>
            <a:off x="1551295" y="51702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70" name="Line 18"/>
          <p:cNvSpPr>
            <a:spLocks noChangeShapeType="1"/>
          </p:cNvSpPr>
          <p:nvPr/>
        </p:nvSpPr>
        <p:spPr bwMode="auto">
          <a:xfrm>
            <a:off x="1932295" y="5170227"/>
            <a:ext cx="0" cy="381000"/>
          </a:xfrm>
          <a:prstGeom prst="line">
            <a:avLst/>
          </a:prstGeom>
          <a:noFill/>
          <a:ln w="9525">
            <a:solidFill>
              <a:srgbClr val="333399"/>
            </a:solidFill>
            <a:round/>
            <a:headEnd/>
            <a:tailEnd/>
          </a:ln>
        </p:spPr>
        <p:txBody>
          <a:bodyPr wrap="none" anchor="ctr"/>
          <a:lstStyle/>
          <a:p>
            <a:endParaRPr lang="zh-CN" altLang="en-US"/>
          </a:p>
        </p:txBody>
      </p:sp>
      <p:sp>
        <p:nvSpPr>
          <p:cNvPr id="171" name="Line 19"/>
          <p:cNvSpPr>
            <a:spLocks noChangeShapeType="1"/>
          </p:cNvSpPr>
          <p:nvPr/>
        </p:nvSpPr>
        <p:spPr bwMode="auto">
          <a:xfrm>
            <a:off x="2313295" y="5170227"/>
            <a:ext cx="0" cy="381000"/>
          </a:xfrm>
          <a:prstGeom prst="line">
            <a:avLst/>
          </a:prstGeom>
          <a:noFill/>
          <a:ln w="9525">
            <a:solidFill>
              <a:srgbClr val="333399"/>
            </a:solidFill>
            <a:round/>
            <a:headEnd/>
            <a:tailEnd/>
          </a:ln>
        </p:spPr>
        <p:txBody>
          <a:bodyPr wrap="none" anchor="ctr"/>
          <a:lstStyle/>
          <a:p>
            <a:endParaRPr lang="zh-CN" altLang="en-US"/>
          </a:p>
        </p:txBody>
      </p:sp>
      <p:sp>
        <p:nvSpPr>
          <p:cNvPr id="172" name="Rectangle 20" descr="再生纸"/>
          <p:cNvSpPr>
            <a:spLocks noChangeArrowheads="1"/>
          </p:cNvSpPr>
          <p:nvPr/>
        </p:nvSpPr>
        <p:spPr bwMode="auto">
          <a:xfrm>
            <a:off x="2999095" y="51702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73" name="Line 21"/>
          <p:cNvSpPr>
            <a:spLocks noChangeShapeType="1"/>
          </p:cNvSpPr>
          <p:nvPr/>
        </p:nvSpPr>
        <p:spPr bwMode="auto">
          <a:xfrm>
            <a:off x="3380095" y="5170227"/>
            <a:ext cx="0" cy="381000"/>
          </a:xfrm>
          <a:prstGeom prst="line">
            <a:avLst/>
          </a:prstGeom>
          <a:noFill/>
          <a:ln w="9525">
            <a:solidFill>
              <a:srgbClr val="333399"/>
            </a:solidFill>
            <a:round/>
            <a:headEnd/>
            <a:tailEnd/>
          </a:ln>
        </p:spPr>
        <p:txBody>
          <a:bodyPr wrap="none" anchor="ctr"/>
          <a:lstStyle/>
          <a:p>
            <a:endParaRPr lang="zh-CN" altLang="en-US"/>
          </a:p>
        </p:txBody>
      </p:sp>
      <p:sp>
        <p:nvSpPr>
          <p:cNvPr id="174" name="Line 22"/>
          <p:cNvSpPr>
            <a:spLocks noChangeShapeType="1"/>
          </p:cNvSpPr>
          <p:nvPr/>
        </p:nvSpPr>
        <p:spPr bwMode="auto">
          <a:xfrm>
            <a:off x="3761095" y="5170227"/>
            <a:ext cx="0" cy="381000"/>
          </a:xfrm>
          <a:prstGeom prst="line">
            <a:avLst/>
          </a:prstGeom>
          <a:noFill/>
          <a:ln w="9525">
            <a:solidFill>
              <a:srgbClr val="333399"/>
            </a:solidFill>
            <a:round/>
            <a:headEnd/>
            <a:tailEnd/>
          </a:ln>
        </p:spPr>
        <p:txBody>
          <a:bodyPr wrap="none" anchor="ctr"/>
          <a:lstStyle/>
          <a:p>
            <a:endParaRPr lang="zh-CN" altLang="en-US"/>
          </a:p>
        </p:txBody>
      </p:sp>
      <p:sp>
        <p:nvSpPr>
          <p:cNvPr id="175" name="Rectangle 23" descr="再生纸"/>
          <p:cNvSpPr>
            <a:spLocks noChangeArrowheads="1"/>
          </p:cNvSpPr>
          <p:nvPr/>
        </p:nvSpPr>
        <p:spPr bwMode="auto">
          <a:xfrm>
            <a:off x="4446895" y="51702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76" name="Line 24"/>
          <p:cNvSpPr>
            <a:spLocks noChangeShapeType="1"/>
          </p:cNvSpPr>
          <p:nvPr/>
        </p:nvSpPr>
        <p:spPr bwMode="auto">
          <a:xfrm>
            <a:off x="4827895" y="5170227"/>
            <a:ext cx="0" cy="381000"/>
          </a:xfrm>
          <a:prstGeom prst="line">
            <a:avLst/>
          </a:prstGeom>
          <a:noFill/>
          <a:ln w="9525">
            <a:solidFill>
              <a:srgbClr val="333399"/>
            </a:solidFill>
            <a:round/>
            <a:headEnd/>
            <a:tailEnd/>
          </a:ln>
        </p:spPr>
        <p:txBody>
          <a:bodyPr wrap="none" anchor="ctr"/>
          <a:lstStyle/>
          <a:p>
            <a:endParaRPr lang="zh-CN" altLang="en-US"/>
          </a:p>
        </p:txBody>
      </p:sp>
      <p:sp>
        <p:nvSpPr>
          <p:cNvPr id="177" name="Line 25"/>
          <p:cNvSpPr>
            <a:spLocks noChangeShapeType="1"/>
          </p:cNvSpPr>
          <p:nvPr/>
        </p:nvSpPr>
        <p:spPr bwMode="auto">
          <a:xfrm>
            <a:off x="5208895" y="5170227"/>
            <a:ext cx="0" cy="381000"/>
          </a:xfrm>
          <a:prstGeom prst="line">
            <a:avLst/>
          </a:prstGeom>
          <a:noFill/>
          <a:ln w="9525">
            <a:solidFill>
              <a:srgbClr val="333399"/>
            </a:solidFill>
            <a:round/>
            <a:headEnd/>
            <a:tailEnd/>
          </a:ln>
        </p:spPr>
        <p:txBody>
          <a:bodyPr wrap="none" anchor="ctr"/>
          <a:lstStyle/>
          <a:p>
            <a:endParaRPr lang="zh-CN" altLang="en-US"/>
          </a:p>
        </p:txBody>
      </p:sp>
      <p:sp>
        <p:nvSpPr>
          <p:cNvPr id="178" name="Line 26"/>
          <p:cNvSpPr>
            <a:spLocks noChangeShapeType="1"/>
          </p:cNvSpPr>
          <p:nvPr/>
        </p:nvSpPr>
        <p:spPr bwMode="auto">
          <a:xfrm>
            <a:off x="2541895" y="53226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79" name="Line 27"/>
          <p:cNvSpPr>
            <a:spLocks noChangeShapeType="1"/>
          </p:cNvSpPr>
          <p:nvPr/>
        </p:nvSpPr>
        <p:spPr bwMode="auto">
          <a:xfrm>
            <a:off x="3989695" y="53226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80" name="Rectangle 28" descr="再生纸"/>
          <p:cNvSpPr>
            <a:spLocks noChangeArrowheads="1"/>
          </p:cNvSpPr>
          <p:nvPr/>
        </p:nvSpPr>
        <p:spPr bwMode="auto">
          <a:xfrm>
            <a:off x="4827895" y="39510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81" name="Line 29"/>
          <p:cNvSpPr>
            <a:spLocks noChangeShapeType="1"/>
          </p:cNvSpPr>
          <p:nvPr/>
        </p:nvSpPr>
        <p:spPr bwMode="auto">
          <a:xfrm>
            <a:off x="5208895" y="3951027"/>
            <a:ext cx="0" cy="381000"/>
          </a:xfrm>
          <a:prstGeom prst="line">
            <a:avLst/>
          </a:prstGeom>
          <a:noFill/>
          <a:ln w="9525">
            <a:solidFill>
              <a:srgbClr val="333399"/>
            </a:solidFill>
            <a:round/>
            <a:headEnd/>
            <a:tailEnd/>
          </a:ln>
        </p:spPr>
        <p:txBody>
          <a:bodyPr wrap="none" anchor="ctr"/>
          <a:lstStyle/>
          <a:p>
            <a:endParaRPr lang="zh-CN" altLang="en-US"/>
          </a:p>
        </p:txBody>
      </p:sp>
      <p:sp>
        <p:nvSpPr>
          <p:cNvPr id="182" name="Line 30"/>
          <p:cNvSpPr>
            <a:spLocks noChangeShapeType="1"/>
          </p:cNvSpPr>
          <p:nvPr/>
        </p:nvSpPr>
        <p:spPr bwMode="auto">
          <a:xfrm>
            <a:off x="5589895" y="3951027"/>
            <a:ext cx="0" cy="381000"/>
          </a:xfrm>
          <a:prstGeom prst="line">
            <a:avLst/>
          </a:prstGeom>
          <a:noFill/>
          <a:ln w="9525">
            <a:solidFill>
              <a:srgbClr val="333399"/>
            </a:solidFill>
            <a:round/>
            <a:headEnd/>
            <a:tailEnd/>
          </a:ln>
        </p:spPr>
        <p:txBody>
          <a:bodyPr wrap="none" anchor="ctr"/>
          <a:lstStyle/>
          <a:p>
            <a:endParaRPr lang="zh-CN" altLang="en-US"/>
          </a:p>
        </p:txBody>
      </p:sp>
      <p:sp>
        <p:nvSpPr>
          <p:cNvPr id="183" name="Rectangle 31" descr="再生纸"/>
          <p:cNvSpPr>
            <a:spLocks noChangeArrowheads="1"/>
          </p:cNvSpPr>
          <p:nvPr/>
        </p:nvSpPr>
        <p:spPr bwMode="auto">
          <a:xfrm>
            <a:off x="6275695" y="39510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84" name="Line 32"/>
          <p:cNvSpPr>
            <a:spLocks noChangeShapeType="1"/>
          </p:cNvSpPr>
          <p:nvPr/>
        </p:nvSpPr>
        <p:spPr bwMode="auto">
          <a:xfrm>
            <a:off x="6656695" y="3951027"/>
            <a:ext cx="0" cy="381000"/>
          </a:xfrm>
          <a:prstGeom prst="line">
            <a:avLst/>
          </a:prstGeom>
          <a:noFill/>
          <a:ln w="9525">
            <a:solidFill>
              <a:srgbClr val="333399"/>
            </a:solidFill>
            <a:round/>
            <a:headEnd/>
            <a:tailEnd/>
          </a:ln>
        </p:spPr>
        <p:txBody>
          <a:bodyPr wrap="none" anchor="ctr"/>
          <a:lstStyle/>
          <a:p>
            <a:endParaRPr lang="zh-CN" altLang="en-US"/>
          </a:p>
        </p:txBody>
      </p:sp>
      <p:sp>
        <p:nvSpPr>
          <p:cNvPr id="185" name="Line 33"/>
          <p:cNvSpPr>
            <a:spLocks noChangeShapeType="1"/>
          </p:cNvSpPr>
          <p:nvPr/>
        </p:nvSpPr>
        <p:spPr bwMode="auto">
          <a:xfrm>
            <a:off x="7037695" y="3951027"/>
            <a:ext cx="0" cy="381000"/>
          </a:xfrm>
          <a:prstGeom prst="line">
            <a:avLst/>
          </a:prstGeom>
          <a:noFill/>
          <a:ln w="9525">
            <a:solidFill>
              <a:srgbClr val="333399"/>
            </a:solidFill>
            <a:round/>
            <a:headEnd/>
            <a:tailEnd/>
          </a:ln>
        </p:spPr>
        <p:txBody>
          <a:bodyPr wrap="none" anchor="ctr"/>
          <a:lstStyle/>
          <a:p>
            <a:endParaRPr lang="zh-CN" altLang="en-US"/>
          </a:p>
        </p:txBody>
      </p:sp>
      <p:sp>
        <p:nvSpPr>
          <p:cNvPr id="186" name="Rectangle 34" descr="再生纸"/>
          <p:cNvSpPr>
            <a:spLocks noChangeArrowheads="1"/>
          </p:cNvSpPr>
          <p:nvPr/>
        </p:nvSpPr>
        <p:spPr bwMode="auto">
          <a:xfrm>
            <a:off x="7723495" y="3951027"/>
            <a:ext cx="12192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87" name="Line 35"/>
          <p:cNvSpPr>
            <a:spLocks noChangeShapeType="1"/>
          </p:cNvSpPr>
          <p:nvPr/>
        </p:nvSpPr>
        <p:spPr bwMode="auto">
          <a:xfrm>
            <a:off x="8104495" y="3951027"/>
            <a:ext cx="0" cy="381000"/>
          </a:xfrm>
          <a:prstGeom prst="line">
            <a:avLst/>
          </a:prstGeom>
          <a:noFill/>
          <a:ln w="9525">
            <a:solidFill>
              <a:srgbClr val="333399"/>
            </a:solidFill>
            <a:round/>
            <a:headEnd/>
            <a:tailEnd/>
          </a:ln>
        </p:spPr>
        <p:txBody>
          <a:bodyPr wrap="none" anchor="ctr"/>
          <a:lstStyle/>
          <a:p>
            <a:endParaRPr lang="zh-CN" altLang="en-US"/>
          </a:p>
        </p:txBody>
      </p:sp>
      <p:sp>
        <p:nvSpPr>
          <p:cNvPr id="188" name="Line 36"/>
          <p:cNvSpPr>
            <a:spLocks noChangeShapeType="1"/>
          </p:cNvSpPr>
          <p:nvPr/>
        </p:nvSpPr>
        <p:spPr bwMode="auto">
          <a:xfrm>
            <a:off x="8561695" y="3951027"/>
            <a:ext cx="0" cy="381000"/>
          </a:xfrm>
          <a:prstGeom prst="line">
            <a:avLst/>
          </a:prstGeom>
          <a:noFill/>
          <a:ln w="9525">
            <a:solidFill>
              <a:srgbClr val="333399"/>
            </a:solidFill>
            <a:round/>
            <a:headEnd/>
            <a:tailEnd/>
          </a:ln>
        </p:spPr>
        <p:txBody>
          <a:bodyPr wrap="none" anchor="ctr"/>
          <a:lstStyle/>
          <a:p>
            <a:endParaRPr lang="zh-CN" altLang="en-US"/>
          </a:p>
        </p:txBody>
      </p:sp>
      <p:sp>
        <p:nvSpPr>
          <p:cNvPr id="189" name="Line 37"/>
          <p:cNvSpPr>
            <a:spLocks noChangeShapeType="1"/>
          </p:cNvSpPr>
          <p:nvPr/>
        </p:nvSpPr>
        <p:spPr bwMode="auto">
          <a:xfrm>
            <a:off x="5818495" y="41034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90" name="Line 38"/>
          <p:cNvSpPr>
            <a:spLocks noChangeShapeType="1"/>
          </p:cNvSpPr>
          <p:nvPr/>
        </p:nvSpPr>
        <p:spPr bwMode="auto">
          <a:xfrm>
            <a:off x="7266295" y="41034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91" name="Rectangle 39" descr="再生纸"/>
          <p:cNvSpPr>
            <a:spLocks noChangeArrowheads="1"/>
          </p:cNvSpPr>
          <p:nvPr/>
        </p:nvSpPr>
        <p:spPr bwMode="auto">
          <a:xfrm>
            <a:off x="3380095" y="39510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92" name="Line 40"/>
          <p:cNvSpPr>
            <a:spLocks noChangeShapeType="1"/>
          </p:cNvSpPr>
          <p:nvPr/>
        </p:nvSpPr>
        <p:spPr bwMode="auto">
          <a:xfrm>
            <a:off x="3761095" y="3951027"/>
            <a:ext cx="0" cy="381000"/>
          </a:xfrm>
          <a:prstGeom prst="line">
            <a:avLst/>
          </a:prstGeom>
          <a:noFill/>
          <a:ln w="9525">
            <a:solidFill>
              <a:srgbClr val="333399"/>
            </a:solidFill>
            <a:round/>
            <a:headEnd/>
            <a:tailEnd/>
          </a:ln>
        </p:spPr>
        <p:txBody>
          <a:bodyPr wrap="none" anchor="ctr"/>
          <a:lstStyle/>
          <a:p>
            <a:endParaRPr lang="zh-CN" altLang="en-US"/>
          </a:p>
        </p:txBody>
      </p:sp>
      <p:sp>
        <p:nvSpPr>
          <p:cNvPr id="193" name="Line 41"/>
          <p:cNvSpPr>
            <a:spLocks noChangeShapeType="1"/>
          </p:cNvSpPr>
          <p:nvPr/>
        </p:nvSpPr>
        <p:spPr bwMode="auto">
          <a:xfrm>
            <a:off x="4142095" y="3951027"/>
            <a:ext cx="0" cy="381000"/>
          </a:xfrm>
          <a:prstGeom prst="line">
            <a:avLst/>
          </a:prstGeom>
          <a:noFill/>
          <a:ln w="9525">
            <a:solidFill>
              <a:srgbClr val="333399"/>
            </a:solidFill>
            <a:round/>
            <a:headEnd/>
            <a:tailEnd/>
          </a:ln>
        </p:spPr>
        <p:txBody>
          <a:bodyPr wrap="none" anchor="ctr"/>
          <a:lstStyle/>
          <a:p>
            <a:endParaRPr lang="zh-CN" altLang="en-US"/>
          </a:p>
        </p:txBody>
      </p:sp>
      <p:sp>
        <p:nvSpPr>
          <p:cNvPr id="194" name="Line 42"/>
          <p:cNvSpPr>
            <a:spLocks noChangeShapeType="1"/>
          </p:cNvSpPr>
          <p:nvPr/>
        </p:nvSpPr>
        <p:spPr bwMode="auto">
          <a:xfrm>
            <a:off x="4370695" y="41034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95" name="Line 43"/>
          <p:cNvSpPr>
            <a:spLocks noChangeShapeType="1"/>
          </p:cNvSpPr>
          <p:nvPr/>
        </p:nvSpPr>
        <p:spPr bwMode="auto">
          <a:xfrm>
            <a:off x="1246495" y="5322627"/>
            <a:ext cx="3048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96" name="Text Box 44"/>
          <p:cNvSpPr txBox="1">
            <a:spLocks noChangeArrowheads="1"/>
          </p:cNvSpPr>
          <p:nvPr/>
        </p:nvSpPr>
        <p:spPr bwMode="auto">
          <a:xfrm>
            <a:off x="865495" y="5108315"/>
            <a:ext cx="420688" cy="519112"/>
          </a:xfrm>
          <a:prstGeom prst="rect">
            <a:avLst/>
          </a:prstGeom>
          <a:noFill/>
          <a:ln w="9525">
            <a:noFill/>
            <a:miter lim="800000"/>
            <a:headEnd/>
            <a:tailEnd/>
          </a:ln>
          <a:effectLst/>
        </p:spPr>
        <p:txBody>
          <a:bodyPr wrap="none">
            <a:spAutoFit/>
          </a:bodyPr>
          <a:lstStyle/>
          <a:p>
            <a:pPr>
              <a:defRPr/>
            </a:pPr>
            <a:r>
              <a:rPr lang="en-US" altLang="zh-CN" sz="2800" b="1" i="1">
                <a:solidFill>
                  <a:schemeClr val="tx2"/>
                </a:solidFill>
                <a:effectLst>
                  <a:outerShdw blurRad="38100" dist="38100" dir="2700000" algn="tl">
                    <a:srgbClr val="C0C0C0"/>
                  </a:outerShdw>
                </a:effectLst>
              </a:rPr>
              <a:t>E</a:t>
            </a:r>
            <a:endParaRPr lang="en-US" altLang="zh-CN"/>
          </a:p>
        </p:txBody>
      </p:sp>
      <p:sp>
        <p:nvSpPr>
          <p:cNvPr id="197" name="Rectangle 45"/>
          <p:cNvSpPr>
            <a:spLocks noChangeArrowheads="1"/>
          </p:cNvSpPr>
          <p:nvPr/>
        </p:nvSpPr>
        <p:spPr bwMode="auto">
          <a:xfrm>
            <a:off x="1932295" y="5170227"/>
            <a:ext cx="381000" cy="381000"/>
          </a:xfrm>
          <a:prstGeom prst="rect">
            <a:avLst/>
          </a:prstGeom>
          <a:solidFill>
            <a:schemeClr val="accent1"/>
          </a:solidFill>
          <a:ln w="9525">
            <a:solidFill>
              <a:schemeClr val="tx1"/>
            </a:solidFill>
            <a:miter lim="800000"/>
            <a:headEnd/>
            <a:tailEnd/>
          </a:ln>
        </p:spPr>
        <p:txBody>
          <a:bodyPr wrap="none" anchor="ctr"/>
          <a:lstStyle/>
          <a:p>
            <a:pPr algn="ctr"/>
            <a:endParaRPr lang="zh-CN" altLang="zh-CN">
              <a:solidFill>
                <a:srgbClr val="333399"/>
              </a:solidFill>
            </a:endParaRPr>
          </a:p>
        </p:txBody>
      </p:sp>
      <p:sp>
        <p:nvSpPr>
          <p:cNvPr id="198" name="Text Box 46"/>
          <p:cNvSpPr txBox="1">
            <a:spLocks noChangeArrowheads="1"/>
          </p:cNvSpPr>
          <p:nvPr/>
        </p:nvSpPr>
        <p:spPr bwMode="auto">
          <a:xfrm>
            <a:off x="3602345" y="4738427"/>
            <a:ext cx="420688" cy="519113"/>
          </a:xfrm>
          <a:prstGeom prst="rect">
            <a:avLst/>
          </a:prstGeom>
          <a:noFill/>
          <a:ln w="9525">
            <a:noFill/>
            <a:miter lim="800000"/>
            <a:headEnd/>
            <a:tailEnd/>
          </a:ln>
        </p:spPr>
        <p:txBody>
          <a:bodyPr wrap="none">
            <a:spAutoFit/>
          </a:bodyPr>
          <a:lstStyle/>
          <a:p>
            <a:r>
              <a:rPr lang="en-US" altLang="zh-CN" sz="2800" b="1" i="1">
                <a:solidFill>
                  <a:schemeClr val="tx2"/>
                </a:solidFill>
              </a:rPr>
              <a:t>B</a:t>
            </a:r>
            <a:endParaRPr lang="en-US" altLang="zh-CN"/>
          </a:p>
        </p:txBody>
      </p:sp>
      <p:sp>
        <p:nvSpPr>
          <p:cNvPr id="199" name="Line 47"/>
          <p:cNvSpPr>
            <a:spLocks noChangeShapeType="1"/>
          </p:cNvSpPr>
          <p:nvPr/>
        </p:nvSpPr>
        <p:spPr bwMode="auto">
          <a:xfrm flipV="1">
            <a:off x="5056495" y="5779827"/>
            <a:ext cx="0" cy="381000"/>
          </a:xfrm>
          <a:prstGeom prst="line">
            <a:avLst/>
          </a:prstGeom>
          <a:noFill/>
          <a:ln w="28575">
            <a:solidFill>
              <a:srgbClr val="333399"/>
            </a:solidFill>
            <a:round/>
            <a:headEnd/>
            <a:tailEnd/>
          </a:ln>
        </p:spPr>
        <p:txBody>
          <a:bodyPr wrap="none" anchor="ctr"/>
          <a:lstStyle/>
          <a:p>
            <a:endParaRPr lang="zh-CN" altLang="en-US"/>
          </a:p>
        </p:txBody>
      </p:sp>
      <p:sp>
        <p:nvSpPr>
          <p:cNvPr id="200" name="Line 48"/>
          <p:cNvSpPr>
            <a:spLocks noChangeShapeType="1"/>
          </p:cNvSpPr>
          <p:nvPr/>
        </p:nvSpPr>
        <p:spPr bwMode="auto">
          <a:xfrm>
            <a:off x="1322695" y="5779827"/>
            <a:ext cx="3733800" cy="0"/>
          </a:xfrm>
          <a:prstGeom prst="line">
            <a:avLst/>
          </a:prstGeom>
          <a:noFill/>
          <a:ln w="28575">
            <a:solidFill>
              <a:srgbClr val="333399"/>
            </a:solidFill>
            <a:round/>
            <a:headEnd/>
            <a:tailEnd/>
          </a:ln>
        </p:spPr>
        <p:txBody>
          <a:bodyPr wrap="none" anchor="ctr"/>
          <a:lstStyle/>
          <a:p>
            <a:endParaRPr lang="zh-CN" altLang="en-US"/>
          </a:p>
        </p:txBody>
      </p:sp>
      <p:sp>
        <p:nvSpPr>
          <p:cNvPr id="201" name="Line 49"/>
          <p:cNvSpPr>
            <a:spLocks noChangeShapeType="1"/>
          </p:cNvSpPr>
          <p:nvPr/>
        </p:nvSpPr>
        <p:spPr bwMode="auto">
          <a:xfrm>
            <a:off x="1246495" y="6237027"/>
            <a:ext cx="3048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02" name="Text Box 50"/>
          <p:cNvSpPr txBox="1">
            <a:spLocks noChangeArrowheads="1"/>
          </p:cNvSpPr>
          <p:nvPr/>
        </p:nvSpPr>
        <p:spPr bwMode="auto">
          <a:xfrm>
            <a:off x="865495" y="5932227"/>
            <a:ext cx="420688" cy="519113"/>
          </a:xfrm>
          <a:prstGeom prst="rect">
            <a:avLst/>
          </a:prstGeom>
          <a:noFill/>
          <a:ln w="9525">
            <a:noFill/>
            <a:miter lim="800000"/>
            <a:headEnd/>
            <a:tailEnd/>
          </a:ln>
          <a:effectLst/>
        </p:spPr>
        <p:txBody>
          <a:bodyPr wrap="none">
            <a:spAutoFit/>
          </a:bodyPr>
          <a:lstStyle/>
          <a:p>
            <a:pPr>
              <a:defRPr/>
            </a:pPr>
            <a:r>
              <a:rPr lang="en-US" altLang="zh-CN" sz="2800" b="1" i="1">
                <a:solidFill>
                  <a:schemeClr val="tx2"/>
                </a:solidFill>
                <a:effectLst>
                  <a:outerShdw blurRad="38100" dist="38100" dir="2700000" algn="tl">
                    <a:srgbClr val="C0C0C0"/>
                  </a:outerShdw>
                </a:effectLst>
              </a:rPr>
              <a:t>F</a:t>
            </a:r>
            <a:endParaRPr lang="en-US" altLang="zh-CN"/>
          </a:p>
        </p:txBody>
      </p:sp>
      <p:sp>
        <p:nvSpPr>
          <p:cNvPr id="203" name="Line 51"/>
          <p:cNvSpPr>
            <a:spLocks noChangeShapeType="1"/>
          </p:cNvSpPr>
          <p:nvPr/>
        </p:nvSpPr>
        <p:spPr bwMode="auto">
          <a:xfrm>
            <a:off x="1322695" y="5779827"/>
            <a:ext cx="0" cy="304800"/>
          </a:xfrm>
          <a:prstGeom prst="line">
            <a:avLst/>
          </a:prstGeom>
          <a:noFill/>
          <a:ln w="28575">
            <a:solidFill>
              <a:srgbClr val="333399"/>
            </a:solidFill>
            <a:round/>
            <a:headEnd/>
            <a:tailEnd/>
          </a:ln>
        </p:spPr>
        <p:txBody>
          <a:bodyPr wrap="none" anchor="ctr"/>
          <a:lstStyle/>
          <a:p>
            <a:endParaRPr lang="zh-CN" altLang="en-US"/>
          </a:p>
        </p:txBody>
      </p:sp>
      <p:sp>
        <p:nvSpPr>
          <p:cNvPr id="204" name="Rectangle 52"/>
          <p:cNvSpPr>
            <a:spLocks noChangeArrowheads="1"/>
          </p:cNvSpPr>
          <p:nvPr/>
        </p:nvSpPr>
        <p:spPr bwMode="auto">
          <a:xfrm>
            <a:off x="1932295" y="6008427"/>
            <a:ext cx="3810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 name="Text Box 53"/>
          <p:cNvSpPr txBox="1">
            <a:spLocks noChangeArrowheads="1"/>
          </p:cNvSpPr>
          <p:nvPr/>
        </p:nvSpPr>
        <p:spPr bwMode="auto">
          <a:xfrm>
            <a:off x="1551295" y="5946515"/>
            <a:ext cx="717550" cy="519112"/>
          </a:xfrm>
          <a:prstGeom prst="rect">
            <a:avLst/>
          </a:prstGeom>
          <a:noFill/>
          <a:ln w="9525">
            <a:noFill/>
            <a:miter lim="800000"/>
            <a:headEnd/>
            <a:tailEnd/>
          </a:ln>
        </p:spPr>
        <p:txBody>
          <a:bodyPr wrap="none">
            <a:spAutoFit/>
          </a:bodyPr>
          <a:lstStyle/>
          <a:p>
            <a:r>
              <a:rPr lang="en-US" altLang="zh-CN" sz="2800" b="1">
                <a:solidFill>
                  <a:schemeClr val="hlink"/>
                </a:solidFill>
              </a:rPr>
              <a:t>0  1</a:t>
            </a:r>
            <a:endParaRPr lang="en-US" altLang="zh-CN">
              <a:solidFill>
                <a:schemeClr val="hlink"/>
              </a:solidFill>
            </a:endParaRPr>
          </a:p>
        </p:txBody>
      </p:sp>
      <p:sp>
        <p:nvSpPr>
          <p:cNvPr id="206" name="Text Box 54"/>
          <p:cNvSpPr txBox="1">
            <a:spLocks noChangeArrowheads="1"/>
          </p:cNvSpPr>
          <p:nvPr/>
        </p:nvSpPr>
        <p:spPr bwMode="auto">
          <a:xfrm>
            <a:off x="2999095" y="5946515"/>
            <a:ext cx="717550" cy="519112"/>
          </a:xfrm>
          <a:prstGeom prst="rect">
            <a:avLst/>
          </a:prstGeom>
          <a:noFill/>
          <a:ln w="9525">
            <a:noFill/>
            <a:miter lim="800000"/>
            <a:headEnd/>
            <a:tailEnd/>
          </a:ln>
        </p:spPr>
        <p:txBody>
          <a:bodyPr wrap="none">
            <a:spAutoFit/>
          </a:bodyPr>
          <a:lstStyle/>
          <a:p>
            <a:r>
              <a:rPr lang="en-US" altLang="zh-CN" sz="2800" b="1">
                <a:solidFill>
                  <a:schemeClr val="hlink"/>
                </a:solidFill>
              </a:rPr>
              <a:t>1  4</a:t>
            </a:r>
            <a:endParaRPr lang="en-US" altLang="zh-CN">
              <a:solidFill>
                <a:schemeClr val="hlink"/>
              </a:solidFill>
            </a:endParaRPr>
          </a:p>
        </p:txBody>
      </p:sp>
      <p:sp>
        <p:nvSpPr>
          <p:cNvPr id="207" name="Text Box 55"/>
          <p:cNvSpPr txBox="1">
            <a:spLocks noChangeArrowheads="1"/>
          </p:cNvSpPr>
          <p:nvPr/>
        </p:nvSpPr>
        <p:spPr bwMode="auto">
          <a:xfrm>
            <a:off x="4446895" y="5946515"/>
            <a:ext cx="361950" cy="519112"/>
          </a:xfrm>
          <a:prstGeom prst="rect">
            <a:avLst/>
          </a:prstGeom>
          <a:noFill/>
          <a:ln w="9525">
            <a:noFill/>
            <a:miter lim="800000"/>
            <a:headEnd/>
            <a:tailEnd/>
          </a:ln>
        </p:spPr>
        <p:txBody>
          <a:bodyPr wrap="none">
            <a:spAutoFit/>
          </a:bodyPr>
          <a:lstStyle/>
          <a:p>
            <a:r>
              <a:rPr lang="en-US" altLang="zh-CN" sz="2800" b="1">
                <a:solidFill>
                  <a:schemeClr val="hlink"/>
                </a:solidFill>
              </a:rPr>
              <a:t>2</a:t>
            </a:r>
            <a:endParaRPr lang="en-US" altLang="zh-CN">
              <a:solidFill>
                <a:schemeClr val="hlink"/>
              </a:solidFill>
            </a:endParaRPr>
          </a:p>
        </p:txBody>
      </p:sp>
      <p:sp>
        <p:nvSpPr>
          <p:cNvPr id="208" name="Text Box 56"/>
          <p:cNvSpPr txBox="1">
            <a:spLocks noChangeArrowheads="1"/>
          </p:cNvSpPr>
          <p:nvPr/>
        </p:nvSpPr>
        <p:spPr bwMode="auto">
          <a:xfrm>
            <a:off x="1551295" y="5094027"/>
            <a:ext cx="717550" cy="519113"/>
          </a:xfrm>
          <a:prstGeom prst="rect">
            <a:avLst/>
          </a:prstGeom>
          <a:noFill/>
          <a:ln w="9525">
            <a:noFill/>
            <a:miter lim="800000"/>
            <a:headEnd/>
            <a:tailEnd/>
          </a:ln>
        </p:spPr>
        <p:txBody>
          <a:bodyPr wrap="none">
            <a:spAutoFit/>
          </a:bodyPr>
          <a:lstStyle/>
          <a:p>
            <a:r>
              <a:rPr lang="en-US" altLang="zh-CN" sz="2800" b="1">
                <a:solidFill>
                  <a:schemeClr val="hlink"/>
                </a:solidFill>
              </a:rPr>
              <a:t>0  0</a:t>
            </a:r>
            <a:endParaRPr lang="en-US" altLang="zh-CN">
              <a:solidFill>
                <a:schemeClr val="hlink"/>
              </a:solidFill>
            </a:endParaRPr>
          </a:p>
        </p:txBody>
      </p:sp>
      <p:sp>
        <p:nvSpPr>
          <p:cNvPr id="209" name="Text Box 57"/>
          <p:cNvSpPr txBox="1">
            <a:spLocks noChangeArrowheads="1"/>
          </p:cNvSpPr>
          <p:nvPr/>
        </p:nvSpPr>
        <p:spPr bwMode="auto">
          <a:xfrm>
            <a:off x="4446895" y="5094027"/>
            <a:ext cx="361950" cy="519113"/>
          </a:xfrm>
          <a:prstGeom prst="rect">
            <a:avLst/>
          </a:prstGeom>
          <a:noFill/>
          <a:ln w="9525">
            <a:noFill/>
            <a:miter lim="800000"/>
            <a:headEnd/>
            <a:tailEnd/>
          </a:ln>
        </p:spPr>
        <p:txBody>
          <a:bodyPr wrap="none">
            <a:spAutoFit/>
          </a:bodyPr>
          <a:lstStyle/>
          <a:p>
            <a:r>
              <a:rPr lang="en-US" altLang="zh-CN" sz="2800" b="1">
                <a:solidFill>
                  <a:schemeClr val="hlink"/>
                </a:solidFill>
              </a:rPr>
              <a:t>2</a:t>
            </a:r>
            <a:endParaRPr lang="en-US" altLang="zh-CN">
              <a:solidFill>
                <a:schemeClr val="hlink"/>
              </a:solidFill>
            </a:endParaRPr>
          </a:p>
        </p:txBody>
      </p:sp>
      <p:sp>
        <p:nvSpPr>
          <p:cNvPr id="210" name="Text Box 58"/>
          <p:cNvSpPr txBox="1">
            <a:spLocks noChangeArrowheads="1"/>
          </p:cNvSpPr>
          <p:nvPr/>
        </p:nvSpPr>
        <p:spPr bwMode="auto">
          <a:xfrm>
            <a:off x="2999095" y="5094027"/>
            <a:ext cx="361950" cy="519113"/>
          </a:xfrm>
          <a:prstGeom prst="rect">
            <a:avLst/>
          </a:prstGeom>
          <a:noFill/>
          <a:ln w="9525">
            <a:noFill/>
            <a:miter lim="800000"/>
            <a:headEnd/>
            <a:tailEnd/>
          </a:ln>
        </p:spPr>
        <p:txBody>
          <a:bodyPr wrap="none">
            <a:spAutoFit/>
          </a:bodyPr>
          <a:lstStyle/>
          <a:p>
            <a:r>
              <a:rPr lang="en-US" altLang="zh-CN" sz="2800" b="1">
                <a:solidFill>
                  <a:schemeClr val="hlink"/>
                </a:solidFill>
              </a:rPr>
              <a:t>2</a:t>
            </a:r>
            <a:endParaRPr lang="en-US" altLang="zh-CN">
              <a:solidFill>
                <a:schemeClr val="hlink"/>
              </a:solidFill>
            </a:endParaRPr>
          </a:p>
        </p:txBody>
      </p:sp>
      <p:sp>
        <p:nvSpPr>
          <p:cNvPr id="211" name="Line 59"/>
          <p:cNvSpPr>
            <a:spLocks noChangeShapeType="1"/>
          </p:cNvSpPr>
          <p:nvPr/>
        </p:nvSpPr>
        <p:spPr bwMode="auto">
          <a:xfrm flipV="1">
            <a:off x="3608695" y="4865427"/>
            <a:ext cx="0" cy="457200"/>
          </a:xfrm>
          <a:prstGeom prst="line">
            <a:avLst/>
          </a:prstGeom>
          <a:noFill/>
          <a:ln w="28575">
            <a:solidFill>
              <a:srgbClr val="333399"/>
            </a:solidFill>
            <a:round/>
            <a:headEnd/>
            <a:tailEnd/>
          </a:ln>
        </p:spPr>
        <p:txBody>
          <a:bodyPr wrap="none" anchor="ctr"/>
          <a:lstStyle/>
          <a:p>
            <a:endParaRPr lang="zh-CN" altLang="en-US"/>
          </a:p>
        </p:txBody>
      </p:sp>
      <p:sp>
        <p:nvSpPr>
          <p:cNvPr id="212" name="Line 60"/>
          <p:cNvSpPr>
            <a:spLocks noChangeShapeType="1"/>
          </p:cNvSpPr>
          <p:nvPr/>
        </p:nvSpPr>
        <p:spPr bwMode="auto">
          <a:xfrm flipH="1">
            <a:off x="636895" y="4865427"/>
            <a:ext cx="2971800" cy="0"/>
          </a:xfrm>
          <a:prstGeom prst="line">
            <a:avLst/>
          </a:prstGeom>
          <a:noFill/>
          <a:ln w="28575">
            <a:solidFill>
              <a:srgbClr val="333399"/>
            </a:solidFill>
            <a:round/>
            <a:headEnd/>
            <a:tailEnd/>
          </a:ln>
        </p:spPr>
        <p:txBody>
          <a:bodyPr wrap="none" anchor="ctr"/>
          <a:lstStyle/>
          <a:p>
            <a:endParaRPr lang="zh-CN" altLang="en-US"/>
          </a:p>
        </p:txBody>
      </p:sp>
      <p:sp>
        <p:nvSpPr>
          <p:cNvPr id="213" name="Line 61"/>
          <p:cNvSpPr>
            <a:spLocks noChangeShapeType="1"/>
          </p:cNvSpPr>
          <p:nvPr/>
        </p:nvSpPr>
        <p:spPr bwMode="auto">
          <a:xfrm>
            <a:off x="1094095" y="4636827"/>
            <a:ext cx="0" cy="0"/>
          </a:xfrm>
          <a:prstGeom prst="line">
            <a:avLst/>
          </a:prstGeom>
          <a:noFill/>
          <a:ln w="9525">
            <a:solidFill>
              <a:schemeClr val="tx1"/>
            </a:solidFill>
            <a:round/>
            <a:headEnd/>
            <a:tailEnd/>
          </a:ln>
        </p:spPr>
        <p:txBody>
          <a:bodyPr wrap="none" anchor="ctr"/>
          <a:lstStyle/>
          <a:p>
            <a:endParaRPr lang="zh-CN" altLang="en-US"/>
          </a:p>
        </p:txBody>
      </p:sp>
      <p:sp>
        <p:nvSpPr>
          <p:cNvPr id="214" name="Line 62"/>
          <p:cNvSpPr>
            <a:spLocks noChangeShapeType="1"/>
          </p:cNvSpPr>
          <p:nvPr/>
        </p:nvSpPr>
        <p:spPr bwMode="auto">
          <a:xfrm>
            <a:off x="865495" y="4560627"/>
            <a:ext cx="4191000" cy="0"/>
          </a:xfrm>
          <a:prstGeom prst="line">
            <a:avLst/>
          </a:prstGeom>
          <a:noFill/>
          <a:ln w="28575">
            <a:solidFill>
              <a:srgbClr val="333399"/>
            </a:solidFill>
            <a:round/>
            <a:headEnd/>
            <a:tailEnd/>
          </a:ln>
        </p:spPr>
        <p:txBody>
          <a:bodyPr wrap="none" anchor="ctr"/>
          <a:lstStyle/>
          <a:p>
            <a:endParaRPr lang="zh-CN" altLang="en-US"/>
          </a:p>
        </p:txBody>
      </p:sp>
      <p:sp>
        <p:nvSpPr>
          <p:cNvPr id="215" name="Line 63"/>
          <p:cNvSpPr>
            <a:spLocks noChangeShapeType="1"/>
          </p:cNvSpPr>
          <p:nvPr/>
        </p:nvSpPr>
        <p:spPr bwMode="auto">
          <a:xfrm>
            <a:off x="5056495" y="4560627"/>
            <a:ext cx="0" cy="762000"/>
          </a:xfrm>
          <a:prstGeom prst="line">
            <a:avLst/>
          </a:prstGeom>
          <a:noFill/>
          <a:ln w="28575">
            <a:solidFill>
              <a:srgbClr val="333399"/>
            </a:solidFill>
            <a:round/>
            <a:headEnd/>
            <a:tailEnd/>
          </a:ln>
        </p:spPr>
        <p:txBody>
          <a:bodyPr wrap="none" anchor="ctr"/>
          <a:lstStyle/>
          <a:p>
            <a:endParaRPr lang="zh-CN" altLang="en-US"/>
          </a:p>
        </p:txBody>
      </p:sp>
      <p:sp>
        <p:nvSpPr>
          <p:cNvPr id="216" name="Text Box 64"/>
          <p:cNvSpPr txBox="1">
            <a:spLocks noChangeArrowheads="1"/>
          </p:cNvSpPr>
          <p:nvPr/>
        </p:nvSpPr>
        <p:spPr bwMode="auto">
          <a:xfrm>
            <a:off x="5093008" y="4727315"/>
            <a:ext cx="441325" cy="519112"/>
          </a:xfrm>
          <a:prstGeom prst="rect">
            <a:avLst/>
          </a:prstGeom>
          <a:noFill/>
          <a:ln w="9525">
            <a:noFill/>
            <a:miter lim="800000"/>
            <a:headEnd/>
            <a:tailEnd/>
          </a:ln>
        </p:spPr>
        <p:txBody>
          <a:bodyPr wrap="none">
            <a:spAutoFit/>
          </a:bodyPr>
          <a:lstStyle/>
          <a:p>
            <a:r>
              <a:rPr lang="en-US" altLang="zh-CN" sz="2800" b="1" i="1">
                <a:solidFill>
                  <a:schemeClr val="tx2"/>
                </a:solidFill>
              </a:rPr>
              <a:t>D</a:t>
            </a:r>
            <a:endParaRPr lang="en-US" altLang="zh-CN"/>
          </a:p>
        </p:txBody>
      </p:sp>
      <p:sp>
        <p:nvSpPr>
          <p:cNvPr id="217" name="Text Box 65"/>
          <p:cNvSpPr txBox="1">
            <a:spLocks noChangeArrowheads="1"/>
          </p:cNvSpPr>
          <p:nvPr/>
        </p:nvSpPr>
        <p:spPr bwMode="auto">
          <a:xfrm>
            <a:off x="5208895" y="5870315"/>
            <a:ext cx="398463" cy="519112"/>
          </a:xfrm>
          <a:prstGeom prst="rect">
            <a:avLst/>
          </a:prstGeom>
          <a:noFill/>
          <a:ln w="28575">
            <a:noFill/>
            <a:miter lim="800000"/>
            <a:headEnd/>
            <a:tailEnd/>
          </a:ln>
        </p:spPr>
        <p:txBody>
          <a:bodyPr wrap="none">
            <a:spAutoFit/>
          </a:bodyPr>
          <a:lstStyle/>
          <a:p>
            <a:r>
              <a:rPr lang="en-US" altLang="zh-CN" sz="2800" b="1">
                <a:solidFill>
                  <a:srgbClr val="333399"/>
                </a:solidFill>
                <a:sym typeface="Symbol" pitchFamily="18" charset="2"/>
              </a:rPr>
              <a:t></a:t>
            </a:r>
            <a:endParaRPr lang="en-US" altLang="zh-CN"/>
          </a:p>
        </p:txBody>
      </p:sp>
      <p:sp>
        <p:nvSpPr>
          <p:cNvPr id="218" name="Text Box 66"/>
          <p:cNvSpPr txBox="1">
            <a:spLocks noChangeArrowheads="1"/>
          </p:cNvSpPr>
          <p:nvPr/>
        </p:nvSpPr>
        <p:spPr bwMode="auto">
          <a:xfrm>
            <a:off x="5208895" y="5032115"/>
            <a:ext cx="398463" cy="519112"/>
          </a:xfrm>
          <a:prstGeom prst="rect">
            <a:avLst/>
          </a:prstGeom>
          <a:noFill/>
          <a:ln w="28575">
            <a:noFill/>
            <a:miter lim="800000"/>
            <a:headEnd/>
            <a:tailEnd/>
          </a:ln>
        </p:spPr>
        <p:txBody>
          <a:bodyPr wrap="none">
            <a:spAutoFit/>
          </a:bodyPr>
          <a:lstStyle/>
          <a:p>
            <a:r>
              <a:rPr lang="en-US" altLang="zh-CN" sz="2800" b="1">
                <a:solidFill>
                  <a:srgbClr val="333399"/>
                </a:solidFill>
                <a:sym typeface="Symbol" pitchFamily="18" charset="2"/>
              </a:rPr>
              <a:t></a:t>
            </a:r>
            <a:endParaRPr lang="en-US" altLang="zh-CN"/>
          </a:p>
        </p:txBody>
      </p:sp>
      <p:sp>
        <p:nvSpPr>
          <p:cNvPr id="219" name="Rectangle 67"/>
          <p:cNvSpPr>
            <a:spLocks noChangeArrowheads="1"/>
          </p:cNvSpPr>
          <p:nvPr/>
        </p:nvSpPr>
        <p:spPr bwMode="auto">
          <a:xfrm>
            <a:off x="3761095" y="3951027"/>
            <a:ext cx="3810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0" name="Text Box 68"/>
          <p:cNvSpPr txBox="1">
            <a:spLocks noChangeArrowheads="1"/>
          </p:cNvSpPr>
          <p:nvPr/>
        </p:nvSpPr>
        <p:spPr bwMode="auto">
          <a:xfrm>
            <a:off x="3380095" y="3889115"/>
            <a:ext cx="717550" cy="519112"/>
          </a:xfrm>
          <a:prstGeom prst="rect">
            <a:avLst/>
          </a:prstGeom>
          <a:noFill/>
          <a:ln w="9525">
            <a:noFill/>
            <a:miter lim="800000"/>
            <a:headEnd/>
            <a:tailEnd/>
          </a:ln>
        </p:spPr>
        <p:txBody>
          <a:bodyPr wrap="none">
            <a:spAutoFit/>
          </a:bodyPr>
          <a:lstStyle/>
          <a:p>
            <a:r>
              <a:rPr lang="en-US" altLang="zh-CN" sz="2800" b="1">
                <a:solidFill>
                  <a:schemeClr val="hlink"/>
                </a:solidFill>
              </a:rPr>
              <a:t>0  1</a:t>
            </a:r>
            <a:endParaRPr lang="en-US" altLang="zh-CN">
              <a:solidFill>
                <a:schemeClr val="hlink"/>
              </a:solidFill>
            </a:endParaRPr>
          </a:p>
        </p:txBody>
      </p:sp>
      <p:sp>
        <p:nvSpPr>
          <p:cNvPr id="221" name="Text Box 69"/>
          <p:cNvSpPr txBox="1">
            <a:spLocks noChangeArrowheads="1"/>
          </p:cNvSpPr>
          <p:nvPr/>
        </p:nvSpPr>
        <p:spPr bwMode="auto">
          <a:xfrm>
            <a:off x="4872345" y="3889115"/>
            <a:ext cx="717550" cy="519112"/>
          </a:xfrm>
          <a:prstGeom prst="rect">
            <a:avLst/>
          </a:prstGeom>
          <a:noFill/>
          <a:ln w="9525">
            <a:noFill/>
            <a:miter lim="800000"/>
            <a:headEnd/>
            <a:tailEnd/>
          </a:ln>
        </p:spPr>
        <p:txBody>
          <a:bodyPr wrap="none">
            <a:spAutoFit/>
          </a:bodyPr>
          <a:lstStyle/>
          <a:p>
            <a:r>
              <a:rPr lang="en-US" altLang="zh-CN" sz="2800" b="1">
                <a:solidFill>
                  <a:schemeClr val="hlink"/>
                </a:solidFill>
              </a:rPr>
              <a:t>1  5</a:t>
            </a:r>
            <a:endParaRPr lang="en-US" altLang="zh-CN">
              <a:solidFill>
                <a:schemeClr val="hlink"/>
              </a:solidFill>
            </a:endParaRPr>
          </a:p>
        </p:txBody>
      </p:sp>
      <p:sp>
        <p:nvSpPr>
          <p:cNvPr id="222" name="Text Box 70"/>
          <p:cNvSpPr txBox="1">
            <a:spLocks noChangeArrowheads="1"/>
          </p:cNvSpPr>
          <p:nvPr/>
        </p:nvSpPr>
        <p:spPr bwMode="auto">
          <a:xfrm>
            <a:off x="6275695" y="3889115"/>
            <a:ext cx="717550" cy="519112"/>
          </a:xfrm>
          <a:prstGeom prst="rect">
            <a:avLst/>
          </a:prstGeom>
          <a:noFill/>
          <a:ln w="9525">
            <a:noFill/>
            <a:miter lim="800000"/>
            <a:headEnd/>
            <a:tailEnd/>
          </a:ln>
        </p:spPr>
        <p:txBody>
          <a:bodyPr wrap="none">
            <a:spAutoFit/>
          </a:bodyPr>
          <a:lstStyle/>
          <a:p>
            <a:r>
              <a:rPr lang="en-US" altLang="zh-CN" sz="2800" b="1">
                <a:solidFill>
                  <a:schemeClr val="hlink"/>
                </a:solidFill>
              </a:rPr>
              <a:t>1  3</a:t>
            </a:r>
            <a:endParaRPr lang="en-US" altLang="zh-CN">
              <a:solidFill>
                <a:schemeClr val="hlink"/>
              </a:solidFill>
            </a:endParaRPr>
          </a:p>
        </p:txBody>
      </p:sp>
      <p:sp>
        <p:nvSpPr>
          <p:cNvPr id="223" name="Text Box 71"/>
          <p:cNvSpPr txBox="1">
            <a:spLocks noChangeArrowheads="1"/>
          </p:cNvSpPr>
          <p:nvPr/>
        </p:nvSpPr>
        <p:spPr bwMode="auto">
          <a:xfrm>
            <a:off x="7771120" y="3874827"/>
            <a:ext cx="866775" cy="519113"/>
          </a:xfrm>
          <a:prstGeom prst="rect">
            <a:avLst/>
          </a:prstGeom>
          <a:noFill/>
          <a:ln w="9525">
            <a:noFill/>
            <a:miter lim="800000"/>
            <a:headEnd/>
            <a:tailEnd/>
          </a:ln>
        </p:spPr>
        <p:txBody>
          <a:bodyPr wrap="none">
            <a:spAutoFit/>
          </a:bodyPr>
          <a:lstStyle/>
          <a:p>
            <a:r>
              <a:rPr lang="en-US" altLang="zh-CN" sz="2800" b="1">
                <a:solidFill>
                  <a:schemeClr val="hlink"/>
                </a:solidFill>
              </a:rPr>
              <a:t>1 ‘</a:t>
            </a:r>
            <a:r>
              <a:rPr lang="en-US" altLang="zh-CN" sz="2800" b="1" i="1">
                <a:solidFill>
                  <a:schemeClr val="hlink"/>
                </a:solidFill>
              </a:rPr>
              <a:t>x</a:t>
            </a:r>
            <a:r>
              <a:rPr lang="en-US" altLang="zh-CN" sz="2800" b="1">
                <a:solidFill>
                  <a:schemeClr val="hlink"/>
                </a:solidFill>
              </a:rPr>
              <a:t>’</a:t>
            </a:r>
            <a:endParaRPr lang="en-US" altLang="zh-CN">
              <a:solidFill>
                <a:schemeClr val="hlink"/>
              </a:solidFill>
            </a:endParaRPr>
          </a:p>
        </p:txBody>
      </p:sp>
      <p:sp>
        <p:nvSpPr>
          <p:cNvPr id="224" name="Text Box 72"/>
          <p:cNvSpPr txBox="1">
            <a:spLocks noChangeArrowheads="1"/>
          </p:cNvSpPr>
          <p:nvPr/>
        </p:nvSpPr>
        <p:spPr bwMode="auto">
          <a:xfrm>
            <a:off x="8544233" y="3812915"/>
            <a:ext cx="398462" cy="519112"/>
          </a:xfrm>
          <a:prstGeom prst="rect">
            <a:avLst/>
          </a:prstGeom>
          <a:noFill/>
          <a:ln w="28575">
            <a:noFill/>
            <a:miter lim="800000"/>
            <a:headEnd/>
            <a:tailEnd/>
          </a:ln>
        </p:spPr>
        <p:txBody>
          <a:bodyPr wrap="none">
            <a:spAutoFit/>
          </a:bodyPr>
          <a:lstStyle/>
          <a:p>
            <a:r>
              <a:rPr lang="en-US" altLang="zh-CN" sz="2800" b="1">
                <a:solidFill>
                  <a:srgbClr val="333399"/>
                </a:solidFill>
                <a:sym typeface="Symbol" pitchFamily="18" charset="2"/>
              </a:rPr>
              <a:t></a:t>
            </a:r>
            <a:endParaRPr lang="en-US" altLang="zh-CN"/>
          </a:p>
        </p:txBody>
      </p:sp>
      <p:sp>
        <p:nvSpPr>
          <p:cNvPr id="225" name="Line 73"/>
          <p:cNvSpPr>
            <a:spLocks noChangeShapeType="1"/>
          </p:cNvSpPr>
          <p:nvPr/>
        </p:nvSpPr>
        <p:spPr bwMode="auto">
          <a:xfrm>
            <a:off x="3075295" y="4027227"/>
            <a:ext cx="3048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26" name="Rectangle 74" descr="再生纸"/>
          <p:cNvSpPr>
            <a:spLocks noChangeArrowheads="1"/>
          </p:cNvSpPr>
          <p:nvPr/>
        </p:nvSpPr>
        <p:spPr bwMode="auto">
          <a:xfrm>
            <a:off x="2999095" y="31128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27" name="Line 75"/>
          <p:cNvSpPr>
            <a:spLocks noChangeShapeType="1"/>
          </p:cNvSpPr>
          <p:nvPr/>
        </p:nvSpPr>
        <p:spPr bwMode="auto">
          <a:xfrm>
            <a:off x="3380095" y="3112827"/>
            <a:ext cx="0" cy="381000"/>
          </a:xfrm>
          <a:prstGeom prst="line">
            <a:avLst/>
          </a:prstGeom>
          <a:noFill/>
          <a:ln w="9525">
            <a:solidFill>
              <a:srgbClr val="333399"/>
            </a:solidFill>
            <a:round/>
            <a:headEnd/>
            <a:tailEnd/>
          </a:ln>
        </p:spPr>
        <p:txBody>
          <a:bodyPr wrap="none" anchor="ctr"/>
          <a:lstStyle/>
          <a:p>
            <a:endParaRPr lang="zh-CN" altLang="en-US"/>
          </a:p>
        </p:txBody>
      </p:sp>
      <p:sp>
        <p:nvSpPr>
          <p:cNvPr id="228" name="Rectangle 76" descr="再生纸"/>
          <p:cNvSpPr>
            <a:spLocks noChangeArrowheads="1"/>
          </p:cNvSpPr>
          <p:nvPr/>
        </p:nvSpPr>
        <p:spPr bwMode="auto">
          <a:xfrm>
            <a:off x="4446895" y="31128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29" name="Line 77"/>
          <p:cNvSpPr>
            <a:spLocks noChangeShapeType="1"/>
          </p:cNvSpPr>
          <p:nvPr/>
        </p:nvSpPr>
        <p:spPr bwMode="auto">
          <a:xfrm>
            <a:off x="3989695" y="32652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30" name="Rectangle 78" descr="再生纸"/>
          <p:cNvSpPr>
            <a:spLocks noChangeArrowheads="1"/>
          </p:cNvSpPr>
          <p:nvPr/>
        </p:nvSpPr>
        <p:spPr bwMode="auto">
          <a:xfrm>
            <a:off x="1551295" y="31128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31" name="Line 79"/>
          <p:cNvSpPr>
            <a:spLocks noChangeShapeType="1"/>
          </p:cNvSpPr>
          <p:nvPr/>
        </p:nvSpPr>
        <p:spPr bwMode="auto">
          <a:xfrm>
            <a:off x="2313295" y="3112827"/>
            <a:ext cx="0" cy="381000"/>
          </a:xfrm>
          <a:prstGeom prst="line">
            <a:avLst/>
          </a:prstGeom>
          <a:noFill/>
          <a:ln w="9525">
            <a:solidFill>
              <a:srgbClr val="333399"/>
            </a:solidFill>
            <a:round/>
            <a:headEnd/>
            <a:tailEnd/>
          </a:ln>
        </p:spPr>
        <p:txBody>
          <a:bodyPr wrap="none" anchor="ctr"/>
          <a:lstStyle/>
          <a:p>
            <a:endParaRPr lang="zh-CN" altLang="en-US"/>
          </a:p>
        </p:txBody>
      </p:sp>
      <p:sp>
        <p:nvSpPr>
          <p:cNvPr id="232" name="Line 80"/>
          <p:cNvSpPr>
            <a:spLocks noChangeShapeType="1"/>
          </p:cNvSpPr>
          <p:nvPr/>
        </p:nvSpPr>
        <p:spPr bwMode="auto">
          <a:xfrm>
            <a:off x="2541895" y="32652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33" name="Rectangle 81"/>
          <p:cNvSpPr>
            <a:spLocks noChangeArrowheads="1"/>
          </p:cNvSpPr>
          <p:nvPr/>
        </p:nvSpPr>
        <p:spPr bwMode="auto">
          <a:xfrm>
            <a:off x="1932295" y="3112827"/>
            <a:ext cx="3810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4" name="Text Box 82"/>
          <p:cNvSpPr txBox="1">
            <a:spLocks noChangeArrowheads="1"/>
          </p:cNvSpPr>
          <p:nvPr/>
        </p:nvSpPr>
        <p:spPr bwMode="auto">
          <a:xfrm>
            <a:off x="1551295" y="3050915"/>
            <a:ext cx="717550" cy="519112"/>
          </a:xfrm>
          <a:prstGeom prst="rect">
            <a:avLst/>
          </a:prstGeom>
          <a:noFill/>
          <a:ln w="9525">
            <a:noFill/>
            <a:miter lim="800000"/>
            <a:headEnd/>
            <a:tailEnd/>
          </a:ln>
        </p:spPr>
        <p:txBody>
          <a:bodyPr wrap="none">
            <a:spAutoFit/>
          </a:bodyPr>
          <a:lstStyle/>
          <a:p>
            <a:r>
              <a:rPr lang="en-US" altLang="zh-CN" sz="2800" b="1">
                <a:solidFill>
                  <a:schemeClr val="hlink"/>
                </a:solidFill>
              </a:rPr>
              <a:t>0  1</a:t>
            </a:r>
            <a:endParaRPr lang="en-US" altLang="zh-CN">
              <a:solidFill>
                <a:schemeClr val="hlink"/>
              </a:solidFill>
            </a:endParaRPr>
          </a:p>
        </p:txBody>
      </p:sp>
      <p:sp>
        <p:nvSpPr>
          <p:cNvPr id="235" name="Text Box 83"/>
          <p:cNvSpPr txBox="1">
            <a:spLocks noChangeArrowheads="1"/>
          </p:cNvSpPr>
          <p:nvPr/>
        </p:nvSpPr>
        <p:spPr bwMode="auto">
          <a:xfrm>
            <a:off x="3046720" y="3050915"/>
            <a:ext cx="866775" cy="519112"/>
          </a:xfrm>
          <a:prstGeom prst="rect">
            <a:avLst/>
          </a:prstGeom>
          <a:noFill/>
          <a:ln w="9525">
            <a:noFill/>
            <a:miter lim="800000"/>
            <a:headEnd/>
            <a:tailEnd/>
          </a:ln>
        </p:spPr>
        <p:txBody>
          <a:bodyPr wrap="none">
            <a:spAutoFit/>
          </a:bodyPr>
          <a:lstStyle/>
          <a:p>
            <a:r>
              <a:rPr lang="en-US" altLang="zh-CN" sz="2800" b="1">
                <a:solidFill>
                  <a:schemeClr val="hlink"/>
                </a:solidFill>
              </a:rPr>
              <a:t>1 ‘</a:t>
            </a:r>
            <a:r>
              <a:rPr lang="en-US" altLang="zh-CN" sz="2800" b="1" i="1">
                <a:solidFill>
                  <a:schemeClr val="hlink"/>
                </a:solidFill>
              </a:rPr>
              <a:t>a</a:t>
            </a:r>
            <a:r>
              <a:rPr lang="en-US" altLang="zh-CN" sz="2800" b="1">
                <a:solidFill>
                  <a:schemeClr val="hlink"/>
                </a:solidFill>
              </a:rPr>
              <a:t>’</a:t>
            </a:r>
            <a:endParaRPr lang="en-US" altLang="zh-CN">
              <a:solidFill>
                <a:schemeClr val="hlink"/>
              </a:solidFill>
            </a:endParaRPr>
          </a:p>
        </p:txBody>
      </p:sp>
      <p:sp>
        <p:nvSpPr>
          <p:cNvPr id="236" name="Text Box 84"/>
          <p:cNvSpPr txBox="1">
            <a:spLocks noChangeArrowheads="1"/>
          </p:cNvSpPr>
          <p:nvPr/>
        </p:nvSpPr>
        <p:spPr bwMode="auto">
          <a:xfrm>
            <a:off x="4446895" y="3050915"/>
            <a:ext cx="361950" cy="519112"/>
          </a:xfrm>
          <a:prstGeom prst="rect">
            <a:avLst/>
          </a:prstGeom>
          <a:noFill/>
          <a:ln w="9525">
            <a:noFill/>
            <a:miter lim="800000"/>
            <a:headEnd/>
            <a:tailEnd/>
          </a:ln>
        </p:spPr>
        <p:txBody>
          <a:bodyPr wrap="none">
            <a:spAutoFit/>
          </a:bodyPr>
          <a:lstStyle/>
          <a:p>
            <a:r>
              <a:rPr lang="en-US" altLang="zh-CN" sz="2800" b="1">
                <a:solidFill>
                  <a:schemeClr val="hlink"/>
                </a:solidFill>
              </a:rPr>
              <a:t>2</a:t>
            </a:r>
            <a:endParaRPr lang="en-US" altLang="zh-CN">
              <a:solidFill>
                <a:schemeClr val="hlink"/>
              </a:solidFill>
            </a:endParaRPr>
          </a:p>
        </p:txBody>
      </p:sp>
      <p:sp>
        <p:nvSpPr>
          <p:cNvPr id="237" name="Line 85"/>
          <p:cNvSpPr>
            <a:spLocks noChangeShapeType="1"/>
          </p:cNvSpPr>
          <p:nvPr/>
        </p:nvSpPr>
        <p:spPr bwMode="auto">
          <a:xfrm>
            <a:off x="1246495" y="3355715"/>
            <a:ext cx="3048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38" name="Line 86"/>
          <p:cNvSpPr>
            <a:spLocks noChangeShapeType="1"/>
          </p:cNvSpPr>
          <p:nvPr/>
        </p:nvSpPr>
        <p:spPr bwMode="auto">
          <a:xfrm>
            <a:off x="3837295" y="3112827"/>
            <a:ext cx="0" cy="381000"/>
          </a:xfrm>
          <a:prstGeom prst="line">
            <a:avLst/>
          </a:prstGeom>
          <a:noFill/>
          <a:ln w="12700">
            <a:solidFill>
              <a:srgbClr val="333399"/>
            </a:solidFill>
            <a:round/>
            <a:headEnd/>
            <a:tailEnd/>
          </a:ln>
        </p:spPr>
        <p:txBody>
          <a:bodyPr wrap="none" anchor="ctr"/>
          <a:lstStyle/>
          <a:p>
            <a:endParaRPr lang="zh-CN" altLang="en-US"/>
          </a:p>
        </p:txBody>
      </p:sp>
      <p:sp>
        <p:nvSpPr>
          <p:cNvPr id="239" name="Line 87"/>
          <p:cNvSpPr>
            <a:spLocks noChangeShapeType="1"/>
          </p:cNvSpPr>
          <p:nvPr/>
        </p:nvSpPr>
        <p:spPr bwMode="auto">
          <a:xfrm>
            <a:off x="4827895" y="3112827"/>
            <a:ext cx="0" cy="381000"/>
          </a:xfrm>
          <a:prstGeom prst="line">
            <a:avLst/>
          </a:prstGeom>
          <a:noFill/>
          <a:ln w="12700">
            <a:solidFill>
              <a:srgbClr val="333399"/>
            </a:solidFill>
            <a:round/>
            <a:headEnd/>
            <a:tailEnd/>
          </a:ln>
        </p:spPr>
        <p:txBody>
          <a:bodyPr wrap="none" anchor="ctr"/>
          <a:lstStyle/>
          <a:p>
            <a:endParaRPr lang="zh-CN" altLang="en-US"/>
          </a:p>
        </p:txBody>
      </p:sp>
      <p:sp>
        <p:nvSpPr>
          <p:cNvPr id="240" name="Line 88"/>
          <p:cNvSpPr>
            <a:spLocks noChangeShapeType="1"/>
          </p:cNvSpPr>
          <p:nvPr/>
        </p:nvSpPr>
        <p:spPr bwMode="auto">
          <a:xfrm>
            <a:off x="5208895" y="3112827"/>
            <a:ext cx="0" cy="381000"/>
          </a:xfrm>
          <a:prstGeom prst="line">
            <a:avLst/>
          </a:prstGeom>
          <a:noFill/>
          <a:ln w="12700">
            <a:solidFill>
              <a:srgbClr val="333399"/>
            </a:solidFill>
            <a:round/>
            <a:headEnd/>
            <a:tailEnd/>
          </a:ln>
        </p:spPr>
        <p:txBody>
          <a:bodyPr wrap="none" anchor="ctr"/>
          <a:lstStyle/>
          <a:p>
            <a:endParaRPr lang="zh-CN" altLang="en-US"/>
          </a:p>
        </p:txBody>
      </p:sp>
      <p:sp>
        <p:nvSpPr>
          <p:cNvPr id="241" name="Text Box 89"/>
          <p:cNvSpPr txBox="1">
            <a:spLocks noChangeArrowheads="1"/>
          </p:cNvSpPr>
          <p:nvPr/>
        </p:nvSpPr>
        <p:spPr bwMode="auto">
          <a:xfrm>
            <a:off x="5208895" y="2974715"/>
            <a:ext cx="398463" cy="519112"/>
          </a:xfrm>
          <a:prstGeom prst="rect">
            <a:avLst/>
          </a:prstGeom>
          <a:noFill/>
          <a:ln w="28575">
            <a:noFill/>
            <a:miter lim="800000"/>
            <a:headEnd/>
            <a:tailEnd/>
          </a:ln>
        </p:spPr>
        <p:txBody>
          <a:bodyPr wrap="none">
            <a:spAutoFit/>
          </a:bodyPr>
          <a:lstStyle/>
          <a:p>
            <a:r>
              <a:rPr lang="en-US" altLang="zh-CN" sz="2800" b="1">
                <a:solidFill>
                  <a:srgbClr val="333399"/>
                </a:solidFill>
                <a:sym typeface="Symbol" pitchFamily="18" charset="2"/>
              </a:rPr>
              <a:t></a:t>
            </a:r>
            <a:endParaRPr lang="en-US" altLang="zh-CN"/>
          </a:p>
        </p:txBody>
      </p:sp>
      <p:sp>
        <p:nvSpPr>
          <p:cNvPr id="242" name="Line 90"/>
          <p:cNvSpPr>
            <a:spLocks noChangeShapeType="1"/>
          </p:cNvSpPr>
          <p:nvPr/>
        </p:nvSpPr>
        <p:spPr bwMode="auto">
          <a:xfrm>
            <a:off x="3075295" y="3722427"/>
            <a:ext cx="0" cy="304800"/>
          </a:xfrm>
          <a:prstGeom prst="line">
            <a:avLst/>
          </a:prstGeom>
          <a:noFill/>
          <a:ln w="28575">
            <a:solidFill>
              <a:srgbClr val="333399"/>
            </a:solidFill>
            <a:round/>
            <a:headEnd/>
            <a:tailEnd/>
          </a:ln>
        </p:spPr>
        <p:txBody>
          <a:bodyPr wrap="none" anchor="ctr"/>
          <a:lstStyle/>
          <a:p>
            <a:endParaRPr lang="zh-CN" altLang="en-US"/>
          </a:p>
        </p:txBody>
      </p:sp>
      <p:sp>
        <p:nvSpPr>
          <p:cNvPr id="243" name="Line 91"/>
          <p:cNvSpPr>
            <a:spLocks noChangeShapeType="1"/>
          </p:cNvSpPr>
          <p:nvPr/>
        </p:nvSpPr>
        <p:spPr bwMode="auto">
          <a:xfrm>
            <a:off x="3075295" y="3722427"/>
            <a:ext cx="1981200" cy="0"/>
          </a:xfrm>
          <a:prstGeom prst="line">
            <a:avLst/>
          </a:prstGeom>
          <a:noFill/>
          <a:ln w="28575">
            <a:solidFill>
              <a:srgbClr val="333399"/>
            </a:solidFill>
            <a:round/>
            <a:headEnd/>
            <a:tailEnd/>
          </a:ln>
        </p:spPr>
        <p:txBody>
          <a:bodyPr wrap="none" anchor="ctr"/>
          <a:lstStyle/>
          <a:p>
            <a:endParaRPr lang="zh-CN" altLang="en-US"/>
          </a:p>
        </p:txBody>
      </p:sp>
      <p:sp>
        <p:nvSpPr>
          <p:cNvPr id="244" name="Line 92"/>
          <p:cNvSpPr>
            <a:spLocks noChangeShapeType="1"/>
          </p:cNvSpPr>
          <p:nvPr/>
        </p:nvSpPr>
        <p:spPr bwMode="auto">
          <a:xfrm>
            <a:off x="5056495" y="3265227"/>
            <a:ext cx="0" cy="457200"/>
          </a:xfrm>
          <a:prstGeom prst="line">
            <a:avLst/>
          </a:prstGeom>
          <a:noFill/>
          <a:ln w="28575">
            <a:solidFill>
              <a:srgbClr val="333399"/>
            </a:solidFill>
            <a:round/>
            <a:headEnd/>
            <a:tailEnd/>
          </a:ln>
        </p:spPr>
        <p:txBody>
          <a:bodyPr wrap="none" anchor="ctr"/>
          <a:lstStyle/>
          <a:p>
            <a:endParaRPr lang="zh-CN" altLang="en-US"/>
          </a:p>
        </p:txBody>
      </p:sp>
      <p:sp>
        <p:nvSpPr>
          <p:cNvPr id="245" name="Text Box 93"/>
          <p:cNvSpPr txBox="1">
            <a:spLocks noChangeArrowheads="1"/>
          </p:cNvSpPr>
          <p:nvPr/>
        </p:nvSpPr>
        <p:spPr bwMode="auto">
          <a:xfrm>
            <a:off x="865495" y="3050915"/>
            <a:ext cx="420688" cy="519112"/>
          </a:xfrm>
          <a:prstGeom prst="rect">
            <a:avLst/>
          </a:prstGeom>
          <a:noFill/>
          <a:ln w="9525">
            <a:noFill/>
            <a:miter lim="800000"/>
            <a:headEnd/>
            <a:tailEnd/>
          </a:ln>
          <a:effectLst/>
        </p:spPr>
        <p:txBody>
          <a:bodyPr wrap="none">
            <a:spAutoFit/>
          </a:bodyPr>
          <a:lstStyle/>
          <a:p>
            <a:pPr>
              <a:defRPr/>
            </a:pPr>
            <a:r>
              <a:rPr lang="en-US" altLang="zh-CN" sz="2800" b="1" i="1">
                <a:solidFill>
                  <a:schemeClr val="tx2"/>
                </a:solidFill>
                <a:effectLst>
                  <a:outerShdw blurRad="38100" dist="38100" dir="2700000" algn="tl">
                    <a:srgbClr val="C0C0C0"/>
                  </a:outerShdw>
                </a:effectLst>
              </a:rPr>
              <a:t>C</a:t>
            </a:r>
            <a:endParaRPr lang="en-US" altLang="zh-CN"/>
          </a:p>
        </p:txBody>
      </p:sp>
      <p:sp>
        <p:nvSpPr>
          <p:cNvPr id="246" name="Line 94"/>
          <p:cNvSpPr>
            <a:spLocks noChangeShapeType="1"/>
          </p:cNvSpPr>
          <p:nvPr/>
        </p:nvSpPr>
        <p:spPr bwMode="auto">
          <a:xfrm>
            <a:off x="1322695" y="3189027"/>
            <a:ext cx="2286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47" name="Line 95"/>
          <p:cNvSpPr>
            <a:spLocks noChangeShapeType="1"/>
          </p:cNvSpPr>
          <p:nvPr/>
        </p:nvSpPr>
        <p:spPr bwMode="auto">
          <a:xfrm>
            <a:off x="1322695" y="2884227"/>
            <a:ext cx="0" cy="304800"/>
          </a:xfrm>
          <a:prstGeom prst="line">
            <a:avLst/>
          </a:prstGeom>
          <a:noFill/>
          <a:ln w="28575">
            <a:solidFill>
              <a:srgbClr val="333399"/>
            </a:solidFill>
            <a:round/>
            <a:headEnd/>
            <a:tailEnd/>
          </a:ln>
        </p:spPr>
        <p:txBody>
          <a:bodyPr wrap="none" anchor="ctr"/>
          <a:lstStyle/>
          <a:p>
            <a:endParaRPr lang="zh-CN" altLang="en-US"/>
          </a:p>
        </p:txBody>
      </p:sp>
      <p:sp>
        <p:nvSpPr>
          <p:cNvPr id="248" name="Rectangle 96" descr="再生纸"/>
          <p:cNvSpPr>
            <a:spLocks noChangeArrowheads="1"/>
          </p:cNvSpPr>
          <p:nvPr/>
        </p:nvSpPr>
        <p:spPr bwMode="auto">
          <a:xfrm>
            <a:off x="2999095" y="22746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9" name="Rectangle 97" descr="再生纸"/>
          <p:cNvSpPr>
            <a:spLocks noChangeArrowheads="1"/>
          </p:cNvSpPr>
          <p:nvPr/>
        </p:nvSpPr>
        <p:spPr bwMode="auto">
          <a:xfrm>
            <a:off x="4446895" y="22746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50" name="Rectangle 98" descr="再生纸"/>
          <p:cNvSpPr>
            <a:spLocks noChangeArrowheads="1"/>
          </p:cNvSpPr>
          <p:nvPr/>
        </p:nvSpPr>
        <p:spPr bwMode="auto">
          <a:xfrm>
            <a:off x="5894695" y="22746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51" name="Line 99"/>
          <p:cNvSpPr>
            <a:spLocks noChangeShapeType="1"/>
          </p:cNvSpPr>
          <p:nvPr/>
        </p:nvSpPr>
        <p:spPr bwMode="auto">
          <a:xfrm>
            <a:off x="3989695" y="24270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52" name="Line 100"/>
          <p:cNvSpPr>
            <a:spLocks noChangeShapeType="1"/>
          </p:cNvSpPr>
          <p:nvPr/>
        </p:nvSpPr>
        <p:spPr bwMode="auto">
          <a:xfrm>
            <a:off x="5437495" y="24270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53" name="Rectangle 101" descr="再生纸"/>
          <p:cNvSpPr>
            <a:spLocks noChangeArrowheads="1"/>
          </p:cNvSpPr>
          <p:nvPr/>
        </p:nvSpPr>
        <p:spPr bwMode="auto">
          <a:xfrm>
            <a:off x="1551295" y="22746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54" name="Line 102"/>
          <p:cNvSpPr>
            <a:spLocks noChangeShapeType="1"/>
          </p:cNvSpPr>
          <p:nvPr/>
        </p:nvSpPr>
        <p:spPr bwMode="auto">
          <a:xfrm>
            <a:off x="2541895" y="24270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55" name="Text Box 103"/>
          <p:cNvSpPr txBox="1">
            <a:spLocks noChangeArrowheads="1"/>
          </p:cNvSpPr>
          <p:nvPr/>
        </p:nvSpPr>
        <p:spPr bwMode="auto">
          <a:xfrm>
            <a:off x="6656695" y="2136515"/>
            <a:ext cx="398463" cy="519112"/>
          </a:xfrm>
          <a:prstGeom prst="rect">
            <a:avLst/>
          </a:prstGeom>
          <a:noFill/>
          <a:ln w="28575">
            <a:noFill/>
            <a:miter lim="800000"/>
            <a:headEnd/>
            <a:tailEnd/>
          </a:ln>
        </p:spPr>
        <p:txBody>
          <a:bodyPr wrap="none">
            <a:spAutoFit/>
          </a:bodyPr>
          <a:lstStyle/>
          <a:p>
            <a:r>
              <a:rPr lang="en-US" altLang="zh-CN" sz="2800" b="1">
                <a:solidFill>
                  <a:srgbClr val="333399"/>
                </a:solidFill>
                <a:sym typeface="Symbol" pitchFamily="18" charset="2"/>
              </a:rPr>
              <a:t></a:t>
            </a:r>
            <a:endParaRPr lang="en-US" altLang="zh-CN"/>
          </a:p>
        </p:txBody>
      </p:sp>
      <p:sp>
        <p:nvSpPr>
          <p:cNvPr id="256" name="Rectangle 104"/>
          <p:cNvSpPr>
            <a:spLocks noChangeArrowheads="1"/>
          </p:cNvSpPr>
          <p:nvPr/>
        </p:nvSpPr>
        <p:spPr bwMode="auto">
          <a:xfrm>
            <a:off x="1932295" y="2274627"/>
            <a:ext cx="3810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57" name="Text Box 105"/>
          <p:cNvSpPr txBox="1">
            <a:spLocks noChangeArrowheads="1"/>
          </p:cNvSpPr>
          <p:nvPr/>
        </p:nvSpPr>
        <p:spPr bwMode="auto">
          <a:xfrm>
            <a:off x="1551295" y="2212715"/>
            <a:ext cx="717550" cy="519112"/>
          </a:xfrm>
          <a:prstGeom prst="rect">
            <a:avLst/>
          </a:prstGeom>
          <a:noFill/>
          <a:ln w="9525">
            <a:noFill/>
            <a:miter lim="800000"/>
            <a:headEnd/>
            <a:tailEnd/>
          </a:ln>
        </p:spPr>
        <p:txBody>
          <a:bodyPr wrap="none">
            <a:spAutoFit/>
          </a:bodyPr>
          <a:lstStyle/>
          <a:p>
            <a:r>
              <a:rPr lang="en-US" altLang="zh-CN" sz="2800" b="1">
                <a:solidFill>
                  <a:schemeClr val="hlink"/>
                </a:solidFill>
              </a:rPr>
              <a:t>0  1</a:t>
            </a:r>
            <a:endParaRPr lang="en-US" altLang="zh-CN">
              <a:solidFill>
                <a:schemeClr val="hlink"/>
              </a:solidFill>
            </a:endParaRPr>
          </a:p>
        </p:txBody>
      </p:sp>
      <p:sp>
        <p:nvSpPr>
          <p:cNvPr id="258" name="Line 106"/>
          <p:cNvSpPr>
            <a:spLocks noChangeShapeType="1"/>
          </p:cNvSpPr>
          <p:nvPr/>
        </p:nvSpPr>
        <p:spPr bwMode="auto">
          <a:xfrm>
            <a:off x="3380095" y="2274627"/>
            <a:ext cx="0" cy="381000"/>
          </a:xfrm>
          <a:prstGeom prst="line">
            <a:avLst/>
          </a:prstGeom>
          <a:noFill/>
          <a:ln w="12700">
            <a:solidFill>
              <a:srgbClr val="333399"/>
            </a:solidFill>
            <a:round/>
            <a:headEnd/>
            <a:tailEnd/>
          </a:ln>
        </p:spPr>
        <p:txBody>
          <a:bodyPr wrap="none" anchor="ctr"/>
          <a:lstStyle/>
          <a:p>
            <a:endParaRPr lang="zh-CN" altLang="en-US"/>
          </a:p>
        </p:txBody>
      </p:sp>
      <p:sp>
        <p:nvSpPr>
          <p:cNvPr id="259" name="Line 107"/>
          <p:cNvSpPr>
            <a:spLocks noChangeShapeType="1"/>
          </p:cNvSpPr>
          <p:nvPr/>
        </p:nvSpPr>
        <p:spPr bwMode="auto">
          <a:xfrm>
            <a:off x="3761095" y="2274627"/>
            <a:ext cx="0" cy="381000"/>
          </a:xfrm>
          <a:prstGeom prst="line">
            <a:avLst/>
          </a:prstGeom>
          <a:noFill/>
          <a:ln w="12700">
            <a:solidFill>
              <a:srgbClr val="333399"/>
            </a:solidFill>
            <a:round/>
            <a:headEnd/>
            <a:tailEnd/>
          </a:ln>
        </p:spPr>
        <p:txBody>
          <a:bodyPr wrap="none" anchor="ctr"/>
          <a:lstStyle/>
          <a:p>
            <a:endParaRPr lang="zh-CN" altLang="en-US"/>
          </a:p>
        </p:txBody>
      </p:sp>
      <p:sp>
        <p:nvSpPr>
          <p:cNvPr id="260" name="Line 108"/>
          <p:cNvSpPr>
            <a:spLocks noChangeShapeType="1"/>
          </p:cNvSpPr>
          <p:nvPr/>
        </p:nvSpPr>
        <p:spPr bwMode="auto">
          <a:xfrm>
            <a:off x="4827895" y="2274627"/>
            <a:ext cx="0" cy="381000"/>
          </a:xfrm>
          <a:prstGeom prst="line">
            <a:avLst/>
          </a:prstGeom>
          <a:noFill/>
          <a:ln w="12700">
            <a:solidFill>
              <a:srgbClr val="333399"/>
            </a:solidFill>
            <a:round/>
            <a:headEnd/>
            <a:tailEnd/>
          </a:ln>
        </p:spPr>
        <p:txBody>
          <a:bodyPr wrap="none" anchor="ctr"/>
          <a:lstStyle/>
          <a:p>
            <a:endParaRPr lang="zh-CN" altLang="en-US"/>
          </a:p>
        </p:txBody>
      </p:sp>
      <p:sp>
        <p:nvSpPr>
          <p:cNvPr id="261" name="Line 109"/>
          <p:cNvSpPr>
            <a:spLocks noChangeShapeType="1"/>
          </p:cNvSpPr>
          <p:nvPr/>
        </p:nvSpPr>
        <p:spPr bwMode="auto">
          <a:xfrm>
            <a:off x="5208895" y="2274627"/>
            <a:ext cx="0" cy="381000"/>
          </a:xfrm>
          <a:prstGeom prst="line">
            <a:avLst/>
          </a:prstGeom>
          <a:noFill/>
          <a:ln w="12700">
            <a:solidFill>
              <a:srgbClr val="333399"/>
            </a:solidFill>
            <a:round/>
            <a:headEnd/>
            <a:tailEnd/>
          </a:ln>
        </p:spPr>
        <p:txBody>
          <a:bodyPr wrap="none" anchor="ctr"/>
          <a:lstStyle/>
          <a:p>
            <a:endParaRPr lang="zh-CN" altLang="en-US"/>
          </a:p>
        </p:txBody>
      </p:sp>
      <p:sp>
        <p:nvSpPr>
          <p:cNvPr id="262" name="Line 110"/>
          <p:cNvSpPr>
            <a:spLocks noChangeShapeType="1"/>
          </p:cNvSpPr>
          <p:nvPr/>
        </p:nvSpPr>
        <p:spPr bwMode="auto">
          <a:xfrm>
            <a:off x="6275695" y="2274627"/>
            <a:ext cx="0" cy="381000"/>
          </a:xfrm>
          <a:prstGeom prst="line">
            <a:avLst/>
          </a:prstGeom>
          <a:noFill/>
          <a:ln w="12700">
            <a:solidFill>
              <a:srgbClr val="333399"/>
            </a:solidFill>
            <a:round/>
            <a:headEnd/>
            <a:tailEnd/>
          </a:ln>
        </p:spPr>
        <p:txBody>
          <a:bodyPr wrap="none" anchor="ctr"/>
          <a:lstStyle/>
          <a:p>
            <a:endParaRPr lang="zh-CN" altLang="en-US"/>
          </a:p>
        </p:txBody>
      </p:sp>
      <p:sp>
        <p:nvSpPr>
          <p:cNvPr id="263" name="Line 111"/>
          <p:cNvSpPr>
            <a:spLocks noChangeShapeType="1"/>
          </p:cNvSpPr>
          <p:nvPr/>
        </p:nvSpPr>
        <p:spPr bwMode="auto">
          <a:xfrm>
            <a:off x="6656695" y="2274627"/>
            <a:ext cx="0" cy="381000"/>
          </a:xfrm>
          <a:prstGeom prst="line">
            <a:avLst/>
          </a:prstGeom>
          <a:noFill/>
          <a:ln w="12700">
            <a:solidFill>
              <a:srgbClr val="333399"/>
            </a:solidFill>
            <a:round/>
            <a:headEnd/>
            <a:tailEnd/>
          </a:ln>
        </p:spPr>
        <p:txBody>
          <a:bodyPr wrap="none" anchor="ctr"/>
          <a:lstStyle/>
          <a:p>
            <a:endParaRPr lang="zh-CN" altLang="en-US"/>
          </a:p>
        </p:txBody>
      </p:sp>
      <p:sp>
        <p:nvSpPr>
          <p:cNvPr id="264" name="Text Box 112"/>
          <p:cNvSpPr txBox="1">
            <a:spLocks noChangeArrowheads="1"/>
          </p:cNvSpPr>
          <p:nvPr/>
        </p:nvSpPr>
        <p:spPr bwMode="auto">
          <a:xfrm>
            <a:off x="2999095" y="2198427"/>
            <a:ext cx="361950" cy="519113"/>
          </a:xfrm>
          <a:prstGeom prst="rect">
            <a:avLst/>
          </a:prstGeom>
          <a:noFill/>
          <a:ln w="9525">
            <a:noFill/>
            <a:miter lim="800000"/>
            <a:headEnd/>
            <a:tailEnd/>
          </a:ln>
        </p:spPr>
        <p:txBody>
          <a:bodyPr wrap="none">
            <a:spAutoFit/>
          </a:bodyPr>
          <a:lstStyle/>
          <a:p>
            <a:r>
              <a:rPr lang="en-US" altLang="zh-CN" sz="2800" b="1">
                <a:solidFill>
                  <a:schemeClr val="hlink"/>
                </a:solidFill>
              </a:rPr>
              <a:t>2</a:t>
            </a:r>
            <a:endParaRPr lang="en-US" altLang="zh-CN">
              <a:solidFill>
                <a:schemeClr val="hlink"/>
              </a:solidFill>
            </a:endParaRPr>
          </a:p>
        </p:txBody>
      </p:sp>
      <p:sp>
        <p:nvSpPr>
          <p:cNvPr id="265" name="Text Box 113"/>
          <p:cNvSpPr txBox="1">
            <a:spLocks noChangeArrowheads="1"/>
          </p:cNvSpPr>
          <p:nvPr/>
        </p:nvSpPr>
        <p:spPr bwMode="auto">
          <a:xfrm>
            <a:off x="4465945" y="2198427"/>
            <a:ext cx="361950" cy="519113"/>
          </a:xfrm>
          <a:prstGeom prst="rect">
            <a:avLst/>
          </a:prstGeom>
          <a:noFill/>
          <a:ln w="9525">
            <a:noFill/>
            <a:miter lim="800000"/>
            <a:headEnd/>
            <a:tailEnd/>
          </a:ln>
        </p:spPr>
        <p:txBody>
          <a:bodyPr wrap="none">
            <a:spAutoFit/>
          </a:bodyPr>
          <a:lstStyle/>
          <a:p>
            <a:r>
              <a:rPr lang="en-US" altLang="zh-CN" sz="2800" b="1">
                <a:solidFill>
                  <a:schemeClr val="hlink"/>
                </a:solidFill>
              </a:rPr>
              <a:t>2</a:t>
            </a:r>
            <a:endParaRPr lang="en-US" altLang="zh-CN">
              <a:solidFill>
                <a:schemeClr val="hlink"/>
              </a:solidFill>
            </a:endParaRPr>
          </a:p>
        </p:txBody>
      </p:sp>
      <p:sp>
        <p:nvSpPr>
          <p:cNvPr id="266" name="Text Box 114"/>
          <p:cNvSpPr txBox="1">
            <a:spLocks noChangeArrowheads="1"/>
          </p:cNvSpPr>
          <p:nvPr/>
        </p:nvSpPr>
        <p:spPr bwMode="auto">
          <a:xfrm>
            <a:off x="5913745" y="2198427"/>
            <a:ext cx="361950" cy="519113"/>
          </a:xfrm>
          <a:prstGeom prst="rect">
            <a:avLst/>
          </a:prstGeom>
          <a:noFill/>
          <a:ln w="9525">
            <a:noFill/>
            <a:miter lim="800000"/>
            <a:headEnd/>
            <a:tailEnd/>
          </a:ln>
        </p:spPr>
        <p:txBody>
          <a:bodyPr wrap="none">
            <a:spAutoFit/>
          </a:bodyPr>
          <a:lstStyle/>
          <a:p>
            <a:r>
              <a:rPr lang="en-US" altLang="zh-CN" sz="2800" b="1">
                <a:solidFill>
                  <a:schemeClr val="hlink"/>
                </a:solidFill>
              </a:rPr>
              <a:t>2</a:t>
            </a:r>
            <a:endParaRPr lang="en-US" altLang="zh-CN">
              <a:solidFill>
                <a:schemeClr val="hlink"/>
              </a:solidFill>
            </a:endParaRPr>
          </a:p>
        </p:txBody>
      </p:sp>
      <p:sp>
        <p:nvSpPr>
          <p:cNvPr id="267" name="Line 115"/>
          <p:cNvSpPr>
            <a:spLocks noChangeShapeType="1"/>
          </p:cNvSpPr>
          <p:nvPr/>
        </p:nvSpPr>
        <p:spPr bwMode="auto">
          <a:xfrm>
            <a:off x="1322695" y="2884227"/>
            <a:ext cx="3733800" cy="0"/>
          </a:xfrm>
          <a:prstGeom prst="line">
            <a:avLst/>
          </a:prstGeom>
          <a:noFill/>
          <a:ln w="28575">
            <a:solidFill>
              <a:srgbClr val="333399"/>
            </a:solidFill>
            <a:round/>
            <a:headEnd/>
            <a:tailEnd/>
          </a:ln>
        </p:spPr>
        <p:txBody>
          <a:bodyPr wrap="none" anchor="ctr"/>
          <a:lstStyle/>
          <a:p>
            <a:endParaRPr lang="zh-CN" altLang="en-US"/>
          </a:p>
        </p:txBody>
      </p:sp>
      <p:sp>
        <p:nvSpPr>
          <p:cNvPr id="268" name="Line 116"/>
          <p:cNvSpPr>
            <a:spLocks noChangeShapeType="1"/>
          </p:cNvSpPr>
          <p:nvPr/>
        </p:nvSpPr>
        <p:spPr bwMode="auto">
          <a:xfrm>
            <a:off x="5056495" y="2427027"/>
            <a:ext cx="0" cy="457200"/>
          </a:xfrm>
          <a:prstGeom prst="line">
            <a:avLst/>
          </a:prstGeom>
          <a:noFill/>
          <a:ln w="28575">
            <a:solidFill>
              <a:srgbClr val="333399"/>
            </a:solidFill>
            <a:round/>
            <a:headEnd/>
            <a:tailEnd/>
          </a:ln>
        </p:spPr>
        <p:txBody>
          <a:bodyPr wrap="none" anchor="ctr"/>
          <a:lstStyle/>
          <a:p>
            <a:endParaRPr lang="zh-CN" altLang="en-US"/>
          </a:p>
        </p:txBody>
      </p:sp>
      <p:sp>
        <p:nvSpPr>
          <p:cNvPr id="269" name="Line 117"/>
          <p:cNvSpPr>
            <a:spLocks noChangeShapeType="1"/>
          </p:cNvSpPr>
          <p:nvPr/>
        </p:nvSpPr>
        <p:spPr bwMode="auto">
          <a:xfrm flipV="1">
            <a:off x="3608695" y="2046027"/>
            <a:ext cx="0" cy="381000"/>
          </a:xfrm>
          <a:prstGeom prst="line">
            <a:avLst/>
          </a:prstGeom>
          <a:noFill/>
          <a:ln w="28575">
            <a:solidFill>
              <a:srgbClr val="333399"/>
            </a:solidFill>
            <a:round/>
            <a:headEnd/>
            <a:tailEnd/>
          </a:ln>
        </p:spPr>
        <p:txBody>
          <a:bodyPr wrap="none" anchor="ctr"/>
          <a:lstStyle/>
          <a:p>
            <a:endParaRPr lang="zh-CN" altLang="en-US"/>
          </a:p>
        </p:txBody>
      </p:sp>
      <p:sp>
        <p:nvSpPr>
          <p:cNvPr id="270" name="Line 118"/>
          <p:cNvSpPr>
            <a:spLocks noChangeShapeType="1"/>
          </p:cNvSpPr>
          <p:nvPr/>
        </p:nvSpPr>
        <p:spPr bwMode="auto">
          <a:xfrm flipV="1">
            <a:off x="6504295" y="1207827"/>
            <a:ext cx="0" cy="1219200"/>
          </a:xfrm>
          <a:prstGeom prst="line">
            <a:avLst/>
          </a:prstGeom>
          <a:noFill/>
          <a:ln w="28575">
            <a:solidFill>
              <a:srgbClr val="333399"/>
            </a:solidFill>
            <a:round/>
            <a:headEnd/>
            <a:tailEnd/>
          </a:ln>
        </p:spPr>
        <p:txBody>
          <a:bodyPr wrap="none" anchor="ctr"/>
          <a:lstStyle/>
          <a:p>
            <a:endParaRPr lang="zh-CN" altLang="en-US"/>
          </a:p>
        </p:txBody>
      </p:sp>
      <p:sp>
        <p:nvSpPr>
          <p:cNvPr id="271" name="Rectangle 119" descr="再生纸"/>
          <p:cNvSpPr>
            <a:spLocks noChangeArrowheads="1"/>
          </p:cNvSpPr>
          <p:nvPr/>
        </p:nvSpPr>
        <p:spPr bwMode="auto">
          <a:xfrm>
            <a:off x="2999095" y="14364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72" name="Rectangle 120" descr="再生纸"/>
          <p:cNvSpPr>
            <a:spLocks noChangeArrowheads="1"/>
          </p:cNvSpPr>
          <p:nvPr/>
        </p:nvSpPr>
        <p:spPr bwMode="auto">
          <a:xfrm>
            <a:off x="4446895" y="14364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73" name="Line 121"/>
          <p:cNvSpPr>
            <a:spLocks noChangeShapeType="1"/>
          </p:cNvSpPr>
          <p:nvPr/>
        </p:nvSpPr>
        <p:spPr bwMode="auto">
          <a:xfrm>
            <a:off x="3989695" y="15888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74" name="Rectangle 122" descr="再生纸"/>
          <p:cNvSpPr>
            <a:spLocks noChangeArrowheads="1"/>
          </p:cNvSpPr>
          <p:nvPr/>
        </p:nvSpPr>
        <p:spPr bwMode="auto">
          <a:xfrm>
            <a:off x="1551295" y="14364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75" name="Line 123"/>
          <p:cNvSpPr>
            <a:spLocks noChangeShapeType="1"/>
          </p:cNvSpPr>
          <p:nvPr/>
        </p:nvSpPr>
        <p:spPr bwMode="auto">
          <a:xfrm>
            <a:off x="2541895" y="1588827"/>
            <a:ext cx="4572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76" name="Rectangle 124"/>
          <p:cNvSpPr>
            <a:spLocks noChangeArrowheads="1"/>
          </p:cNvSpPr>
          <p:nvPr/>
        </p:nvSpPr>
        <p:spPr bwMode="auto">
          <a:xfrm>
            <a:off x="1932295" y="1436427"/>
            <a:ext cx="3810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77" name="Text Box 125"/>
          <p:cNvSpPr txBox="1">
            <a:spLocks noChangeArrowheads="1"/>
          </p:cNvSpPr>
          <p:nvPr/>
        </p:nvSpPr>
        <p:spPr bwMode="auto">
          <a:xfrm>
            <a:off x="1551295" y="1374515"/>
            <a:ext cx="717550" cy="519112"/>
          </a:xfrm>
          <a:prstGeom prst="rect">
            <a:avLst/>
          </a:prstGeom>
          <a:noFill/>
          <a:ln w="9525">
            <a:noFill/>
            <a:miter lim="800000"/>
            <a:headEnd/>
            <a:tailEnd/>
          </a:ln>
        </p:spPr>
        <p:txBody>
          <a:bodyPr wrap="none">
            <a:spAutoFit/>
          </a:bodyPr>
          <a:lstStyle/>
          <a:p>
            <a:r>
              <a:rPr lang="en-US" altLang="zh-CN" sz="2800" b="1">
                <a:solidFill>
                  <a:schemeClr val="hlink"/>
                </a:solidFill>
              </a:rPr>
              <a:t>0  2</a:t>
            </a:r>
            <a:endParaRPr lang="en-US" altLang="zh-CN">
              <a:solidFill>
                <a:schemeClr val="hlink"/>
              </a:solidFill>
            </a:endParaRPr>
          </a:p>
        </p:txBody>
      </p:sp>
      <p:sp>
        <p:nvSpPr>
          <p:cNvPr id="278" name="Line 126"/>
          <p:cNvSpPr>
            <a:spLocks noChangeShapeType="1"/>
          </p:cNvSpPr>
          <p:nvPr/>
        </p:nvSpPr>
        <p:spPr bwMode="auto">
          <a:xfrm>
            <a:off x="3380095" y="1436427"/>
            <a:ext cx="0" cy="381000"/>
          </a:xfrm>
          <a:prstGeom prst="line">
            <a:avLst/>
          </a:prstGeom>
          <a:noFill/>
          <a:ln w="12700">
            <a:solidFill>
              <a:srgbClr val="333399"/>
            </a:solidFill>
            <a:round/>
            <a:headEnd/>
            <a:tailEnd/>
          </a:ln>
        </p:spPr>
        <p:txBody>
          <a:bodyPr wrap="none" anchor="ctr"/>
          <a:lstStyle/>
          <a:p>
            <a:endParaRPr lang="zh-CN" altLang="en-US"/>
          </a:p>
        </p:txBody>
      </p:sp>
      <p:sp>
        <p:nvSpPr>
          <p:cNvPr id="279" name="Line 127"/>
          <p:cNvSpPr>
            <a:spLocks noChangeShapeType="1"/>
          </p:cNvSpPr>
          <p:nvPr/>
        </p:nvSpPr>
        <p:spPr bwMode="auto">
          <a:xfrm>
            <a:off x="3761095" y="1436427"/>
            <a:ext cx="0" cy="381000"/>
          </a:xfrm>
          <a:prstGeom prst="line">
            <a:avLst/>
          </a:prstGeom>
          <a:noFill/>
          <a:ln w="12700">
            <a:solidFill>
              <a:srgbClr val="333399"/>
            </a:solidFill>
            <a:round/>
            <a:headEnd/>
            <a:tailEnd/>
          </a:ln>
        </p:spPr>
        <p:txBody>
          <a:bodyPr wrap="none" anchor="ctr"/>
          <a:lstStyle/>
          <a:p>
            <a:endParaRPr lang="zh-CN" altLang="en-US"/>
          </a:p>
        </p:txBody>
      </p:sp>
      <p:sp>
        <p:nvSpPr>
          <p:cNvPr id="280" name="Line 128"/>
          <p:cNvSpPr>
            <a:spLocks noChangeShapeType="1"/>
          </p:cNvSpPr>
          <p:nvPr/>
        </p:nvSpPr>
        <p:spPr bwMode="auto">
          <a:xfrm>
            <a:off x="4827895" y="1436427"/>
            <a:ext cx="0" cy="381000"/>
          </a:xfrm>
          <a:prstGeom prst="line">
            <a:avLst/>
          </a:prstGeom>
          <a:noFill/>
          <a:ln w="12700">
            <a:solidFill>
              <a:srgbClr val="333399"/>
            </a:solidFill>
            <a:round/>
            <a:headEnd/>
            <a:tailEnd/>
          </a:ln>
        </p:spPr>
        <p:txBody>
          <a:bodyPr wrap="none" anchor="ctr"/>
          <a:lstStyle/>
          <a:p>
            <a:endParaRPr lang="zh-CN" altLang="en-US"/>
          </a:p>
        </p:txBody>
      </p:sp>
      <p:sp>
        <p:nvSpPr>
          <p:cNvPr id="281" name="Line 129"/>
          <p:cNvSpPr>
            <a:spLocks noChangeShapeType="1"/>
          </p:cNvSpPr>
          <p:nvPr/>
        </p:nvSpPr>
        <p:spPr bwMode="auto">
          <a:xfrm>
            <a:off x="5208895" y="1436427"/>
            <a:ext cx="0" cy="381000"/>
          </a:xfrm>
          <a:prstGeom prst="line">
            <a:avLst/>
          </a:prstGeom>
          <a:noFill/>
          <a:ln w="12700">
            <a:solidFill>
              <a:srgbClr val="333399"/>
            </a:solidFill>
            <a:round/>
            <a:headEnd/>
            <a:tailEnd/>
          </a:ln>
        </p:spPr>
        <p:txBody>
          <a:bodyPr wrap="none" anchor="ctr"/>
          <a:lstStyle/>
          <a:p>
            <a:endParaRPr lang="zh-CN" altLang="en-US"/>
          </a:p>
        </p:txBody>
      </p:sp>
      <p:sp>
        <p:nvSpPr>
          <p:cNvPr id="282" name="Text Box 130"/>
          <p:cNvSpPr txBox="1">
            <a:spLocks noChangeArrowheads="1"/>
          </p:cNvSpPr>
          <p:nvPr/>
        </p:nvSpPr>
        <p:spPr bwMode="auto">
          <a:xfrm>
            <a:off x="2999095" y="1360227"/>
            <a:ext cx="717550" cy="519113"/>
          </a:xfrm>
          <a:prstGeom prst="rect">
            <a:avLst/>
          </a:prstGeom>
          <a:noFill/>
          <a:ln w="9525">
            <a:noFill/>
            <a:miter lim="800000"/>
            <a:headEnd/>
            <a:tailEnd/>
          </a:ln>
        </p:spPr>
        <p:txBody>
          <a:bodyPr wrap="none">
            <a:spAutoFit/>
          </a:bodyPr>
          <a:lstStyle/>
          <a:p>
            <a:r>
              <a:rPr lang="en-US" altLang="zh-CN" sz="2800" b="1">
                <a:solidFill>
                  <a:schemeClr val="hlink"/>
                </a:solidFill>
              </a:rPr>
              <a:t>1  6</a:t>
            </a:r>
            <a:endParaRPr lang="en-US" altLang="zh-CN">
              <a:solidFill>
                <a:schemeClr val="hlink"/>
              </a:solidFill>
            </a:endParaRPr>
          </a:p>
        </p:txBody>
      </p:sp>
      <p:sp>
        <p:nvSpPr>
          <p:cNvPr id="283" name="Line 131"/>
          <p:cNvSpPr>
            <a:spLocks noChangeShapeType="1"/>
          </p:cNvSpPr>
          <p:nvPr/>
        </p:nvSpPr>
        <p:spPr bwMode="auto">
          <a:xfrm>
            <a:off x="1246495" y="2350827"/>
            <a:ext cx="3048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84" name="Text Box 132"/>
          <p:cNvSpPr txBox="1">
            <a:spLocks noChangeArrowheads="1"/>
          </p:cNvSpPr>
          <p:nvPr/>
        </p:nvSpPr>
        <p:spPr bwMode="auto">
          <a:xfrm>
            <a:off x="865495" y="2046027"/>
            <a:ext cx="441325" cy="519113"/>
          </a:xfrm>
          <a:prstGeom prst="rect">
            <a:avLst/>
          </a:prstGeom>
          <a:noFill/>
          <a:ln w="9525">
            <a:noFill/>
            <a:miter lim="800000"/>
            <a:headEnd/>
            <a:tailEnd/>
          </a:ln>
          <a:effectLst/>
        </p:spPr>
        <p:txBody>
          <a:bodyPr wrap="none">
            <a:spAutoFit/>
          </a:bodyPr>
          <a:lstStyle/>
          <a:p>
            <a:pPr>
              <a:defRPr/>
            </a:pPr>
            <a:r>
              <a:rPr lang="en-US" altLang="zh-CN" sz="2800" b="1" i="1">
                <a:solidFill>
                  <a:schemeClr val="tx2"/>
                </a:solidFill>
                <a:effectLst>
                  <a:outerShdw blurRad="38100" dist="38100" dir="2700000" algn="tl">
                    <a:srgbClr val="C0C0C0"/>
                  </a:outerShdw>
                </a:effectLst>
              </a:rPr>
              <a:t>D</a:t>
            </a:r>
            <a:endParaRPr lang="en-US" altLang="zh-CN"/>
          </a:p>
        </p:txBody>
      </p:sp>
      <p:sp>
        <p:nvSpPr>
          <p:cNvPr id="285" name="Line 133"/>
          <p:cNvSpPr>
            <a:spLocks noChangeShapeType="1"/>
          </p:cNvSpPr>
          <p:nvPr/>
        </p:nvSpPr>
        <p:spPr bwMode="auto">
          <a:xfrm>
            <a:off x="865495" y="2579427"/>
            <a:ext cx="6858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86" name="Line 134"/>
          <p:cNvSpPr>
            <a:spLocks noChangeShapeType="1"/>
          </p:cNvSpPr>
          <p:nvPr/>
        </p:nvSpPr>
        <p:spPr bwMode="auto">
          <a:xfrm flipV="1">
            <a:off x="865495" y="2579427"/>
            <a:ext cx="0" cy="1981200"/>
          </a:xfrm>
          <a:prstGeom prst="line">
            <a:avLst/>
          </a:prstGeom>
          <a:noFill/>
          <a:ln w="28575">
            <a:solidFill>
              <a:srgbClr val="333399"/>
            </a:solidFill>
            <a:round/>
            <a:headEnd/>
            <a:tailEnd/>
          </a:ln>
        </p:spPr>
        <p:txBody>
          <a:bodyPr wrap="none" anchor="ctr"/>
          <a:lstStyle/>
          <a:p>
            <a:endParaRPr lang="zh-CN" altLang="en-US"/>
          </a:p>
        </p:txBody>
      </p:sp>
      <p:sp>
        <p:nvSpPr>
          <p:cNvPr id="287" name="Line 135"/>
          <p:cNvSpPr>
            <a:spLocks noChangeShapeType="1"/>
          </p:cNvSpPr>
          <p:nvPr/>
        </p:nvSpPr>
        <p:spPr bwMode="auto">
          <a:xfrm>
            <a:off x="636895" y="1665027"/>
            <a:ext cx="0" cy="3200400"/>
          </a:xfrm>
          <a:prstGeom prst="line">
            <a:avLst/>
          </a:prstGeom>
          <a:noFill/>
          <a:ln w="28575">
            <a:solidFill>
              <a:srgbClr val="333399"/>
            </a:solidFill>
            <a:round/>
            <a:headEnd/>
            <a:tailEnd/>
          </a:ln>
        </p:spPr>
        <p:txBody>
          <a:bodyPr wrap="none" anchor="ctr"/>
          <a:lstStyle/>
          <a:p>
            <a:endParaRPr lang="zh-CN" altLang="en-US"/>
          </a:p>
        </p:txBody>
      </p:sp>
      <p:sp>
        <p:nvSpPr>
          <p:cNvPr id="288" name="Line 136"/>
          <p:cNvSpPr>
            <a:spLocks noChangeShapeType="1"/>
          </p:cNvSpPr>
          <p:nvPr/>
        </p:nvSpPr>
        <p:spPr bwMode="auto">
          <a:xfrm>
            <a:off x="1246495" y="1512627"/>
            <a:ext cx="3048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89" name="Line 137"/>
          <p:cNvSpPr>
            <a:spLocks noChangeShapeType="1"/>
          </p:cNvSpPr>
          <p:nvPr/>
        </p:nvSpPr>
        <p:spPr bwMode="auto">
          <a:xfrm>
            <a:off x="636895" y="1665027"/>
            <a:ext cx="9144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90" name="Line 138"/>
          <p:cNvSpPr>
            <a:spLocks noChangeShapeType="1"/>
          </p:cNvSpPr>
          <p:nvPr/>
        </p:nvSpPr>
        <p:spPr bwMode="auto">
          <a:xfrm>
            <a:off x="1322695" y="1741227"/>
            <a:ext cx="2286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91" name="Line 139"/>
          <p:cNvSpPr>
            <a:spLocks noChangeShapeType="1"/>
          </p:cNvSpPr>
          <p:nvPr/>
        </p:nvSpPr>
        <p:spPr bwMode="auto">
          <a:xfrm>
            <a:off x="1322695" y="1741227"/>
            <a:ext cx="0" cy="304800"/>
          </a:xfrm>
          <a:prstGeom prst="line">
            <a:avLst/>
          </a:prstGeom>
          <a:noFill/>
          <a:ln w="28575">
            <a:solidFill>
              <a:srgbClr val="333399"/>
            </a:solidFill>
            <a:round/>
            <a:headEnd/>
            <a:tailEnd/>
          </a:ln>
        </p:spPr>
        <p:txBody>
          <a:bodyPr wrap="none" anchor="ctr"/>
          <a:lstStyle/>
          <a:p>
            <a:endParaRPr lang="zh-CN" altLang="en-US"/>
          </a:p>
        </p:txBody>
      </p:sp>
      <p:sp>
        <p:nvSpPr>
          <p:cNvPr id="292" name="Line 140"/>
          <p:cNvSpPr>
            <a:spLocks noChangeShapeType="1"/>
          </p:cNvSpPr>
          <p:nvPr/>
        </p:nvSpPr>
        <p:spPr bwMode="auto">
          <a:xfrm>
            <a:off x="1322695" y="2046027"/>
            <a:ext cx="2286000" cy="0"/>
          </a:xfrm>
          <a:prstGeom prst="line">
            <a:avLst/>
          </a:prstGeom>
          <a:noFill/>
          <a:ln w="28575">
            <a:solidFill>
              <a:srgbClr val="333399"/>
            </a:solidFill>
            <a:round/>
            <a:headEnd/>
            <a:tailEnd/>
          </a:ln>
        </p:spPr>
        <p:txBody>
          <a:bodyPr wrap="none" anchor="ctr"/>
          <a:lstStyle/>
          <a:p>
            <a:endParaRPr lang="zh-CN" altLang="en-US"/>
          </a:p>
        </p:txBody>
      </p:sp>
      <p:sp>
        <p:nvSpPr>
          <p:cNvPr id="293" name="Text Box 141"/>
          <p:cNvSpPr txBox="1">
            <a:spLocks noChangeArrowheads="1"/>
          </p:cNvSpPr>
          <p:nvPr/>
        </p:nvSpPr>
        <p:spPr bwMode="auto">
          <a:xfrm>
            <a:off x="865495" y="1145915"/>
            <a:ext cx="420688" cy="519112"/>
          </a:xfrm>
          <a:prstGeom prst="rect">
            <a:avLst/>
          </a:prstGeom>
          <a:noFill/>
          <a:ln w="9525">
            <a:noFill/>
            <a:miter lim="800000"/>
            <a:headEnd/>
            <a:tailEnd/>
          </a:ln>
          <a:effectLst/>
        </p:spPr>
        <p:txBody>
          <a:bodyPr wrap="none">
            <a:spAutoFit/>
          </a:bodyPr>
          <a:lstStyle/>
          <a:p>
            <a:pPr>
              <a:defRPr/>
            </a:pPr>
            <a:r>
              <a:rPr lang="en-US" altLang="zh-CN" sz="2800" b="1" i="1">
                <a:solidFill>
                  <a:schemeClr val="tx2"/>
                </a:solidFill>
                <a:effectLst>
                  <a:outerShdw blurRad="38100" dist="38100" dir="2700000" algn="tl">
                    <a:srgbClr val="C0C0C0"/>
                  </a:outerShdw>
                </a:effectLst>
              </a:rPr>
              <a:t>B</a:t>
            </a:r>
            <a:endParaRPr lang="en-US" altLang="zh-CN"/>
          </a:p>
        </p:txBody>
      </p:sp>
      <p:sp>
        <p:nvSpPr>
          <p:cNvPr id="294" name="Text Box 142"/>
          <p:cNvSpPr txBox="1">
            <a:spLocks noChangeArrowheads="1"/>
          </p:cNvSpPr>
          <p:nvPr/>
        </p:nvSpPr>
        <p:spPr bwMode="auto">
          <a:xfrm>
            <a:off x="3608695" y="1817427"/>
            <a:ext cx="420688" cy="519113"/>
          </a:xfrm>
          <a:prstGeom prst="rect">
            <a:avLst/>
          </a:prstGeom>
          <a:noFill/>
          <a:ln w="9525">
            <a:noFill/>
            <a:miter lim="800000"/>
            <a:headEnd/>
            <a:tailEnd/>
          </a:ln>
        </p:spPr>
        <p:txBody>
          <a:bodyPr wrap="none">
            <a:spAutoFit/>
          </a:bodyPr>
          <a:lstStyle/>
          <a:p>
            <a:r>
              <a:rPr lang="en-US" altLang="zh-CN" sz="2800" b="1" i="1">
                <a:solidFill>
                  <a:schemeClr val="tx2"/>
                </a:solidFill>
              </a:rPr>
              <a:t>B</a:t>
            </a:r>
            <a:endParaRPr lang="en-US" altLang="zh-CN"/>
          </a:p>
        </p:txBody>
      </p:sp>
      <p:sp>
        <p:nvSpPr>
          <p:cNvPr id="295" name="Text Box 143"/>
          <p:cNvSpPr txBox="1">
            <a:spLocks noChangeArrowheads="1"/>
          </p:cNvSpPr>
          <p:nvPr/>
        </p:nvSpPr>
        <p:spPr bwMode="auto">
          <a:xfrm>
            <a:off x="5093008" y="1817427"/>
            <a:ext cx="420687" cy="519113"/>
          </a:xfrm>
          <a:prstGeom prst="rect">
            <a:avLst/>
          </a:prstGeom>
          <a:noFill/>
          <a:ln w="9525">
            <a:noFill/>
            <a:miter lim="800000"/>
            <a:headEnd/>
            <a:tailEnd/>
          </a:ln>
        </p:spPr>
        <p:txBody>
          <a:bodyPr wrap="none">
            <a:spAutoFit/>
          </a:bodyPr>
          <a:lstStyle/>
          <a:p>
            <a:r>
              <a:rPr lang="en-US" altLang="zh-CN" sz="2800" b="1" i="1">
                <a:solidFill>
                  <a:schemeClr val="tx2"/>
                </a:solidFill>
              </a:rPr>
              <a:t>C</a:t>
            </a:r>
            <a:endParaRPr lang="en-US" altLang="zh-CN"/>
          </a:p>
        </p:txBody>
      </p:sp>
      <p:sp>
        <p:nvSpPr>
          <p:cNvPr id="296" name="Text Box 144"/>
          <p:cNvSpPr txBox="1">
            <a:spLocks noChangeArrowheads="1"/>
          </p:cNvSpPr>
          <p:nvPr/>
        </p:nvSpPr>
        <p:spPr bwMode="auto">
          <a:xfrm>
            <a:off x="6540808" y="1817427"/>
            <a:ext cx="420687" cy="519113"/>
          </a:xfrm>
          <a:prstGeom prst="rect">
            <a:avLst/>
          </a:prstGeom>
          <a:noFill/>
          <a:ln w="9525">
            <a:noFill/>
            <a:miter lim="800000"/>
            <a:headEnd/>
            <a:tailEnd/>
          </a:ln>
        </p:spPr>
        <p:txBody>
          <a:bodyPr wrap="none">
            <a:spAutoFit/>
          </a:bodyPr>
          <a:lstStyle/>
          <a:p>
            <a:r>
              <a:rPr lang="en-US" altLang="zh-CN" sz="2800" b="1" i="1">
                <a:solidFill>
                  <a:schemeClr val="tx2"/>
                </a:solidFill>
              </a:rPr>
              <a:t>A</a:t>
            </a:r>
            <a:endParaRPr lang="en-US" altLang="zh-CN"/>
          </a:p>
        </p:txBody>
      </p:sp>
      <p:sp>
        <p:nvSpPr>
          <p:cNvPr id="297" name="Text Box 145"/>
          <p:cNvSpPr txBox="1">
            <a:spLocks noChangeArrowheads="1"/>
          </p:cNvSpPr>
          <p:nvPr/>
        </p:nvSpPr>
        <p:spPr bwMode="auto">
          <a:xfrm>
            <a:off x="4446895" y="1360227"/>
            <a:ext cx="717550" cy="519113"/>
          </a:xfrm>
          <a:prstGeom prst="rect">
            <a:avLst/>
          </a:prstGeom>
          <a:noFill/>
          <a:ln w="9525">
            <a:noFill/>
            <a:miter lim="800000"/>
            <a:headEnd/>
            <a:tailEnd/>
          </a:ln>
        </p:spPr>
        <p:txBody>
          <a:bodyPr wrap="none">
            <a:spAutoFit/>
          </a:bodyPr>
          <a:lstStyle/>
          <a:p>
            <a:r>
              <a:rPr lang="en-US" altLang="zh-CN" sz="2800" b="1">
                <a:solidFill>
                  <a:schemeClr val="hlink"/>
                </a:solidFill>
              </a:rPr>
              <a:t>1  2</a:t>
            </a:r>
            <a:endParaRPr lang="en-US" altLang="zh-CN">
              <a:solidFill>
                <a:schemeClr val="hlink"/>
              </a:solidFill>
            </a:endParaRPr>
          </a:p>
        </p:txBody>
      </p:sp>
      <p:sp>
        <p:nvSpPr>
          <p:cNvPr id="298" name="Text Box 146"/>
          <p:cNvSpPr txBox="1">
            <a:spLocks noChangeArrowheads="1"/>
          </p:cNvSpPr>
          <p:nvPr/>
        </p:nvSpPr>
        <p:spPr bwMode="auto">
          <a:xfrm>
            <a:off x="5208895" y="1298315"/>
            <a:ext cx="398463" cy="519112"/>
          </a:xfrm>
          <a:prstGeom prst="rect">
            <a:avLst/>
          </a:prstGeom>
          <a:noFill/>
          <a:ln w="28575">
            <a:noFill/>
            <a:miter lim="800000"/>
            <a:headEnd/>
            <a:tailEnd/>
          </a:ln>
        </p:spPr>
        <p:txBody>
          <a:bodyPr wrap="none">
            <a:spAutoFit/>
          </a:bodyPr>
          <a:lstStyle/>
          <a:p>
            <a:r>
              <a:rPr lang="en-US" altLang="zh-CN" sz="2800" b="1">
                <a:solidFill>
                  <a:srgbClr val="333399"/>
                </a:solidFill>
                <a:sym typeface="Symbol" pitchFamily="18" charset="2"/>
              </a:rPr>
              <a:t></a:t>
            </a:r>
            <a:endParaRPr lang="en-US" altLang="zh-CN"/>
          </a:p>
        </p:txBody>
      </p:sp>
      <p:sp>
        <p:nvSpPr>
          <p:cNvPr id="299" name="Rectangle 147" descr="再生纸"/>
          <p:cNvSpPr>
            <a:spLocks noChangeArrowheads="1"/>
          </p:cNvSpPr>
          <p:nvPr/>
        </p:nvSpPr>
        <p:spPr bwMode="auto">
          <a:xfrm>
            <a:off x="1551295" y="598227"/>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00" name="Rectangle 148"/>
          <p:cNvSpPr>
            <a:spLocks noChangeArrowheads="1"/>
          </p:cNvSpPr>
          <p:nvPr/>
        </p:nvSpPr>
        <p:spPr bwMode="auto">
          <a:xfrm>
            <a:off x="1932295" y="598227"/>
            <a:ext cx="3810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01" name="Text Box 149"/>
          <p:cNvSpPr txBox="1">
            <a:spLocks noChangeArrowheads="1"/>
          </p:cNvSpPr>
          <p:nvPr/>
        </p:nvSpPr>
        <p:spPr bwMode="auto">
          <a:xfrm>
            <a:off x="1551295" y="536315"/>
            <a:ext cx="717550" cy="519112"/>
          </a:xfrm>
          <a:prstGeom prst="rect">
            <a:avLst/>
          </a:prstGeom>
          <a:noFill/>
          <a:ln w="9525">
            <a:noFill/>
            <a:miter lim="800000"/>
            <a:headEnd/>
            <a:tailEnd/>
          </a:ln>
        </p:spPr>
        <p:txBody>
          <a:bodyPr wrap="none">
            <a:spAutoFit/>
          </a:bodyPr>
          <a:lstStyle/>
          <a:p>
            <a:r>
              <a:rPr lang="en-US" altLang="zh-CN" sz="2800" b="1">
                <a:solidFill>
                  <a:schemeClr val="hlink"/>
                </a:solidFill>
              </a:rPr>
              <a:t>0  1</a:t>
            </a:r>
            <a:endParaRPr lang="en-US" altLang="zh-CN">
              <a:solidFill>
                <a:schemeClr val="hlink"/>
              </a:solidFill>
            </a:endParaRPr>
          </a:p>
        </p:txBody>
      </p:sp>
      <p:sp>
        <p:nvSpPr>
          <p:cNvPr id="302" name="Line 150"/>
          <p:cNvSpPr>
            <a:spLocks noChangeShapeType="1"/>
          </p:cNvSpPr>
          <p:nvPr/>
        </p:nvSpPr>
        <p:spPr bwMode="auto">
          <a:xfrm>
            <a:off x="1246495" y="674427"/>
            <a:ext cx="3048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303" name="Text Box 151"/>
          <p:cNvSpPr txBox="1">
            <a:spLocks noChangeArrowheads="1"/>
          </p:cNvSpPr>
          <p:nvPr/>
        </p:nvSpPr>
        <p:spPr bwMode="auto">
          <a:xfrm>
            <a:off x="865495" y="307715"/>
            <a:ext cx="420688" cy="519112"/>
          </a:xfrm>
          <a:prstGeom prst="rect">
            <a:avLst/>
          </a:prstGeom>
          <a:noFill/>
          <a:ln w="9525">
            <a:noFill/>
            <a:miter lim="800000"/>
            <a:headEnd/>
            <a:tailEnd/>
          </a:ln>
          <a:effectLst/>
        </p:spPr>
        <p:txBody>
          <a:bodyPr wrap="none">
            <a:spAutoFit/>
          </a:bodyPr>
          <a:lstStyle/>
          <a:p>
            <a:pPr>
              <a:defRPr/>
            </a:pPr>
            <a:r>
              <a:rPr lang="en-US" altLang="zh-CN" sz="2800" b="1" i="1">
                <a:solidFill>
                  <a:schemeClr val="tx2"/>
                </a:solidFill>
                <a:effectLst>
                  <a:outerShdw blurRad="38100" dist="38100" dir="2700000" algn="tl">
                    <a:srgbClr val="C0C0C0"/>
                  </a:outerShdw>
                </a:effectLst>
              </a:rPr>
              <a:t>A</a:t>
            </a:r>
            <a:endParaRPr lang="en-US" altLang="zh-CN"/>
          </a:p>
        </p:txBody>
      </p:sp>
      <p:sp>
        <p:nvSpPr>
          <p:cNvPr id="304" name="Text Box 152"/>
          <p:cNvSpPr txBox="1">
            <a:spLocks noChangeArrowheads="1"/>
          </p:cNvSpPr>
          <p:nvPr/>
        </p:nvSpPr>
        <p:spPr bwMode="auto">
          <a:xfrm>
            <a:off x="2313295" y="460115"/>
            <a:ext cx="398463" cy="519112"/>
          </a:xfrm>
          <a:prstGeom prst="rect">
            <a:avLst/>
          </a:prstGeom>
          <a:noFill/>
          <a:ln w="28575">
            <a:noFill/>
            <a:miter lim="800000"/>
            <a:headEnd/>
            <a:tailEnd/>
          </a:ln>
        </p:spPr>
        <p:txBody>
          <a:bodyPr wrap="none">
            <a:spAutoFit/>
          </a:bodyPr>
          <a:lstStyle/>
          <a:p>
            <a:r>
              <a:rPr lang="en-US" altLang="zh-CN" sz="2800" b="1">
                <a:solidFill>
                  <a:srgbClr val="333399"/>
                </a:solidFill>
                <a:sym typeface="Symbol" pitchFamily="18" charset="2"/>
              </a:rPr>
              <a:t></a:t>
            </a:r>
            <a:endParaRPr lang="en-US" altLang="zh-CN"/>
          </a:p>
        </p:txBody>
      </p:sp>
      <p:sp>
        <p:nvSpPr>
          <p:cNvPr id="305" name="Line 153"/>
          <p:cNvSpPr>
            <a:spLocks noChangeShapeType="1"/>
          </p:cNvSpPr>
          <p:nvPr/>
        </p:nvSpPr>
        <p:spPr bwMode="auto">
          <a:xfrm>
            <a:off x="1322695" y="826827"/>
            <a:ext cx="2286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306" name="Line 154"/>
          <p:cNvSpPr>
            <a:spLocks noChangeShapeType="1"/>
          </p:cNvSpPr>
          <p:nvPr/>
        </p:nvSpPr>
        <p:spPr bwMode="auto">
          <a:xfrm>
            <a:off x="1322695" y="826827"/>
            <a:ext cx="0" cy="381000"/>
          </a:xfrm>
          <a:prstGeom prst="line">
            <a:avLst/>
          </a:prstGeom>
          <a:noFill/>
          <a:ln w="28575">
            <a:solidFill>
              <a:srgbClr val="333399"/>
            </a:solidFill>
            <a:round/>
            <a:headEnd/>
            <a:tailEnd/>
          </a:ln>
        </p:spPr>
        <p:txBody>
          <a:bodyPr wrap="none" anchor="ctr"/>
          <a:lstStyle/>
          <a:p>
            <a:endParaRPr lang="zh-CN" altLang="en-US"/>
          </a:p>
        </p:txBody>
      </p:sp>
      <p:sp>
        <p:nvSpPr>
          <p:cNvPr id="307" name="Line 155"/>
          <p:cNvSpPr>
            <a:spLocks noChangeShapeType="1"/>
          </p:cNvSpPr>
          <p:nvPr/>
        </p:nvSpPr>
        <p:spPr bwMode="auto">
          <a:xfrm>
            <a:off x="1322695" y="1207827"/>
            <a:ext cx="5181600" cy="0"/>
          </a:xfrm>
          <a:prstGeom prst="line">
            <a:avLst/>
          </a:prstGeom>
          <a:noFill/>
          <a:ln w="28575">
            <a:solidFill>
              <a:srgbClr val="333399"/>
            </a:solidFill>
            <a:round/>
            <a:headEnd/>
            <a:tailEnd/>
          </a:ln>
        </p:spPr>
        <p:txBody>
          <a:bodyPr wrap="none" anchor="ctr"/>
          <a:lstStyle/>
          <a:p>
            <a:endParaRPr lang="zh-CN" altLang="en-US"/>
          </a:p>
        </p:txBody>
      </p:sp>
    </p:spTree>
  </p:cSld>
  <p:clrMapOvr>
    <a:masterClrMapping/>
  </p:clrMapOvr>
  <p:transition>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63</a:t>
            </a:fld>
            <a:endParaRPr lang="en-US" altLang="zh-CN"/>
          </a:p>
        </p:txBody>
      </p:sp>
      <p:sp>
        <p:nvSpPr>
          <p:cNvPr id="3" name="Rectangle 4"/>
          <p:cNvSpPr>
            <a:spLocks noChangeArrowheads="1"/>
          </p:cNvSpPr>
          <p:nvPr/>
        </p:nvSpPr>
        <p:spPr bwMode="auto">
          <a:xfrm>
            <a:off x="685800" y="914400"/>
            <a:ext cx="7772400" cy="47244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FontTx/>
              <a:buChar char="•"/>
              <a:defRPr/>
            </a:pPr>
            <a:r>
              <a:rPr lang="zh-CN" altLang="en-US" sz="3200" b="1" dirty="0">
                <a:solidFill>
                  <a:srgbClr val="0000CC"/>
                </a:solidFill>
                <a:effectLst>
                  <a:outerShdw blurRad="38100" dist="38100" dir="2700000" algn="tl">
                    <a:srgbClr val="C0C0C0"/>
                  </a:outerShdw>
                </a:effectLst>
                <a:ea typeface="仿宋_GB2312" pitchFamily="49" charset="-122"/>
              </a:rPr>
              <a:t>存储表示的特点</a:t>
            </a:r>
          </a:p>
          <a:p>
            <a:pPr marL="742950" lvl="1" indent="-285750">
              <a:spcBef>
                <a:spcPct val="20000"/>
              </a:spcBef>
              <a:buClr>
                <a:schemeClr val="tx2"/>
              </a:buClr>
              <a:buFontTx/>
              <a:buChar char="–"/>
              <a:defRPr/>
            </a:pPr>
            <a:r>
              <a:rPr lang="zh-CN" altLang="en-US" sz="2800" b="1" dirty="0">
                <a:solidFill>
                  <a:srgbClr val="993300"/>
                </a:solidFill>
                <a:effectLst>
                  <a:outerShdw blurRad="38100" dist="38100" dir="2700000" algn="tl">
                    <a:srgbClr val="C0C0C0"/>
                  </a:outerShdw>
                </a:effectLst>
                <a:ea typeface="仿宋_GB2312" pitchFamily="49" charset="-122"/>
              </a:rPr>
              <a:t>广义表中的所有表（包括空表），不论哪一层的子表，都</a:t>
            </a:r>
            <a:r>
              <a:rPr lang="zh-CN" altLang="en-US" sz="2800" b="1" dirty="0">
                <a:solidFill>
                  <a:srgbClr val="0000CC"/>
                </a:solidFill>
                <a:effectLst>
                  <a:outerShdw blurRad="38100" dist="38100" dir="2700000" algn="tl">
                    <a:srgbClr val="C0C0C0"/>
                  </a:outerShdw>
                </a:effectLst>
                <a:ea typeface="仿宋_GB2312" pitchFamily="49" charset="-122"/>
              </a:rPr>
              <a:t>带有一个表头结点。</a:t>
            </a:r>
          </a:p>
          <a:p>
            <a:pPr marL="1143000" lvl="2" indent="-228600">
              <a:spcBef>
                <a:spcPct val="20000"/>
              </a:spcBef>
              <a:buClr>
                <a:schemeClr val="tx2"/>
              </a:buClr>
              <a:buFontTx/>
              <a:buChar char="•"/>
              <a:defRPr/>
            </a:pPr>
            <a:r>
              <a:rPr lang="zh-CN" altLang="en-US" sz="2600" b="1" dirty="0">
                <a:solidFill>
                  <a:srgbClr val="0000CC"/>
                </a:solidFill>
                <a:effectLst>
                  <a:outerShdw blurRad="38100" dist="38100" dir="2700000" algn="tl">
                    <a:srgbClr val="C0C0C0"/>
                  </a:outerShdw>
                </a:effectLst>
                <a:ea typeface="仿宋_GB2312" pitchFamily="49" charset="-122"/>
              </a:rPr>
              <a:t>优点</a:t>
            </a:r>
            <a:r>
              <a:rPr lang="en-US" altLang="zh-CN" sz="2600" b="1" dirty="0">
                <a:solidFill>
                  <a:srgbClr val="993300"/>
                </a:solidFill>
                <a:effectLst>
                  <a:outerShdw blurRad="38100" dist="38100" dir="2700000" algn="tl">
                    <a:srgbClr val="C0C0C0"/>
                  </a:outerShdw>
                </a:effectLst>
                <a:ea typeface="仿宋_GB2312" pitchFamily="49" charset="-122"/>
              </a:rPr>
              <a:t>——</a:t>
            </a:r>
            <a:r>
              <a:rPr lang="zh-CN" altLang="en-US" sz="2600" b="1" dirty="0">
                <a:solidFill>
                  <a:srgbClr val="993300"/>
                </a:solidFill>
                <a:effectLst>
                  <a:outerShdw blurRad="38100" dist="38100" dir="2700000" algn="tl">
                    <a:srgbClr val="C0C0C0"/>
                  </a:outerShdw>
                </a:effectLst>
                <a:ea typeface="仿宋_GB2312" pitchFamily="49" charset="-122"/>
              </a:rPr>
              <a:t>便于操作</a:t>
            </a:r>
            <a:r>
              <a:rPr lang="zh-CN" altLang="en-US" sz="2600" b="1" dirty="0">
                <a:effectLst>
                  <a:outerShdw blurRad="38100" dist="38100" dir="2700000" algn="tl">
                    <a:srgbClr val="C0C0C0"/>
                  </a:outerShdw>
                </a:effectLst>
                <a:ea typeface="仿宋_GB2312" pitchFamily="49" charset="-122"/>
              </a:rPr>
              <a:t>。</a:t>
            </a:r>
          </a:p>
          <a:p>
            <a:pPr marL="742950" lvl="1" indent="-285750">
              <a:spcBef>
                <a:spcPct val="20000"/>
              </a:spcBef>
              <a:buClr>
                <a:schemeClr val="tx2"/>
              </a:buClr>
              <a:buFontTx/>
              <a:buChar char="–"/>
              <a:defRPr/>
            </a:pPr>
            <a:r>
              <a:rPr lang="zh-CN" altLang="en-US" sz="2800" b="1" dirty="0">
                <a:solidFill>
                  <a:srgbClr val="0000CC"/>
                </a:solidFill>
                <a:effectLst>
                  <a:outerShdw blurRad="38100" dist="38100" dir="2700000" algn="tl">
                    <a:srgbClr val="C0C0C0"/>
                  </a:outerShdw>
                </a:effectLst>
                <a:ea typeface="仿宋_GB2312" pitchFamily="49" charset="-122"/>
              </a:rPr>
              <a:t>表中结点的层次分明</a:t>
            </a:r>
          </a:p>
          <a:p>
            <a:pPr marL="1143000" lvl="2" indent="-228600">
              <a:spcBef>
                <a:spcPct val="20000"/>
              </a:spcBef>
              <a:buClr>
                <a:schemeClr val="tx2"/>
              </a:buClr>
              <a:buFontTx/>
              <a:buChar char="•"/>
              <a:defRPr/>
            </a:pPr>
            <a:r>
              <a:rPr lang="zh-CN" altLang="en-US" sz="2600" b="1" dirty="0">
                <a:solidFill>
                  <a:srgbClr val="993300"/>
                </a:solidFill>
                <a:effectLst>
                  <a:outerShdw blurRad="38100" dist="38100" dir="2700000" algn="tl">
                    <a:srgbClr val="C0C0C0"/>
                  </a:outerShdw>
                </a:effectLst>
                <a:ea typeface="仿宋_GB2312" pitchFamily="49" charset="-122"/>
              </a:rPr>
              <a:t>所有位于同一层的表元素，在其存储表示中也在同一层。</a:t>
            </a:r>
          </a:p>
          <a:p>
            <a:pPr marL="742950" lvl="1" indent="-285750">
              <a:spcBef>
                <a:spcPct val="20000"/>
              </a:spcBef>
              <a:buClr>
                <a:schemeClr val="tx2"/>
              </a:buClr>
              <a:buFontTx/>
              <a:buChar char="–"/>
              <a:defRPr/>
            </a:pPr>
            <a:r>
              <a:rPr lang="zh-CN" altLang="en-US" sz="2800" b="1" dirty="0">
                <a:solidFill>
                  <a:srgbClr val="993300"/>
                </a:solidFill>
                <a:effectLst>
                  <a:outerShdw blurRad="38100" dist="38100" dir="2700000" algn="tl">
                    <a:srgbClr val="C0C0C0"/>
                  </a:outerShdw>
                </a:effectLst>
                <a:ea typeface="仿宋_GB2312" pitchFamily="49" charset="-122"/>
              </a:rPr>
              <a:t>最高一层的表结点个数（除表头结点外）即为</a:t>
            </a:r>
            <a:r>
              <a:rPr lang="zh-CN" altLang="en-US" sz="2800" b="1" dirty="0">
                <a:solidFill>
                  <a:srgbClr val="0000CC"/>
                </a:solidFill>
                <a:effectLst>
                  <a:outerShdw blurRad="38100" dist="38100" dir="2700000" algn="tl">
                    <a:srgbClr val="C0C0C0"/>
                  </a:outerShdw>
                </a:effectLst>
                <a:ea typeface="仿宋_GB2312" pitchFamily="49" charset="-122"/>
              </a:rPr>
              <a:t>表长度</a:t>
            </a:r>
            <a:r>
              <a:rPr lang="zh-CN" altLang="en-US" sz="2800" b="1" dirty="0">
                <a:effectLst>
                  <a:outerShdw blurRad="38100" dist="38100" dir="2700000" algn="tl">
                    <a:srgbClr val="C0C0C0"/>
                  </a:outerShdw>
                </a:effectLst>
                <a:ea typeface="仿宋_GB2312" pitchFamily="49" charset="-122"/>
              </a:rPr>
              <a:t>。</a:t>
            </a:r>
          </a:p>
          <a:p>
            <a:pPr marL="1143000" lvl="2" indent="-228600">
              <a:spcBef>
                <a:spcPct val="20000"/>
              </a:spcBef>
              <a:buFontTx/>
              <a:buChar char="•"/>
              <a:defRPr/>
            </a:pPr>
            <a:endParaRPr lang="en-US" altLang="zh-CN" b="1" dirty="0">
              <a:effectLst>
                <a:outerShdw blurRad="38100" dist="38100" dir="2700000" algn="tl">
                  <a:srgbClr val="C0C0C0"/>
                </a:outerShdw>
              </a:effectLst>
              <a:ea typeface="楷体_GB2312"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heckerboard(across)">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64</a:t>
            </a:fld>
            <a:endParaRPr lang="en-US" altLang="zh-CN"/>
          </a:p>
        </p:txBody>
      </p:sp>
      <p:sp>
        <p:nvSpPr>
          <p:cNvPr id="3" name="Text Box 4"/>
          <p:cNvSpPr txBox="1">
            <a:spLocks noChangeArrowheads="1"/>
          </p:cNvSpPr>
          <p:nvPr/>
        </p:nvSpPr>
        <p:spPr bwMode="auto">
          <a:xfrm>
            <a:off x="2123728" y="188640"/>
            <a:ext cx="5112568" cy="584775"/>
          </a:xfrm>
          <a:prstGeom prst="rect">
            <a:avLst/>
          </a:prstGeom>
          <a:noFill/>
          <a:ln w="9525">
            <a:noFill/>
            <a:miter lim="800000"/>
            <a:headEnd/>
            <a:tailEnd/>
          </a:ln>
          <a:effectLst/>
        </p:spPr>
        <p:txBody>
          <a:bodyPr wrap="square">
            <a:spAutoFit/>
          </a:bodyPr>
          <a:lstStyle/>
          <a:p>
            <a:pPr>
              <a:defRPr/>
            </a:pPr>
            <a:r>
              <a:rPr lang="zh-CN" altLang="en-US" sz="3200" b="1" u="sng" dirty="0" smtClean="0">
                <a:solidFill>
                  <a:srgbClr val="333399"/>
                </a:solidFill>
                <a:effectLst>
                  <a:outerShdw blurRad="38100" dist="38100" dir="2700000" algn="tl">
                    <a:srgbClr val="C0C0C0"/>
                  </a:outerShdw>
                </a:effectLst>
                <a:ea typeface="仿宋_GB2312" pitchFamily="49" charset="-122"/>
              </a:rPr>
              <a:t>程序</a:t>
            </a:r>
            <a:r>
              <a:rPr lang="en-US" altLang="zh-CN" sz="3200" b="1" u="sng" dirty="0" smtClean="0">
                <a:solidFill>
                  <a:srgbClr val="333399"/>
                </a:solidFill>
                <a:effectLst>
                  <a:outerShdw blurRad="38100" dist="38100" dir="2700000" algn="tl">
                    <a:srgbClr val="C0C0C0"/>
                  </a:outerShdw>
                </a:effectLst>
                <a:ea typeface="仿宋_GB2312" pitchFamily="49" charset="-122"/>
              </a:rPr>
              <a:t>5-1</a:t>
            </a:r>
            <a:r>
              <a:rPr lang="zh-CN" altLang="en-US" sz="3200" b="1" u="sng" dirty="0" smtClean="0">
                <a:solidFill>
                  <a:srgbClr val="333399"/>
                </a:solidFill>
                <a:effectLst>
                  <a:outerShdw blurRad="38100" dist="38100" dir="2700000" algn="tl">
                    <a:srgbClr val="C0C0C0"/>
                  </a:outerShdw>
                </a:effectLst>
                <a:ea typeface="仿宋_GB2312" pitchFamily="49" charset="-122"/>
              </a:rPr>
              <a:t>  广义</a:t>
            </a:r>
            <a:r>
              <a:rPr lang="zh-CN" altLang="en-US" sz="3200" b="1" u="sng" dirty="0">
                <a:solidFill>
                  <a:srgbClr val="333399"/>
                </a:solidFill>
                <a:effectLst>
                  <a:outerShdw blurRad="38100" dist="38100" dir="2700000" algn="tl">
                    <a:srgbClr val="C0C0C0"/>
                  </a:outerShdw>
                </a:effectLst>
                <a:ea typeface="仿宋_GB2312" pitchFamily="49" charset="-122"/>
              </a:rPr>
              <a:t>表的类</a:t>
            </a:r>
            <a:r>
              <a:rPr lang="zh-CN" altLang="en-US" sz="3200" b="1" u="sng" dirty="0" smtClean="0">
                <a:solidFill>
                  <a:srgbClr val="333399"/>
                </a:solidFill>
                <a:effectLst>
                  <a:outerShdw blurRad="38100" dist="38100" dir="2700000" algn="tl">
                    <a:srgbClr val="C0C0C0"/>
                  </a:outerShdw>
                </a:effectLst>
                <a:ea typeface="仿宋_GB2312" pitchFamily="49" charset="-122"/>
              </a:rPr>
              <a:t>定义</a:t>
            </a:r>
            <a:r>
              <a:rPr lang="en-US" altLang="zh-CN" sz="3200" b="1" u="sng" dirty="0" smtClean="0">
                <a:solidFill>
                  <a:srgbClr val="333399"/>
                </a:solidFill>
                <a:effectLst>
                  <a:outerShdw blurRad="38100" dist="38100" dir="2700000" algn="tl">
                    <a:srgbClr val="C0C0C0"/>
                  </a:outerShdw>
                </a:effectLst>
                <a:ea typeface="仿宋_GB2312" pitchFamily="49" charset="-122"/>
              </a:rPr>
              <a:t>(I)</a:t>
            </a:r>
            <a:endParaRPr lang="zh-CN" altLang="en-US" sz="3200" b="1" u="sng" dirty="0">
              <a:effectLst>
                <a:outerShdw blurRad="38100" dist="38100" dir="2700000" algn="tl">
                  <a:srgbClr val="C0C0C0"/>
                </a:outerShdw>
              </a:effectLst>
              <a:ea typeface="楷体_GB2312" pitchFamily="49" charset="-122"/>
            </a:endParaRPr>
          </a:p>
        </p:txBody>
      </p:sp>
      <p:sp>
        <p:nvSpPr>
          <p:cNvPr id="4" name="Text Box 5"/>
          <p:cNvSpPr txBox="1">
            <a:spLocks noChangeArrowheads="1"/>
          </p:cNvSpPr>
          <p:nvPr/>
        </p:nvSpPr>
        <p:spPr bwMode="auto">
          <a:xfrm>
            <a:off x="176660" y="692696"/>
            <a:ext cx="8967340" cy="6001643"/>
          </a:xfrm>
          <a:prstGeom prst="rect">
            <a:avLst/>
          </a:prstGeom>
          <a:noFill/>
          <a:ln w="9525">
            <a:noFill/>
            <a:miter lim="800000"/>
            <a:headEnd/>
            <a:tailEnd/>
          </a:ln>
        </p:spPr>
        <p:txBody>
          <a:bodyPr wrap="square">
            <a:spAutoFit/>
          </a:bodyPr>
          <a:lstStyle/>
          <a:p>
            <a:r>
              <a:rPr lang="en-US" altLang="zh-CN" dirty="0" smtClean="0">
                <a:solidFill>
                  <a:srgbClr val="C00000"/>
                </a:solidFill>
                <a:latin typeface="+mn-lt"/>
                <a:ea typeface="隶书" pitchFamily="49" charset="-122"/>
              </a:rPr>
              <a:t>#</a:t>
            </a:r>
            <a:r>
              <a:rPr lang="en-US" altLang="zh-CN" b="1" dirty="0" smtClean="0">
                <a:solidFill>
                  <a:srgbClr val="C00000"/>
                </a:solidFill>
                <a:latin typeface="+mn-lt"/>
                <a:ea typeface="隶书" pitchFamily="49" charset="-122"/>
              </a:rPr>
              <a:t>define</a:t>
            </a:r>
            <a:r>
              <a:rPr lang="en-US" altLang="zh-CN" dirty="0" smtClean="0">
                <a:solidFill>
                  <a:srgbClr val="C00000"/>
                </a:solidFill>
                <a:latin typeface="+mn-lt"/>
                <a:ea typeface="隶书" pitchFamily="49" charset="-122"/>
              </a:rPr>
              <a:t> HEAD 0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表头结点类型</a:t>
            </a:r>
          </a:p>
          <a:p>
            <a:r>
              <a:rPr lang="en-US" altLang="zh-CN" dirty="0" smtClean="0">
                <a:solidFill>
                  <a:srgbClr val="C00000"/>
                </a:solidFill>
                <a:latin typeface="+mn-lt"/>
                <a:ea typeface="隶书" pitchFamily="49" charset="-122"/>
              </a:rPr>
              <a:t>#</a:t>
            </a:r>
            <a:r>
              <a:rPr lang="en-US" altLang="zh-CN" b="1" dirty="0" smtClean="0">
                <a:solidFill>
                  <a:srgbClr val="C00000"/>
                </a:solidFill>
                <a:latin typeface="+mn-lt"/>
                <a:ea typeface="隶书" pitchFamily="49" charset="-122"/>
              </a:rPr>
              <a:t>define</a:t>
            </a:r>
            <a:r>
              <a:rPr lang="en-US" altLang="zh-CN" dirty="0" smtClean="0">
                <a:solidFill>
                  <a:srgbClr val="C00000"/>
                </a:solidFill>
                <a:latin typeface="+mn-lt"/>
                <a:ea typeface="隶书" pitchFamily="49" charset="-122"/>
              </a:rPr>
              <a:t> INTEGER 1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整数类型</a:t>
            </a:r>
          </a:p>
          <a:p>
            <a:r>
              <a:rPr lang="en-US" altLang="zh-CN" dirty="0" smtClean="0">
                <a:solidFill>
                  <a:srgbClr val="C00000"/>
                </a:solidFill>
                <a:latin typeface="+mn-lt"/>
                <a:ea typeface="隶书" pitchFamily="49" charset="-122"/>
              </a:rPr>
              <a:t>#</a:t>
            </a:r>
            <a:r>
              <a:rPr lang="en-US" altLang="zh-CN" b="1" dirty="0" smtClean="0">
                <a:solidFill>
                  <a:srgbClr val="C00000"/>
                </a:solidFill>
                <a:latin typeface="+mn-lt"/>
                <a:ea typeface="隶书" pitchFamily="49" charset="-122"/>
              </a:rPr>
              <a:t>define</a:t>
            </a:r>
            <a:r>
              <a:rPr lang="en-US" altLang="zh-CN" dirty="0" smtClean="0">
                <a:solidFill>
                  <a:srgbClr val="C00000"/>
                </a:solidFill>
                <a:latin typeface="+mn-lt"/>
                <a:ea typeface="隶书" pitchFamily="49" charset="-122"/>
              </a:rPr>
              <a:t> CHAR 2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字符类型</a:t>
            </a:r>
          </a:p>
          <a:p>
            <a:r>
              <a:rPr lang="en-US" altLang="zh-CN" dirty="0" smtClean="0">
                <a:solidFill>
                  <a:srgbClr val="C00000"/>
                </a:solidFill>
                <a:latin typeface="+mn-lt"/>
                <a:ea typeface="隶书" pitchFamily="49" charset="-122"/>
              </a:rPr>
              <a:t>#</a:t>
            </a:r>
            <a:r>
              <a:rPr lang="en-US" altLang="zh-CN" b="1" dirty="0" smtClean="0">
                <a:solidFill>
                  <a:srgbClr val="C00000"/>
                </a:solidFill>
                <a:latin typeface="+mn-lt"/>
                <a:ea typeface="隶书" pitchFamily="49" charset="-122"/>
              </a:rPr>
              <a:t>define</a:t>
            </a:r>
            <a:r>
              <a:rPr lang="en-US" altLang="zh-CN" dirty="0" smtClean="0">
                <a:solidFill>
                  <a:srgbClr val="C00000"/>
                </a:solidFill>
                <a:latin typeface="+mn-lt"/>
                <a:ea typeface="隶书" pitchFamily="49" charset="-122"/>
              </a:rPr>
              <a:t> LIST 3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子表类型</a:t>
            </a:r>
          </a:p>
          <a:p>
            <a:r>
              <a:rPr lang="en-US" altLang="zh-CN" b="1" dirty="0" smtClean="0">
                <a:solidFill>
                  <a:srgbClr val="C00000"/>
                </a:solidFill>
                <a:latin typeface="+mn-lt"/>
                <a:ea typeface="隶书" pitchFamily="49" charset="-122"/>
              </a:rPr>
              <a:t>class</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广义表的前向引用声明</a:t>
            </a:r>
          </a:p>
          <a:p>
            <a:r>
              <a:rPr lang="en-US" altLang="zh-CN" b="1" dirty="0" smtClean="0">
                <a:solidFill>
                  <a:srgbClr val="C00000"/>
                </a:solidFill>
                <a:latin typeface="+mn-lt"/>
                <a:ea typeface="隶书" pitchFamily="49" charset="-122"/>
              </a:rPr>
              <a:t>class</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广义表结点的类定义</a:t>
            </a:r>
          </a:p>
          <a:p>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friend class</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private:</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dirty="0" smtClean="0">
                <a:solidFill>
                  <a:srgbClr val="C00000"/>
                </a:solidFill>
                <a:latin typeface="+mn-lt"/>
                <a:ea typeface="隶书" pitchFamily="49" charset="-122"/>
              </a:rPr>
              <a:t> tag</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en-US" altLang="zh-CN" b="1" dirty="0" smtClean="0">
                <a:solidFill>
                  <a:srgbClr val="FF0000"/>
                </a:solidFill>
                <a:latin typeface="+mn-lt"/>
                <a:ea typeface="隶书" pitchFamily="49" charset="-122"/>
              </a:rPr>
              <a:t>=0/1/2/3</a:t>
            </a:r>
            <a:r>
              <a:rPr lang="zh-CN" altLang="zh-CN" dirty="0" smtClean="0">
                <a:solidFill>
                  <a:srgbClr val="0000CC"/>
                </a:solidFill>
                <a:latin typeface="+mn-lt"/>
                <a:ea typeface="隶书" pitchFamily="49" charset="-122"/>
              </a:rPr>
              <a:t>，表示</a:t>
            </a:r>
            <a:r>
              <a:rPr lang="en-US" altLang="zh-CN" dirty="0" smtClean="0">
                <a:solidFill>
                  <a:srgbClr val="0000CC"/>
                </a:solidFill>
                <a:latin typeface="+mn-lt"/>
                <a:ea typeface="隶书" pitchFamily="49" charset="-122"/>
              </a:rPr>
              <a:t>HEAD/INTEGER/CHAR/LIST</a:t>
            </a:r>
            <a:endParaRPr lang="zh-CN" altLang="zh-CN" dirty="0" smtClean="0">
              <a:solidFill>
                <a:srgbClr val="0000CC"/>
              </a:solidFill>
              <a:latin typeface="+mn-lt"/>
              <a:ea typeface="隶书" pitchFamily="49" charset="-122"/>
            </a:endParaRPr>
          </a:p>
          <a:p>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指向同一层下一结点的指针</a:t>
            </a:r>
          </a:p>
          <a:p>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union</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联合</a:t>
            </a:r>
          </a:p>
          <a:p>
            <a:r>
              <a:rPr lang="en-US" altLang="zh-CN"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dirty="0" smtClean="0">
                <a:solidFill>
                  <a:srgbClr val="C00000"/>
                </a:solidFill>
                <a:latin typeface="+mn-lt"/>
                <a:ea typeface="隶书" pitchFamily="49" charset="-122"/>
              </a:rPr>
              <a:t> ref</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en-US" altLang="zh-CN" b="1" dirty="0" smtClean="0">
                <a:solidFill>
                  <a:srgbClr val="FF0000"/>
                </a:solidFill>
                <a:latin typeface="+mn-lt"/>
                <a:ea typeface="隶书" pitchFamily="49" charset="-122"/>
              </a:rPr>
              <a:t>tag=HEAD</a:t>
            </a:r>
            <a:r>
              <a:rPr lang="zh-CN" altLang="zh-CN" dirty="0" smtClean="0">
                <a:solidFill>
                  <a:srgbClr val="0000CC"/>
                </a:solidFill>
                <a:latin typeface="+mn-lt"/>
                <a:ea typeface="隶书" pitchFamily="49" charset="-122"/>
              </a:rPr>
              <a:t>，表头结点类型，用于存放引用计数</a:t>
            </a:r>
          </a:p>
          <a:p>
            <a:r>
              <a:rPr lang="en-US" altLang="zh-CN"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integer_data</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en-US" altLang="zh-CN" b="1" dirty="0" smtClean="0">
                <a:solidFill>
                  <a:srgbClr val="FF0000"/>
                </a:solidFill>
                <a:latin typeface="+mn-lt"/>
                <a:ea typeface="隶书" pitchFamily="49" charset="-122"/>
              </a:rPr>
              <a:t>tag=HEAD</a:t>
            </a:r>
            <a:r>
              <a:rPr lang="zh-CN" altLang="zh-CN" dirty="0" smtClean="0">
                <a:solidFill>
                  <a:srgbClr val="0000CC"/>
                </a:solidFill>
                <a:latin typeface="+mn-lt"/>
                <a:ea typeface="隶书" pitchFamily="49" charset="-122"/>
              </a:rPr>
              <a:t>，存放整数值</a:t>
            </a:r>
          </a:p>
          <a:p>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char</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char_data</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en-US" altLang="zh-CN" b="1" dirty="0" smtClean="0">
                <a:solidFill>
                  <a:srgbClr val="FF0000"/>
                </a:solidFill>
                <a:latin typeface="+mn-lt"/>
                <a:ea typeface="隶书" pitchFamily="49" charset="-122"/>
              </a:rPr>
              <a:t>tag=CHAR</a:t>
            </a:r>
            <a:r>
              <a:rPr lang="zh-CN" altLang="zh-CN" dirty="0" smtClean="0">
                <a:solidFill>
                  <a:srgbClr val="0000CC"/>
                </a:solidFill>
                <a:latin typeface="+mn-lt"/>
                <a:ea typeface="隶书" pitchFamily="49" charset="-122"/>
              </a:rPr>
              <a:t>，存放字符值</a:t>
            </a:r>
          </a:p>
          <a:p>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dlink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en-US" altLang="zh-CN" b="1" dirty="0" smtClean="0">
                <a:solidFill>
                  <a:srgbClr val="FF0000"/>
                </a:solidFill>
                <a:latin typeface="+mn-lt"/>
                <a:ea typeface="隶书" pitchFamily="49" charset="-122"/>
              </a:rPr>
              <a:t>tag=LIST</a:t>
            </a:r>
            <a:r>
              <a:rPr lang="zh-CN" altLang="zh-CN" dirty="0" smtClean="0">
                <a:solidFill>
                  <a:srgbClr val="0000CC"/>
                </a:solidFill>
                <a:latin typeface="+mn-lt"/>
                <a:ea typeface="隶书" pitchFamily="49" charset="-122"/>
              </a:rPr>
              <a:t>，存放指向子表的指针</a:t>
            </a:r>
          </a:p>
          <a:p>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data</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65</a:t>
            </a:fld>
            <a:endParaRPr lang="en-US" altLang="zh-CN"/>
          </a:p>
        </p:txBody>
      </p:sp>
      <p:sp>
        <p:nvSpPr>
          <p:cNvPr id="3" name="Text Box 5"/>
          <p:cNvSpPr txBox="1">
            <a:spLocks noChangeArrowheads="1"/>
          </p:cNvSpPr>
          <p:nvPr/>
        </p:nvSpPr>
        <p:spPr bwMode="auto">
          <a:xfrm>
            <a:off x="357188" y="764704"/>
            <a:ext cx="8786812" cy="3416320"/>
          </a:xfrm>
          <a:prstGeom prst="rect">
            <a:avLst/>
          </a:prstGeom>
          <a:noFill/>
          <a:ln w="9525">
            <a:noFill/>
            <a:miter lim="800000"/>
            <a:headEnd/>
            <a:tailEnd/>
          </a:ln>
        </p:spPr>
        <p:txBody>
          <a:bodyPr wrap="square">
            <a:spAutoFit/>
          </a:bodyPr>
          <a:lstStyle/>
          <a:p>
            <a:r>
              <a:rPr lang="en-US" altLang="zh-CN" b="1" dirty="0" smtClean="0">
                <a:solidFill>
                  <a:srgbClr val="C00000"/>
                </a:solidFill>
                <a:latin typeface="+mn-lt"/>
                <a:ea typeface="隶书" pitchFamily="49" charset="-122"/>
              </a:rPr>
              <a:t>     public:</a:t>
            </a:r>
            <a:endParaRPr lang="zh-CN" altLang="zh-CN" b="1" dirty="0" smtClean="0">
              <a:solidFill>
                <a:srgbClr val="C00000"/>
              </a:solidFill>
              <a:latin typeface="+mn-lt"/>
              <a:ea typeface="隶书" pitchFamily="49" charset="-122"/>
            </a:endParaRPr>
          </a:p>
          <a:p>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&amp; Data</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elem</a:t>
            </a:r>
            <a:r>
              <a:rPr lang="en-US" altLang="zh-CN" b="1" dirty="0" smtClean="0">
                <a:solidFill>
                  <a:srgbClr val="C00000"/>
                </a:solidFill>
                <a:latin typeface="+mn-lt"/>
                <a:ea typeface="隶书" pitchFamily="49" charset="-122"/>
              </a:rPr>
              <a:t>);</a:t>
            </a:r>
          </a:p>
          <a:p>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返回表元素</a:t>
            </a:r>
            <a:r>
              <a:rPr lang="en-US" altLang="zh-CN" b="1" dirty="0" err="1" smtClean="0">
                <a:solidFill>
                  <a:srgbClr val="FF0000"/>
                </a:solidFill>
                <a:latin typeface="+mn-lt"/>
                <a:ea typeface="隶书" pitchFamily="49" charset="-122"/>
              </a:rPr>
              <a:t>elem</a:t>
            </a:r>
            <a:r>
              <a:rPr lang="zh-CN" altLang="zh-CN" dirty="0" smtClean="0">
                <a:solidFill>
                  <a:srgbClr val="0000CC"/>
                </a:solidFill>
                <a:latin typeface="+mn-lt"/>
                <a:ea typeface="隶书" pitchFamily="49" charset="-122"/>
              </a:rPr>
              <a:t>的值</a:t>
            </a:r>
          </a:p>
          <a:p>
            <a:r>
              <a:rPr lang="en-US" altLang="zh-CN"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NodeTypw</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elem</a:t>
            </a:r>
            <a:r>
              <a:rPr lang="en-US" altLang="zh-CN" b="1" dirty="0" smtClean="0">
                <a:solidFill>
                  <a:srgbClr val="C00000"/>
                </a:solidFill>
                <a:latin typeface="+mn-lt"/>
                <a:ea typeface="隶书" pitchFamily="49" charset="-122"/>
              </a:rPr>
              <a:t>)</a:t>
            </a:r>
          </a:p>
          <a:p>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return</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elem</a:t>
            </a:r>
            <a:r>
              <a:rPr lang="en-US" altLang="zh-CN" dirty="0" smtClean="0">
                <a:solidFill>
                  <a:srgbClr val="C00000"/>
                </a:solidFill>
                <a:latin typeface="+mn-lt"/>
                <a:ea typeface="隶书" pitchFamily="49" charset="-122"/>
              </a:rPr>
              <a:t>-&gt;tag</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返回表元素</a:t>
            </a:r>
            <a:r>
              <a:rPr lang="en-US" altLang="zh-CN" b="1" dirty="0" err="1" smtClean="0">
                <a:solidFill>
                  <a:srgbClr val="FF0000"/>
                </a:solidFill>
                <a:latin typeface="+mn-lt"/>
                <a:ea typeface="隶书" pitchFamily="49" charset="-122"/>
              </a:rPr>
              <a:t>elem</a:t>
            </a:r>
            <a:r>
              <a:rPr lang="zh-CN" altLang="zh-CN" dirty="0" smtClean="0">
                <a:solidFill>
                  <a:srgbClr val="0000CC"/>
                </a:solidFill>
                <a:latin typeface="+mn-lt"/>
                <a:ea typeface="隶书" pitchFamily="49" charset="-122"/>
              </a:rPr>
              <a:t>的元素值的数据类型</a:t>
            </a:r>
          </a:p>
          <a:p>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void</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SetData</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elem</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&amp;</a:t>
            </a:r>
            <a:r>
              <a:rPr lang="en-US" altLang="zh-CN" dirty="0" smtClean="0">
                <a:solidFill>
                  <a:srgbClr val="C00000"/>
                </a:solidFill>
                <a:latin typeface="+mn-lt"/>
                <a:ea typeface="隶书" pitchFamily="49" charset="-122"/>
              </a:rPr>
              <a:t>x</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将表元素</a:t>
            </a:r>
            <a:r>
              <a:rPr lang="en-US" altLang="zh-CN" b="1" dirty="0" err="1" smtClean="0">
                <a:solidFill>
                  <a:srgbClr val="FF0000"/>
                </a:solidFill>
                <a:latin typeface="+mn-lt"/>
                <a:ea typeface="隶书" pitchFamily="49" charset="-122"/>
              </a:rPr>
              <a:t>elem</a:t>
            </a:r>
            <a:r>
              <a:rPr lang="zh-CN" altLang="zh-CN" dirty="0" smtClean="0">
                <a:solidFill>
                  <a:srgbClr val="0000CC"/>
                </a:solidFill>
                <a:latin typeface="+mn-lt"/>
                <a:ea typeface="隶书" pitchFamily="49" charset="-122"/>
              </a:rPr>
              <a:t>中的值修改为</a:t>
            </a:r>
            <a:r>
              <a:rPr lang="en-US" altLang="zh-CN" dirty="0" smtClean="0">
                <a:solidFill>
                  <a:srgbClr val="0000CC"/>
                </a:solidFill>
                <a:latin typeface="+mn-lt"/>
                <a:ea typeface="隶书" pitchFamily="49" charset="-122"/>
              </a:rPr>
              <a:t>x</a:t>
            </a:r>
            <a:endParaRPr lang="zh-CN" altLang="zh-CN" dirty="0" smtClean="0">
              <a:solidFill>
                <a:srgbClr val="0000CC"/>
              </a:solidFill>
              <a:latin typeface="+mn-lt"/>
              <a:ea typeface="隶书" pitchFamily="49" charset="-122"/>
            </a:endParaRPr>
          </a:p>
          <a:p>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66</a:t>
            </a:fld>
            <a:endParaRPr lang="en-US" altLang="zh-CN"/>
          </a:p>
        </p:txBody>
      </p:sp>
      <p:sp>
        <p:nvSpPr>
          <p:cNvPr id="3" name="Text Box 5"/>
          <p:cNvSpPr txBox="1">
            <a:spLocks noChangeArrowheads="1"/>
          </p:cNvSpPr>
          <p:nvPr/>
        </p:nvSpPr>
        <p:spPr bwMode="auto">
          <a:xfrm>
            <a:off x="357188" y="548680"/>
            <a:ext cx="8786812" cy="5632311"/>
          </a:xfrm>
          <a:prstGeom prst="rect">
            <a:avLst/>
          </a:prstGeom>
          <a:noFill/>
          <a:ln w="9525">
            <a:noFill/>
            <a:miter lim="800000"/>
            <a:headEnd/>
            <a:tailEnd/>
          </a:ln>
        </p:spPr>
        <p:txBody>
          <a:bodyPr wrap="square">
            <a:spAutoFit/>
          </a:bodyPr>
          <a:lstStyle/>
          <a:p>
            <a:r>
              <a:rPr lang="en-US" altLang="zh-CN" b="1" dirty="0" smtClean="0">
                <a:solidFill>
                  <a:srgbClr val="C00000"/>
                </a:solidFill>
                <a:latin typeface="+mn-lt"/>
                <a:ea typeface="隶书" pitchFamily="49" charset="-122"/>
              </a:rPr>
              <a:t>class</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a:t>
            </a:r>
            <a:r>
              <a:rPr lang="en-US" altLang="zh-CN" dirty="0" smtClean="0">
                <a:solidFill>
                  <a:srgbClr val="C00000"/>
                </a:solidFill>
                <a:latin typeface="+mn-lt"/>
                <a:ea typeface="隶书" pitchFamily="49" charset="-122"/>
              </a:rPr>
              <a:t> {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广义表类定义</a:t>
            </a:r>
          </a:p>
          <a:p>
            <a:r>
              <a:rPr lang="zh-CN" altLang="en-US"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private:</a:t>
            </a:r>
            <a:endParaRPr lang="zh-CN" altLang="zh-CN" b="1" dirty="0" smtClean="0">
              <a:solidFill>
                <a:srgbClr val="C00000"/>
              </a:solidFill>
              <a:latin typeface="+mn-lt"/>
              <a:ea typeface="隶书" pitchFamily="49" charset="-122"/>
            </a:endParaRPr>
          </a:p>
          <a:p>
            <a:r>
              <a:rPr lang="zh-CN" altLang="en-US"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first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广义表头指针</a:t>
            </a:r>
          </a:p>
          <a:p>
            <a:r>
              <a:rPr lang="zh-CN" altLang="en-US"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public:</a:t>
            </a:r>
            <a:endParaRPr lang="zh-CN" altLang="zh-CN" b="1" dirty="0" smtClean="0">
              <a:solidFill>
                <a:srgbClr val="C00000"/>
              </a:solidFill>
              <a:latin typeface="+mn-lt"/>
              <a:ea typeface="隶书" pitchFamily="49" charset="-122"/>
            </a:endParaRPr>
          </a:p>
          <a:p>
            <a:r>
              <a:rPr lang="zh-CN" altLang="en-US"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构造函数</a:t>
            </a:r>
          </a:p>
          <a:p>
            <a:r>
              <a:rPr lang="zh-CN" altLang="en-US"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析构函数</a:t>
            </a:r>
          </a:p>
          <a:p>
            <a:r>
              <a:rPr lang="zh-CN" altLang="en-US"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&amp;</a:t>
            </a:r>
            <a:r>
              <a:rPr lang="en-US" altLang="zh-CN" dirty="0" smtClean="0">
                <a:solidFill>
                  <a:srgbClr val="C00000"/>
                </a:solidFill>
                <a:latin typeface="+mn-lt"/>
                <a:ea typeface="隶书" pitchFamily="49" charset="-122"/>
              </a:rPr>
              <a:t> Head</a:t>
            </a:r>
            <a:r>
              <a:rPr lang="en-US" altLang="zh-CN" b="1" dirty="0" smtClean="0">
                <a:solidFill>
                  <a:srgbClr val="C00000"/>
                </a:solidFill>
                <a:latin typeface="+mn-lt"/>
                <a:ea typeface="隶书" pitchFamily="49" charset="-122"/>
              </a:rPr>
              <a:t>( );</a:t>
            </a:r>
          </a:p>
          <a:p>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返回广义表第一个元素的值，即表头元素</a:t>
            </a:r>
          </a:p>
          <a:p>
            <a:r>
              <a:rPr lang="zh-CN" altLang="en-US"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&amp;</a:t>
            </a:r>
            <a:r>
              <a:rPr lang="en-US" altLang="zh-CN" dirty="0" smtClean="0">
                <a:solidFill>
                  <a:srgbClr val="C00000"/>
                </a:solidFill>
                <a:latin typeface="+mn-lt"/>
                <a:ea typeface="隶书" pitchFamily="49" charset="-122"/>
              </a:rPr>
              <a:t> Tail</a:t>
            </a: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r>
              <a:rPr lang="zh-CN" altLang="en-US"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返回广义表除第一个元素外其它元素组成的表，即表尾</a:t>
            </a:r>
          </a:p>
          <a:p>
            <a:r>
              <a:rPr lang="zh-CN" altLang="en-US"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First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返回广义表的第一个元素</a:t>
            </a:r>
          </a:p>
          <a:p>
            <a:r>
              <a:rPr lang="zh-CN" altLang="en-US"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Next</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elem</a:t>
            </a:r>
            <a:r>
              <a:rPr lang="en-US" altLang="zh-CN" b="1" dirty="0" smtClean="0">
                <a:solidFill>
                  <a:srgbClr val="C00000"/>
                </a:solidFill>
                <a:latin typeface="+mn-lt"/>
                <a:ea typeface="隶书" pitchFamily="49" charset="-122"/>
              </a:rPr>
              <a:t>);</a:t>
            </a:r>
          </a:p>
          <a:p>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返回表元素</a:t>
            </a:r>
            <a:r>
              <a:rPr lang="en-US" altLang="zh-CN" dirty="0" err="1" smtClean="0">
                <a:solidFill>
                  <a:srgbClr val="0000CC"/>
                </a:solidFill>
                <a:latin typeface="+mn-lt"/>
                <a:ea typeface="隶书" pitchFamily="49" charset="-122"/>
              </a:rPr>
              <a:t>elem</a:t>
            </a:r>
            <a:r>
              <a:rPr lang="zh-CN" altLang="zh-CN" dirty="0" smtClean="0">
                <a:solidFill>
                  <a:srgbClr val="0000CC"/>
                </a:solidFill>
                <a:latin typeface="+mn-lt"/>
                <a:ea typeface="隶书" pitchFamily="49" charset="-122"/>
              </a:rPr>
              <a:t>的直接后继元素</a:t>
            </a:r>
          </a:p>
          <a:p>
            <a:r>
              <a:rPr lang="zh-CN" altLang="en-US"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void</a:t>
            </a:r>
            <a:r>
              <a:rPr lang="en-US" altLang="zh-CN" dirty="0" smtClean="0">
                <a:solidFill>
                  <a:srgbClr val="C00000"/>
                </a:solidFill>
                <a:latin typeface="+mn-lt"/>
                <a:ea typeface="隶书" pitchFamily="49" charset="-122"/>
              </a:rPr>
              <a:t> Push</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&amp;</a:t>
            </a:r>
            <a:r>
              <a:rPr lang="en-US" altLang="zh-CN" dirty="0" smtClean="0">
                <a:solidFill>
                  <a:srgbClr val="C00000"/>
                </a:solidFill>
                <a:latin typeface="+mn-lt"/>
                <a:ea typeface="隶书" pitchFamily="49" charset="-122"/>
              </a:rPr>
              <a:t>x</a:t>
            </a:r>
            <a:r>
              <a:rPr lang="en-US" altLang="zh-CN" b="1" dirty="0" smtClean="0">
                <a:solidFill>
                  <a:srgbClr val="C00000"/>
                </a:solidFill>
                <a:latin typeface="+mn-lt"/>
                <a:ea typeface="隶书" pitchFamily="49" charset="-122"/>
              </a:rPr>
              <a:t>);</a:t>
            </a:r>
          </a:p>
          <a:p>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将一个包含值</a:t>
            </a:r>
            <a:r>
              <a:rPr lang="en-US" altLang="zh-CN" b="1" dirty="0" smtClean="0">
                <a:solidFill>
                  <a:srgbClr val="FF0000"/>
                </a:solidFill>
                <a:latin typeface="+mn-lt"/>
                <a:ea typeface="隶书" pitchFamily="49" charset="-122"/>
              </a:rPr>
              <a:t>x</a:t>
            </a:r>
            <a:r>
              <a:rPr lang="zh-CN" altLang="zh-CN" dirty="0" smtClean="0">
                <a:solidFill>
                  <a:srgbClr val="0000CC"/>
                </a:solidFill>
                <a:latin typeface="+mn-lt"/>
                <a:ea typeface="隶书" pitchFamily="49" charset="-122"/>
              </a:rPr>
              <a:t>的元素加入到广义表的最前面</a:t>
            </a:r>
            <a:r>
              <a:rPr lang="en-US" altLang="zh-CN" dirty="0" smtClean="0">
                <a:solidFill>
                  <a:srgbClr val="C00000"/>
                </a:solidFill>
                <a:latin typeface="+mn-lt"/>
                <a:ea typeface="隶书" pitchFamily="49" charset="-122"/>
              </a:rPr>
              <a:t>		</a:t>
            </a:r>
            <a:endParaRPr lang="zh-CN" altLang="zh-CN" dirty="0">
              <a:solidFill>
                <a:srgbClr val="C00000"/>
              </a:solidFill>
              <a:latin typeface="+mn-lt"/>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67</a:t>
            </a:fld>
            <a:endParaRPr lang="en-US" altLang="zh-CN"/>
          </a:p>
        </p:txBody>
      </p:sp>
      <p:sp>
        <p:nvSpPr>
          <p:cNvPr id="3" name="Text Box 5"/>
          <p:cNvSpPr txBox="1">
            <a:spLocks noChangeArrowheads="1"/>
          </p:cNvSpPr>
          <p:nvPr/>
        </p:nvSpPr>
        <p:spPr bwMode="auto">
          <a:xfrm>
            <a:off x="357188" y="404664"/>
            <a:ext cx="8786812" cy="6093976"/>
          </a:xfrm>
          <a:prstGeom prst="rect">
            <a:avLst/>
          </a:prstGeom>
          <a:noFill/>
          <a:ln w="9525">
            <a:noFill/>
            <a:miter lim="800000"/>
            <a:headEnd/>
            <a:tailEnd/>
          </a:ln>
        </p:spPr>
        <p:txBody>
          <a:bodyPr wrap="square">
            <a:spAutoFit/>
          </a:bodyPr>
          <a:lstStyle/>
          <a:p>
            <a:pPr>
              <a:lnSpc>
                <a:spcPts val="2600"/>
              </a:lnSpc>
            </a:pPr>
            <a:r>
              <a:rPr lang="zh-CN" altLang="en-US"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&amp;</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Addon</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&amp;</a:t>
            </a:r>
            <a:r>
              <a:rPr lang="en-US" altLang="zh-CN" dirty="0" smtClean="0">
                <a:solidFill>
                  <a:srgbClr val="C00000"/>
                </a:solidFill>
                <a:latin typeface="+mn-lt"/>
                <a:ea typeface="隶书" pitchFamily="49" charset="-122"/>
              </a:rPr>
              <a:t>list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&amp;</a:t>
            </a:r>
            <a:r>
              <a:rPr lang="en-US" altLang="zh-CN" dirty="0" smtClean="0">
                <a:solidFill>
                  <a:srgbClr val="C00000"/>
                </a:solidFill>
                <a:latin typeface="+mn-lt"/>
                <a:ea typeface="隶书" pitchFamily="49" charset="-122"/>
              </a:rPr>
              <a:t>x</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600"/>
              </a:lnSpc>
            </a:pPr>
            <a:r>
              <a:rPr lang="zh-CN" altLang="en-US"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返回一个以</a:t>
            </a:r>
            <a:r>
              <a:rPr lang="en-US" altLang="zh-CN" b="1" dirty="0" smtClean="0">
                <a:solidFill>
                  <a:srgbClr val="FF0000"/>
                </a:solidFill>
                <a:latin typeface="+mn-lt"/>
                <a:ea typeface="隶书" pitchFamily="49" charset="-122"/>
              </a:rPr>
              <a:t>x</a:t>
            </a:r>
            <a:r>
              <a:rPr lang="zh-CN" altLang="zh-CN" dirty="0" smtClean="0">
                <a:solidFill>
                  <a:srgbClr val="0000CC"/>
                </a:solidFill>
                <a:latin typeface="+mn-lt"/>
                <a:ea typeface="隶书" pitchFamily="49" charset="-122"/>
              </a:rPr>
              <a:t>为头，</a:t>
            </a:r>
            <a:r>
              <a:rPr lang="en-US" altLang="zh-CN" b="1" dirty="0" smtClean="0">
                <a:solidFill>
                  <a:srgbClr val="FF0000"/>
                </a:solidFill>
                <a:latin typeface="+mn-lt"/>
                <a:ea typeface="隶书" pitchFamily="49" charset="-122"/>
              </a:rPr>
              <a:t>list</a:t>
            </a:r>
            <a:r>
              <a:rPr lang="zh-CN" altLang="zh-CN" dirty="0" smtClean="0">
                <a:solidFill>
                  <a:srgbClr val="0000CC"/>
                </a:solidFill>
                <a:latin typeface="+mn-lt"/>
                <a:ea typeface="隶书" pitchFamily="49" charset="-122"/>
              </a:rPr>
              <a:t>为尾的新表</a:t>
            </a:r>
          </a:p>
          <a:p>
            <a:pPr>
              <a:lnSpc>
                <a:spcPts val="2600"/>
              </a:lnSpc>
            </a:pPr>
            <a:r>
              <a:rPr lang="zh-CN" altLang="en-US"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void</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SetHead</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&amp;</a:t>
            </a:r>
            <a:r>
              <a:rPr lang="en-US" altLang="zh-CN" dirty="0" smtClean="0">
                <a:solidFill>
                  <a:srgbClr val="C00000"/>
                </a:solidFill>
                <a:latin typeface="+mn-lt"/>
                <a:ea typeface="隶书" pitchFamily="49" charset="-122"/>
              </a:rPr>
              <a:t>x</a:t>
            </a:r>
            <a:r>
              <a:rPr lang="en-US" altLang="zh-CN" b="1" dirty="0" smtClean="0">
                <a:solidFill>
                  <a:srgbClr val="C00000"/>
                </a:solidFill>
                <a:latin typeface="+mn-lt"/>
                <a:ea typeface="隶书" pitchFamily="49" charset="-122"/>
              </a:rPr>
              <a:t>);</a:t>
            </a:r>
          </a:p>
          <a:p>
            <a:pPr>
              <a:lnSpc>
                <a:spcPts val="2600"/>
              </a:lnSpc>
            </a:pPr>
            <a:r>
              <a:rPr lang="zh-CN" altLang="en-US" b="1"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将广义表的头元素重置为</a:t>
            </a:r>
            <a:r>
              <a:rPr lang="en-US" altLang="zh-CN" b="1" dirty="0" smtClean="0">
                <a:solidFill>
                  <a:srgbClr val="FF0000"/>
                </a:solidFill>
                <a:latin typeface="+mn-lt"/>
                <a:ea typeface="隶书" pitchFamily="49" charset="-122"/>
              </a:rPr>
              <a:t>x</a:t>
            </a:r>
            <a:endParaRPr lang="zh-CN" altLang="zh-CN" b="1" dirty="0" smtClean="0">
              <a:solidFill>
                <a:srgbClr val="FF0000"/>
              </a:solidFill>
              <a:latin typeface="+mn-lt"/>
              <a:ea typeface="隶书" pitchFamily="49" charset="-122"/>
            </a:endParaRPr>
          </a:p>
          <a:p>
            <a:pPr>
              <a:lnSpc>
                <a:spcPts val="2600"/>
              </a:lnSpc>
            </a:pPr>
            <a:r>
              <a:rPr lang="zh-CN" altLang="en-US"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void</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SetNext</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elem1</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elem2</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600"/>
              </a:lnSpc>
            </a:pPr>
            <a:r>
              <a:rPr lang="zh-CN" altLang="en-US"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将</a:t>
            </a:r>
            <a:r>
              <a:rPr lang="en-US" altLang="zh-CN" b="1" dirty="0" smtClean="0">
                <a:solidFill>
                  <a:srgbClr val="FF0000"/>
                </a:solidFill>
                <a:latin typeface="+mn-lt"/>
                <a:ea typeface="隶书" pitchFamily="49" charset="-122"/>
              </a:rPr>
              <a:t>elem2</a:t>
            </a:r>
            <a:r>
              <a:rPr lang="zh-CN" altLang="zh-CN" dirty="0" smtClean="0">
                <a:solidFill>
                  <a:srgbClr val="0000CC"/>
                </a:solidFill>
                <a:latin typeface="+mn-lt"/>
                <a:ea typeface="隶书" pitchFamily="49" charset="-122"/>
              </a:rPr>
              <a:t>插到表中元素</a:t>
            </a:r>
            <a:r>
              <a:rPr lang="en-US" altLang="zh-CN" b="1" dirty="0" smtClean="0">
                <a:solidFill>
                  <a:srgbClr val="FF0000"/>
                </a:solidFill>
                <a:latin typeface="+mn-lt"/>
                <a:ea typeface="隶书" pitchFamily="49" charset="-122"/>
              </a:rPr>
              <a:t>elem1</a:t>
            </a:r>
            <a:r>
              <a:rPr lang="zh-CN" altLang="zh-CN" dirty="0" smtClean="0">
                <a:solidFill>
                  <a:srgbClr val="0000CC"/>
                </a:solidFill>
                <a:latin typeface="+mn-lt"/>
                <a:ea typeface="隶书" pitchFamily="49" charset="-122"/>
              </a:rPr>
              <a:t>后</a:t>
            </a:r>
          </a:p>
          <a:p>
            <a:pPr>
              <a:lnSpc>
                <a:spcPts val="2600"/>
              </a:lnSpc>
            </a:pPr>
            <a:r>
              <a:rPr lang="zh-CN" altLang="en-US"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void</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SetTail</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list</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将</a:t>
            </a:r>
            <a:r>
              <a:rPr lang="en-US" altLang="zh-CN" b="1" dirty="0" smtClean="0">
                <a:solidFill>
                  <a:srgbClr val="FF0000"/>
                </a:solidFill>
                <a:latin typeface="+mn-lt"/>
                <a:ea typeface="隶书" pitchFamily="49" charset="-122"/>
              </a:rPr>
              <a:t>list</a:t>
            </a:r>
            <a:r>
              <a:rPr lang="zh-CN" altLang="zh-CN" dirty="0" smtClean="0">
                <a:solidFill>
                  <a:srgbClr val="0000CC"/>
                </a:solidFill>
                <a:latin typeface="+mn-lt"/>
                <a:ea typeface="隶书" pitchFamily="49" charset="-122"/>
              </a:rPr>
              <a:t>定义为广义表的尾</a:t>
            </a:r>
          </a:p>
          <a:p>
            <a:pPr>
              <a:lnSpc>
                <a:spcPts val="2600"/>
              </a:lnSpc>
            </a:pPr>
            <a:r>
              <a:rPr lang="zh-CN" altLang="en-US"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Copy</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ls</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广义表的复制</a:t>
            </a:r>
          </a:p>
          <a:p>
            <a:pPr>
              <a:lnSpc>
                <a:spcPts val="2600"/>
              </a:lnSpc>
            </a:pPr>
            <a:r>
              <a:rPr lang="zh-CN" altLang="en-US"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dirty="0" smtClean="0">
                <a:solidFill>
                  <a:srgbClr val="C00000"/>
                </a:solidFill>
                <a:latin typeface="+mn-lt"/>
                <a:ea typeface="隶书" pitchFamily="49" charset="-122"/>
              </a:rPr>
              <a:t> Equal</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t</a:t>
            </a:r>
            <a:r>
              <a:rPr lang="en-US" altLang="zh-CN" b="1" dirty="0" smtClean="0">
                <a:solidFill>
                  <a:srgbClr val="C00000"/>
                </a:solidFill>
                <a:latin typeface="+mn-lt"/>
                <a:ea typeface="隶书" pitchFamily="49" charset="-122"/>
              </a:rPr>
              <a:t>);</a:t>
            </a:r>
          </a:p>
          <a:p>
            <a:pPr>
              <a:lnSpc>
                <a:spcPts val="2600"/>
              </a:lnSpc>
            </a:pP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判断两个广义表是否相等</a:t>
            </a:r>
          </a:p>
          <a:p>
            <a:pPr>
              <a:lnSpc>
                <a:spcPts val="2600"/>
              </a:lnSpc>
            </a:pPr>
            <a:r>
              <a:rPr lang="zh-CN" altLang="en-US"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dirty="0" smtClean="0">
                <a:solidFill>
                  <a:srgbClr val="C00000"/>
                </a:solidFill>
                <a:latin typeface="+mn-lt"/>
                <a:ea typeface="隶书" pitchFamily="49" charset="-122"/>
              </a:rPr>
              <a:t> Depth</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t</a:t>
            </a:r>
            <a:r>
              <a:rPr lang="en-US" altLang="zh-CN" b="1" dirty="0" smtClean="0">
                <a:solidFill>
                  <a:srgbClr val="C00000"/>
                </a:solidFill>
                <a:latin typeface="+mn-lt"/>
                <a:ea typeface="隶书" pitchFamily="49" charset="-122"/>
              </a:rPr>
              <a:t>);</a:t>
            </a:r>
          </a:p>
          <a:p>
            <a:pPr>
              <a:lnSpc>
                <a:spcPts val="2600"/>
              </a:lnSpc>
            </a:pPr>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计算一个非递归表的深度</a:t>
            </a:r>
          </a:p>
          <a:p>
            <a:pPr>
              <a:lnSpc>
                <a:spcPts val="2600"/>
              </a:lnSpc>
            </a:pPr>
            <a:r>
              <a:rPr lang="zh-CN" altLang="en-US"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void</a:t>
            </a:r>
            <a:r>
              <a:rPr lang="en-US" altLang="zh-CN" dirty="0" smtClean="0">
                <a:solidFill>
                  <a:srgbClr val="C00000"/>
                </a:solidFill>
                <a:latin typeface="+mn-lt"/>
                <a:ea typeface="隶书" pitchFamily="49" charset="-122"/>
              </a:rPr>
              <a:t> Remove</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ls</a:t>
            </a:r>
            <a:r>
              <a:rPr lang="en-US" altLang="zh-CN" b="1" dirty="0" smtClean="0">
                <a:solidFill>
                  <a:srgbClr val="C00000"/>
                </a:solidFill>
                <a:latin typeface="+mn-lt"/>
                <a:ea typeface="隶书" pitchFamily="49" charset="-122"/>
              </a:rPr>
              <a:t>);</a:t>
            </a:r>
          </a:p>
          <a:p>
            <a:pPr>
              <a:lnSpc>
                <a:spcPts val="2600"/>
              </a:lnSpc>
            </a:pPr>
            <a:r>
              <a:rPr lang="zh-CN" altLang="en-US" b="1" dirty="0" smtClean="0">
                <a:solidFill>
                  <a:srgbClr val="0000CC"/>
                </a:solidFill>
                <a:latin typeface="+mn-lt"/>
                <a:ea typeface="隶书" pitchFamily="49" charset="-122"/>
              </a:rPr>
              <a:t>        </a:t>
            </a:r>
            <a:r>
              <a:rPr lang="en-US" altLang="zh-CN" dirty="0" smtClean="0">
                <a:solidFill>
                  <a:srgbClr val="0000CC"/>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将以</a:t>
            </a:r>
            <a:r>
              <a:rPr lang="en-US" altLang="zh-CN" b="1" dirty="0" err="1" smtClean="0">
                <a:solidFill>
                  <a:srgbClr val="FF0000"/>
                </a:solidFill>
                <a:latin typeface="+mn-lt"/>
                <a:ea typeface="隶书" pitchFamily="49" charset="-122"/>
              </a:rPr>
              <a:t>ls</a:t>
            </a:r>
            <a:r>
              <a:rPr lang="zh-CN" altLang="zh-CN" dirty="0" smtClean="0">
                <a:solidFill>
                  <a:srgbClr val="0000CC"/>
                </a:solidFill>
                <a:latin typeface="+mn-lt"/>
                <a:ea typeface="隶书" pitchFamily="49" charset="-122"/>
              </a:rPr>
              <a:t>为表头结点的广义表结构释放</a:t>
            </a:r>
          </a:p>
          <a:p>
            <a:pPr>
              <a:lnSpc>
                <a:spcPts val="2600"/>
              </a:lnSpc>
            </a:pPr>
            <a:r>
              <a:rPr lang="zh-CN" altLang="en-US"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CreateList</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ls</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char</a:t>
            </a:r>
            <a:r>
              <a:rPr lang="en-US" altLang="zh-CN"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600"/>
              </a:lnSpc>
            </a:pPr>
            <a:r>
              <a:rPr lang="zh-CN" altLang="en-US" dirty="0" smtClean="0">
                <a:solidFill>
                  <a:srgbClr val="0000CC"/>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从广义表的字符串描述</a:t>
            </a:r>
            <a:r>
              <a:rPr lang="en-US" altLang="zh-CN" b="1" dirty="0" smtClean="0">
                <a:solidFill>
                  <a:srgbClr val="FF0000"/>
                </a:solidFill>
                <a:latin typeface="+mn-lt"/>
                <a:ea typeface="隶书" pitchFamily="49" charset="-122"/>
              </a:rPr>
              <a:t>s</a:t>
            </a:r>
            <a:r>
              <a:rPr lang="zh-CN" altLang="zh-CN" dirty="0" smtClean="0">
                <a:solidFill>
                  <a:srgbClr val="0000CC"/>
                </a:solidFill>
                <a:latin typeface="+mn-lt"/>
                <a:ea typeface="隶书" pitchFamily="49" charset="-122"/>
              </a:rPr>
              <a:t>出发</a:t>
            </a:r>
            <a:endParaRPr lang="en-US" altLang="zh-CN" dirty="0" smtClean="0">
              <a:solidFill>
                <a:srgbClr val="0000CC"/>
              </a:solidFill>
              <a:latin typeface="+mn-lt"/>
              <a:ea typeface="隶书" pitchFamily="49" charset="-122"/>
            </a:endParaRPr>
          </a:p>
          <a:p>
            <a:pPr>
              <a:lnSpc>
                <a:spcPts val="2600"/>
              </a:lnSpc>
            </a:pPr>
            <a:r>
              <a:rPr lang="zh-CN" altLang="en-US" dirty="0" smtClean="0">
                <a:solidFill>
                  <a:srgbClr val="0000CC"/>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建立一个带表头结点的广义表结构</a:t>
            </a:r>
          </a:p>
          <a:p>
            <a:pPr>
              <a:lnSpc>
                <a:spcPts val="2600"/>
              </a:lnSpc>
            </a:pPr>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68</a:t>
            </a:fld>
            <a:endParaRPr lang="en-US" altLang="zh-CN"/>
          </a:p>
        </p:txBody>
      </p:sp>
      <p:sp>
        <p:nvSpPr>
          <p:cNvPr id="3" name="Text Box 4"/>
          <p:cNvSpPr txBox="1">
            <a:spLocks noChangeArrowheads="1"/>
          </p:cNvSpPr>
          <p:nvPr/>
        </p:nvSpPr>
        <p:spPr bwMode="auto">
          <a:xfrm>
            <a:off x="2714624" y="428625"/>
            <a:ext cx="3585567" cy="584775"/>
          </a:xfrm>
          <a:prstGeom prst="rect">
            <a:avLst/>
          </a:prstGeom>
          <a:noFill/>
          <a:ln w="9525">
            <a:noFill/>
            <a:miter lim="800000"/>
            <a:headEnd/>
            <a:tailEnd/>
          </a:ln>
          <a:effectLst/>
        </p:spPr>
        <p:txBody>
          <a:bodyPr wrap="square">
            <a:spAutoFit/>
          </a:bodyPr>
          <a:lstStyle/>
          <a:p>
            <a:pPr>
              <a:defRPr/>
            </a:pPr>
            <a:r>
              <a:rPr lang="zh-CN" altLang="en-US" sz="3200" b="1" u="sng" dirty="0">
                <a:solidFill>
                  <a:srgbClr val="333399"/>
                </a:solidFill>
                <a:effectLst>
                  <a:outerShdw blurRad="38100" dist="38100" dir="2700000" algn="tl">
                    <a:srgbClr val="C0C0C0"/>
                  </a:outerShdw>
                </a:effectLst>
                <a:ea typeface="仿宋_GB2312" pitchFamily="49" charset="-122"/>
              </a:rPr>
              <a:t>广义表的类</a:t>
            </a:r>
            <a:r>
              <a:rPr lang="zh-CN" altLang="en-US" sz="3200" b="1" u="sng" dirty="0" smtClean="0">
                <a:solidFill>
                  <a:srgbClr val="333399"/>
                </a:solidFill>
                <a:effectLst>
                  <a:outerShdw blurRad="38100" dist="38100" dir="2700000" algn="tl">
                    <a:srgbClr val="C0C0C0"/>
                  </a:outerShdw>
                </a:effectLst>
                <a:ea typeface="仿宋_GB2312" pitchFamily="49" charset="-122"/>
              </a:rPr>
              <a:t>定义</a:t>
            </a:r>
            <a:r>
              <a:rPr lang="en-US" altLang="zh-CN" sz="3200" b="1" u="sng" dirty="0" smtClean="0">
                <a:solidFill>
                  <a:srgbClr val="333399"/>
                </a:solidFill>
                <a:effectLst>
                  <a:outerShdw blurRad="38100" dist="38100" dir="2700000" algn="tl">
                    <a:srgbClr val="C0C0C0"/>
                  </a:outerShdw>
                </a:effectLst>
                <a:ea typeface="仿宋_GB2312" pitchFamily="49" charset="-122"/>
              </a:rPr>
              <a:t>(II)</a:t>
            </a:r>
            <a:endParaRPr lang="zh-CN" altLang="en-US" sz="3200" b="1" dirty="0">
              <a:effectLst>
                <a:outerShdw blurRad="38100" dist="38100" dir="2700000" algn="tl">
                  <a:srgbClr val="C0C0C0"/>
                </a:outerShdw>
              </a:effectLst>
              <a:ea typeface="楷体_GB2312" pitchFamily="49" charset="-122"/>
            </a:endParaRPr>
          </a:p>
        </p:txBody>
      </p:sp>
      <p:sp>
        <p:nvSpPr>
          <p:cNvPr id="4" name="Text Box 5"/>
          <p:cNvSpPr txBox="1">
            <a:spLocks noChangeArrowheads="1"/>
          </p:cNvSpPr>
          <p:nvPr/>
        </p:nvSpPr>
        <p:spPr bwMode="auto">
          <a:xfrm>
            <a:off x="411779" y="1000125"/>
            <a:ext cx="8458200" cy="5586413"/>
          </a:xfrm>
          <a:prstGeom prst="rect">
            <a:avLst/>
          </a:prstGeom>
          <a:noFill/>
          <a:ln w="9525">
            <a:noFill/>
            <a:miter lim="800000"/>
            <a:headEnd/>
            <a:tailEnd/>
          </a:ln>
        </p:spPr>
        <p:txBody>
          <a:bodyPr>
            <a:spAutoFit/>
          </a:bodyPr>
          <a:lstStyle/>
          <a:p>
            <a:r>
              <a:rPr lang="en-US" altLang="zh-CN" sz="2200" b="1" dirty="0">
                <a:solidFill>
                  <a:schemeClr val="tx2"/>
                </a:solidFill>
                <a:ea typeface="隶书" pitchFamily="49" charset="-122"/>
              </a:rPr>
              <a:t>template</a:t>
            </a:r>
            <a:r>
              <a:rPr lang="en-US" altLang="zh-CN" sz="2200" dirty="0">
                <a:solidFill>
                  <a:schemeClr val="tx2"/>
                </a:solidFill>
                <a:ea typeface="隶书" pitchFamily="49" charset="-122"/>
              </a:rPr>
              <a:t> </a:t>
            </a:r>
            <a:r>
              <a:rPr lang="en-US" altLang="zh-CN" sz="2200" b="1" dirty="0">
                <a:solidFill>
                  <a:schemeClr val="tx2"/>
                </a:solidFill>
                <a:ea typeface="隶书" pitchFamily="49" charset="-122"/>
              </a:rPr>
              <a:t>&lt;class Type&gt; class </a:t>
            </a:r>
            <a:r>
              <a:rPr lang="en-US" altLang="zh-CN" sz="2200" dirty="0" err="1">
                <a:solidFill>
                  <a:schemeClr val="tx2"/>
                </a:solidFill>
                <a:ea typeface="隶书" pitchFamily="49" charset="-122"/>
              </a:rPr>
              <a:t>GenList</a:t>
            </a:r>
            <a:r>
              <a:rPr lang="en-US" altLang="zh-CN" sz="2200" b="1" dirty="0">
                <a:solidFill>
                  <a:schemeClr val="tx2"/>
                </a:solidFill>
                <a:ea typeface="隶书" pitchFamily="49" charset="-122"/>
              </a:rPr>
              <a:t>;</a:t>
            </a:r>
          </a:p>
          <a:p>
            <a:pPr>
              <a:spcBef>
                <a:spcPts val="600"/>
              </a:spcBef>
            </a:pPr>
            <a:r>
              <a:rPr lang="en-US" altLang="zh-CN" sz="2200" b="1" dirty="0">
                <a:solidFill>
                  <a:schemeClr val="tx2"/>
                </a:solidFill>
                <a:ea typeface="隶书" pitchFamily="49" charset="-122"/>
              </a:rPr>
              <a:t>template</a:t>
            </a:r>
            <a:r>
              <a:rPr lang="en-US" altLang="zh-CN" sz="2200" dirty="0">
                <a:solidFill>
                  <a:schemeClr val="tx2"/>
                </a:solidFill>
                <a:ea typeface="隶书" pitchFamily="49" charset="-122"/>
              </a:rPr>
              <a:t> </a:t>
            </a:r>
            <a:r>
              <a:rPr lang="en-US" altLang="zh-CN" sz="2200" b="1" dirty="0">
                <a:solidFill>
                  <a:schemeClr val="tx2"/>
                </a:solidFill>
                <a:ea typeface="隶书" pitchFamily="49" charset="-122"/>
              </a:rPr>
              <a:t>&lt;class Type&gt;</a:t>
            </a:r>
            <a:r>
              <a:rPr lang="en-US" altLang="zh-CN" sz="2200" dirty="0">
                <a:solidFill>
                  <a:schemeClr val="tx2"/>
                </a:solidFill>
                <a:ea typeface="隶书" pitchFamily="49" charset="-122"/>
              </a:rPr>
              <a:t> </a:t>
            </a:r>
            <a:r>
              <a:rPr lang="en-US" altLang="zh-CN" sz="2200" b="1" dirty="0">
                <a:solidFill>
                  <a:schemeClr val="tx2"/>
                </a:solidFill>
                <a:ea typeface="隶书" pitchFamily="49" charset="-122"/>
              </a:rPr>
              <a:t>class </a:t>
            </a:r>
            <a:r>
              <a:rPr lang="en-US" altLang="zh-CN" sz="2200" dirty="0" err="1">
                <a:solidFill>
                  <a:schemeClr val="tx2"/>
                </a:solidFill>
                <a:ea typeface="隶书" pitchFamily="49" charset="-122"/>
              </a:rPr>
              <a:t>GenListNode</a:t>
            </a:r>
            <a:r>
              <a:rPr lang="en-US" altLang="zh-CN" sz="2200" b="1" dirty="0">
                <a:solidFill>
                  <a:schemeClr val="tx2"/>
                </a:solidFill>
                <a:ea typeface="隶书" pitchFamily="49" charset="-122"/>
              </a:rPr>
              <a:t> {  </a:t>
            </a:r>
            <a:r>
              <a:rPr lang="en-US" altLang="zh-CN" sz="2200" b="1" dirty="0">
                <a:solidFill>
                  <a:srgbClr val="0000CC"/>
                </a:solidFill>
                <a:ea typeface="隶书" pitchFamily="49" charset="-122"/>
              </a:rPr>
              <a:t>//</a:t>
            </a:r>
            <a:r>
              <a:rPr lang="zh-CN" altLang="en-US" sz="2200" dirty="0">
                <a:solidFill>
                  <a:srgbClr val="0000CC"/>
                </a:solidFill>
                <a:ea typeface="隶书" pitchFamily="49" charset="-122"/>
              </a:rPr>
              <a:t>广义表结点类定义</a:t>
            </a:r>
            <a:endParaRPr lang="zh-CN" altLang="en-US" sz="2200" dirty="0">
              <a:solidFill>
                <a:schemeClr val="tx2"/>
              </a:solidFill>
              <a:ea typeface="隶书" pitchFamily="49" charset="-122"/>
            </a:endParaRPr>
          </a:p>
          <a:p>
            <a:r>
              <a:rPr lang="en-US" altLang="zh-CN" sz="2200" b="1" dirty="0">
                <a:solidFill>
                  <a:schemeClr val="tx2"/>
                </a:solidFill>
                <a:ea typeface="隶书" pitchFamily="49" charset="-122"/>
              </a:rPr>
              <a:t>friend class </a:t>
            </a:r>
            <a:r>
              <a:rPr lang="en-US" altLang="zh-CN" sz="2200" dirty="0" err="1">
                <a:solidFill>
                  <a:schemeClr val="tx2"/>
                </a:solidFill>
                <a:ea typeface="隶书" pitchFamily="49" charset="-122"/>
              </a:rPr>
              <a:t>Genlist</a:t>
            </a:r>
            <a:r>
              <a:rPr lang="en-US" altLang="zh-CN" sz="2200" b="1" dirty="0">
                <a:solidFill>
                  <a:schemeClr val="tx2"/>
                </a:solidFill>
                <a:ea typeface="隶书" pitchFamily="49" charset="-122"/>
              </a:rPr>
              <a:t>;</a:t>
            </a:r>
          </a:p>
          <a:p>
            <a:r>
              <a:rPr lang="en-US" altLang="zh-CN" sz="2200" b="1" dirty="0" smtClean="0">
                <a:solidFill>
                  <a:schemeClr val="tx2"/>
                </a:solidFill>
                <a:ea typeface="隶书" pitchFamily="49" charset="-122"/>
              </a:rPr>
              <a:t>  private</a:t>
            </a:r>
            <a:r>
              <a:rPr lang="en-US" altLang="zh-CN" sz="2200" b="1" dirty="0">
                <a:solidFill>
                  <a:schemeClr val="tx2"/>
                </a:solidFill>
                <a:ea typeface="隶书" pitchFamily="49" charset="-122"/>
              </a:rPr>
              <a:t>:</a:t>
            </a:r>
          </a:p>
          <a:p>
            <a:r>
              <a:rPr lang="en-US" altLang="zh-CN" sz="2200" b="1" dirty="0">
                <a:solidFill>
                  <a:schemeClr val="tx2"/>
                </a:solidFill>
                <a:ea typeface="隶书" pitchFamily="49" charset="-122"/>
              </a:rPr>
              <a:t>    </a:t>
            </a:r>
            <a:r>
              <a:rPr lang="en-US" altLang="zh-CN" sz="2200" b="1" dirty="0" err="1">
                <a:solidFill>
                  <a:schemeClr val="tx2"/>
                </a:solidFill>
                <a:ea typeface="隶书" pitchFamily="49" charset="-122"/>
              </a:rPr>
              <a:t>int</a:t>
            </a:r>
            <a:r>
              <a:rPr lang="en-US" altLang="zh-CN" sz="2200" dirty="0">
                <a:solidFill>
                  <a:schemeClr val="tx2"/>
                </a:solidFill>
                <a:ea typeface="隶书" pitchFamily="49" charset="-122"/>
              </a:rPr>
              <a:t> </a:t>
            </a:r>
            <a:r>
              <a:rPr lang="en-US" altLang="zh-CN" sz="2200" dirty="0" err="1">
                <a:solidFill>
                  <a:schemeClr val="tx2"/>
                </a:solidFill>
                <a:ea typeface="隶书" pitchFamily="49" charset="-122"/>
              </a:rPr>
              <a:t>utype</a:t>
            </a:r>
            <a:r>
              <a:rPr lang="en-US" altLang="zh-CN" sz="2200" b="1" dirty="0">
                <a:solidFill>
                  <a:schemeClr val="tx2"/>
                </a:solidFill>
                <a:ea typeface="隶书" pitchFamily="49" charset="-122"/>
              </a:rPr>
              <a:t>;  </a:t>
            </a:r>
            <a:r>
              <a:rPr lang="en-US" altLang="zh-CN" sz="2200" b="1" dirty="0" smtClean="0">
                <a:solidFill>
                  <a:srgbClr val="0000CC"/>
                </a:solidFill>
                <a:ea typeface="隶书" pitchFamily="49" charset="-122"/>
              </a:rPr>
              <a:t>//</a:t>
            </a:r>
            <a:r>
              <a:rPr lang="en-US" altLang="zh-CN" sz="2200" b="1" dirty="0" smtClean="0">
                <a:solidFill>
                  <a:srgbClr val="CC0066"/>
                </a:solidFill>
                <a:ea typeface="隶书" pitchFamily="49" charset="-122"/>
              </a:rPr>
              <a:t>=0/1/2</a:t>
            </a:r>
            <a:endParaRPr lang="en-US" altLang="zh-CN" sz="2200" b="1" dirty="0">
              <a:solidFill>
                <a:srgbClr val="CC0066"/>
              </a:solidFill>
              <a:ea typeface="隶书" pitchFamily="49" charset="-122"/>
            </a:endParaRPr>
          </a:p>
          <a:p>
            <a:r>
              <a:rPr lang="en-US" altLang="zh-CN" sz="2200" dirty="0">
                <a:solidFill>
                  <a:schemeClr val="tx2"/>
                </a:solidFill>
                <a:ea typeface="隶书" pitchFamily="49" charset="-122"/>
              </a:rPr>
              <a:t>    </a:t>
            </a:r>
            <a:r>
              <a:rPr lang="en-US" altLang="zh-CN" sz="2200" dirty="0" err="1">
                <a:solidFill>
                  <a:schemeClr val="tx2"/>
                </a:solidFill>
                <a:ea typeface="隶书" pitchFamily="49" charset="-122"/>
              </a:rPr>
              <a:t>GenListNode</a:t>
            </a:r>
            <a:r>
              <a:rPr lang="en-US" altLang="zh-CN" sz="2200" dirty="0">
                <a:solidFill>
                  <a:schemeClr val="tx2"/>
                </a:solidFill>
                <a:ea typeface="隶书" pitchFamily="49" charset="-122"/>
              </a:rPr>
              <a:t> </a:t>
            </a:r>
            <a:r>
              <a:rPr lang="en-US" altLang="zh-CN" sz="2200" b="1" dirty="0">
                <a:solidFill>
                  <a:schemeClr val="tx2"/>
                </a:solidFill>
                <a:ea typeface="隶书" pitchFamily="49" charset="-122"/>
              </a:rPr>
              <a:t>&lt;Type&gt;</a:t>
            </a:r>
            <a:r>
              <a:rPr lang="en-US" altLang="zh-CN" sz="2200" dirty="0">
                <a:solidFill>
                  <a:schemeClr val="tx2"/>
                </a:solidFill>
                <a:ea typeface="隶书" pitchFamily="49" charset="-122"/>
              </a:rPr>
              <a:t> </a:t>
            </a:r>
            <a:r>
              <a:rPr lang="en-US" altLang="zh-CN" sz="2200" b="1" dirty="0">
                <a:solidFill>
                  <a:schemeClr val="tx2"/>
                </a:solidFill>
                <a:ea typeface="隶书" pitchFamily="49" charset="-122"/>
              </a:rPr>
              <a:t>*</a:t>
            </a:r>
            <a:r>
              <a:rPr lang="en-US" altLang="zh-CN" sz="2200" dirty="0" err="1">
                <a:solidFill>
                  <a:schemeClr val="tx2"/>
                </a:solidFill>
                <a:ea typeface="隶书" pitchFamily="49" charset="-122"/>
              </a:rPr>
              <a:t>tlink</a:t>
            </a:r>
            <a:r>
              <a:rPr lang="en-US" altLang="zh-CN" sz="2200" b="1" dirty="0">
                <a:solidFill>
                  <a:schemeClr val="tx2"/>
                </a:solidFill>
                <a:ea typeface="隶书" pitchFamily="49" charset="-122"/>
              </a:rPr>
              <a:t>;  </a:t>
            </a:r>
            <a:r>
              <a:rPr lang="en-US" altLang="zh-CN" sz="2200" b="1" dirty="0">
                <a:solidFill>
                  <a:srgbClr val="0000CC"/>
                </a:solidFill>
                <a:ea typeface="隶书" pitchFamily="49" charset="-122"/>
              </a:rPr>
              <a:t>//</a:t>
            </a:r>
            <a:r>
              <a:rPr lang="zh-CN" altLang="en-US" sz="2200" dirty="0">
                <a:solidFill>
                  <a:srgbClr val="0000CC"/>
                </a:solidFill>
                <a:ea typeface="隶书" pitchFamily="49" charset="-122"/>
              </a:rPr>
              <a:t>指向同一层下一结点的指针</a:t>
            </a:r>
            <a:endParaRPr lang="en-US" altLang="zh-CN" sz="2200" dirty="0">
              <a:solidFill>
                <a:srgbClr val="0000CC"/>
              </a:solidFill>
              <a:ea typeface="隶书" pitchFamily="49" charset="-122"/>
            </a:endParaRPr>
          </a:p>
          <a:p>
            <a:pPr algn="just"/>
            <a:r>
              <a:rPr lang="en-US" altLang="zh-CN" sz="2200" b="1" dirty="0">
                <a:solidFill>
                  <a:schemeClr val="tx2"/>
                </a:solidFill>
              </a:rPr>
              <a:t>    union {  </a:t>
            </a:r>
            <a:r>
              <a:rPr lang="en-US" altLang="zh-CN" sz="2200" b="1" dirty="0">
                <a:solidFill>
                  <a:srgbClr val="0000CC"/>
                </a:solidFill>
              </a:rPr>
              <a:t>//</a:t>
            </a:r>
            <a:r>
              <a:rPr lang="zh-CN" altLang="en-US" sz="2200" dirty="0">
                <a:solidFill>
                  <a:srgbClr val="0000CC"/>
                </a:solidFill>
                <a:ea typeface="隶书" pitchFamily="49" charset="-122"/>
              </a:rPr>
              <a:t>联合</a:t>
            </a:r>
            <a:endParaRPr lang="zh-CN" altLang="en-US" sz="2200" dirty="0">
              <a:solidFill>
                <a:srgbClr val="0000CC"/>
              </a:solidFill>
            </a:endParaRPr>
          </a:p>
          <a:p>
            <a:pPr algn="just"/>
            <a:r>
              <a:rPr lang="zh-CN" altLang="en-US" sz="2200" b="1" dirty="0">
                <a:solidFill>
                  <a:schemeClr val="tx2"/>
                </a:solidFill>
              </a:rPr>
              <a:t>        </a:t>
            </a:r>
            <a:r>
              <a:rPr lang="en-US" altLang="zh-CN" sz="2200" b="1" dirty="0" err="1">
                <a:solidFill>
                  <a:schemeClr val="tx2"/>
                </a:solidFill>
              </a:rPr>
              <a:t>int</a:t>
            </a:r>
            <a:r>
              <a:rPr lang="en-US" altLang="zh-CN" sz="2200" dirty="0">
                <a:solidFill>
                  <a:schemeClr val="tx2"/>
                </a:solidFill>
              </a:rPr>
              <a:t> ref</a:t>
            </a:r>
            <a:r>
              <a:rPr lang="en-US" altLang="zh-CN" sz="2200" b="1" dirty="0">
                <a:solidFill>
                  <a:schemeClr val="tx2"/>
                </a:solidFill>
              </a:rPr>
              <a:t>;  </a:t>
            </a:r>
            <a:r>
              <a:rPr lang="en-US" altLang="zh-CN" sz="2200" b="1" dirty="0" smtClean="0">
                <a:solidFill>
                  <a:srgbClr val="0000CC"/>
                </a:solidFill>
              </a:rPr>
              <a:t>//</a:t>
            </a:r>
            <a:r>
              <a:rPr lang="en-US" altLang="zh-CN" sz="2200" b="1" dirty="0" err="1" smtClean="0">
                <a:solidFill>
                  <a:srgbClr val="CC0066"/>
                </a:solidFill>
              </a:rPr>
              <a:t>utype</a:t>
            </a:r>
            <a:r>
              <a:rPr lang="en-US" altLang="zh-CN" sz="2200" b="1" dirty="0" smtClean="0">
                <a:solidFill>
                  <a:srgbClr val="CC0066"/>
                </a:solidFill>
              </a:rPr>
              <a:t>=0</a:t>
            </a:r>
            <a:r>
              <a:rPr lang="zh-CN" altLang="en-US" sz="2200" b="1" dirty="0">
                <a:solidFill>
                  <a:srgbClr val="0000CC"/>
                </a:solidFill>
              </a:rPr>
              <a:t>，</a:t>
            </a:r>
            <a:r>
              <a:rPr lang="zh-CN" altLang="en-US" sz="2200" dirty="0">
                <a:solidFill>
                  <a:srgbClr val="0000CC"/>
                </a:solidFill>
                <a:ea typeface="隶书" pitchFamily="49" charset="-122"/>
              </a:rPr>
              <a:t>存放引用计数</a:t>
            </a:r>
            <a:endParaRPr lang="zh-CN" altLang="en-US" sz="2200" dirty="0">
              <a:solidFill>
                <a:srgbClr val="0000CC"/>
              </a:solidFill>
            </a:endParaRPr>
          </a:p>
          <a:p>
            <a:pPr algn="just"/>
            <a:r>
              <a:rPr lang="zh-CN" altLang="en-US" sz="2200" b="1" dirty="0">
                <a:solidFill>
                  <a:schemeClr val="tx2"/>
                </a:solidFill>
              </a:rPr>
              <a:t>        </a:t>
            </a:r>
            <a:r>
              <a:rPr lang="en-US" altLang="zh-CN" sz="2200" b="1" dirty="0">
                <a:solidFill>
                  <a:schemeClr val="tx2"/>
                </a:solidFill>
              </a:rPr>
              <a:t>Type</a:t>
            </a:r>
            <a:r>
              <a:rPr lang="en-US" altLang="zh-CN" sz="2200" dirty="0">
                <a:solidFill>
                  <a:schemeClr val="tx2"/>
                </a:solidFill>
              </a:rPr>
              <a:t> value</a:t>
            </a:r>
            <a:r>
              <a:rPr lang="en-US" altLang="zh-CN" sz="2200" b="1" dirty="0">
                <a:solidFill>
                  <a:schemeClr val="tx2"/>
                </a:solidFill>
              </a:rPr>
              <a:t>;  </a:t>
            </a:r>
            <a:r>
              <a:rPr lang="en-US" altLang="zh-CN" sz="2200" b="1" dirty="0" smtClean="0">
                <a:solidFill>
                  <a:srgbClr val="0000CC"/>
                </a:solidFill>
              </a:rPr>
              <a:t>//</a:t>
            </a:r>
            <a:r>
              <a:rPr lang="en-US" altLang="zh-CN" sz="2200" b="1" dirty="0" err="1" smtClean="0">
                <a:solidFill>
                  <a:srgbClr val="CC0066"/>
                </a:solidFill>
              </a:rPr>
              <a:t>utype</a:t>
            </a:r>
            <a:r>
              <a:rPr lang="en-US" altLang="zh-CN" sz="2200" b="1" dirty="0" smtClean="0">
                <a:solidFill>
                  <a:srgbClr val="CC0066"/>
                </a:solidFill>
              </a:rPr>
              <a:t>=1</a:t>
            </a:r>
            <a:r>
              <a:rPr lang="zh-CN" altLang="en-US" sz="2200" b="1" dirty="0">
                <a:solidFill>
                  <a:srgbClr val="0000CC"/>
                </a:solidFill>
              </a:rPr>
              <a:t>，</a:t>
            </a:r>
            <a:r>
              <a:rPr lang="zh-CN" altLang="en-US" sz="2200" dirty="0">
                <a:solidFill>
                  <a:srgbClr val="0000CC"/>
                </a:solidFill>
                <a:ea typeface="隶书" pitchFamily="49" charset="-122"/>
              </a:rPr>
              <a:t>存放数值</a:t>
            </a:r>
            <a:endParaRPr lang="zh-CN" altLang="en-US" sz="2200" dirty="0">
              <a:solidFill>
                <a:srgbClr val="0000CC"/>
              </a:solidFill>
            </a:endParaRPr>
          </a:p>
          <a:p>
            <a:pPr algn="just"/>
            <a:r>
              <a:rPr lang="zh-CN" altLang="en-US" sz="2200" b="1" dirty="0">
                <a:solidFill>
                  <a:schemeClr val="tx2"/>
                </a:solidFill>
              </a:rPr>
              <a:t>        </a:t>
            </a:r>
            <a:r>
              <a:rPr lang="en-US" altLang="zh-CN" sz="2200" dirty="0" err="1">
                <a:solidFill>
                  <a:schemeClr val="tx2"/>
                </a:solidFill>
              </a:rPr>
              <a:t>GenListNode</a:t>
            </a:r>
            <a:r>
              <a:rPr lang="en-US" altLang="zh-CN" sz="2200" dirty="0">
                <a:solidFill>
                  <a:schemeClr val="tx2"/>
                </a:solidFill>
              </a:rPr>
              <a:t> </a:t>
            </a:r>
            <a:r>
              <a:rPr lang="en-US" altLang="zh-CN" sz="2000" b="1" dirty="0">
                <a:solidFill>
                  <a:schemeClr val="tx2"/>
                </a:solidFill>
              </a:rPr>
              <a:t>&lt;Type&gt; </a:t>
            </a:r>
            <a:r>
              <a:rPr lang="en-US" altLang="zh-CN" sz="2200" b="1" dirty="0">
                <a:solidFill>
                  <a:schemeClr val="tx2"/>
                </a:solidFill>
              </a:rPr>
              <a:t>*</a:t>
            </a:r>
            <a:r>
              <a:rPr lang="en-US" altLang="zh-CN" sz="2200" dirty="0" err="1">
                <a:solidFill>
                  <a:schemeClr val="tx2"/>
                </a:solidFill>
              </a:rPr>
              <a:t>hlink</a:t>
            </a:r>
            <a:r>
              <a:rPr lang="en-US" altLang="zh-CN" sz="2200" b="1" dirty="0">
                <a:solidFill>
                  <a:schemeClr val="tx2"/>
                </a:solidFill>
              </a:rPr>
              <a:t>;  </a:t>
            </a:r>
            <a:r>
              <a:rPr lang="en-US" altLang="zh-CN" sz="2200" b="1" dirty="0" smtClean="0">
                <a:solidFill>
                  <a:srgbClr val="0000CC"/>
                </a:solidFill>
              </a:rPr>
              <a:t>//</a:t>
            </a:r>
            <a:r>
              <a:rPr lang="en-US" altLang="zh-CN" sz="2200" b="1" dirty="0" err="1" smtClean="0">
                <a:solidFill>
                  <a:srgbClr val="CC0066"/>
                </a:solidFill>
              </a:rPr>
              <a:t>utype</a:t>
            </a:r>
            <a:r>
              <a:rPr lang="en-US" altLang="zh-CN" sz="2200" b="1" dirty="0" smtClean="0">
                <a:solidFill>
                  <a:srgbClr val="CC0066"/>
                </a:solidFill>
              </a:rPr>
              <a:t>=2</a:t>
            </a:r>
            <a:r>
              <a:rPr lang="zh-CN" altLang="en-US" sz="2200" b="1" dirty="0">
                <a:solidFill>
                  <a:srgbClr val="0000CC"/>
                </a:solidFill>
              </a:rPr>
              <a:t>，</a:t>
            </a:r>
            <a:r>
              <a:rPr lang="zh-CN" altLang="en-US" sz="2200" dirty="0">
                <a:solidFill>
                  <a:srgbClr val="0000CC"/>
                </a:solidFill>
                <a:ea typeface="隶书" pitchFamily="49" charset="-122"/>
              </a:rPr>
              <a:t>存放指向子表的指针</a:t>
            </a:r>
            <a:endParaRPr lang="zh-CN" altLang="en-US" sz="2200" dirty="0">
              <a:solidFill>
                <a:srgbClr val="0000CC"/>
              </a:solidFill>
            </a:endParaRPr>
          </a:p>
          <a:p>
            <a:pPr algn="just"/>
            <a:r>
              <a:rPr lang="zh-CN" altLang="en-US" sz="2200" dirty="0">
                <a:solidFill>
                  <a:schemeClr val="tx2"/>
                </a:solidFill>
              </a:rPr>
              <a:t>     </a:t>
            </a:r>
            <a:r>
              <a:rPr lang="en-US" altLang="zh-CN" sz="2200" b="1" dirty="0">
                <a:solidFill>
                  <a:schemeClr val="tx2"/>
                </a:solidFill>
              </a:rPr>
              <a:t>} </a:t>
            </a:r>
            <a:r>
              <a:rPr lang="en-US" altLang="zh-CN" sz="2200" dirty="0">
                <a:solidFill>
                  <a:schemeClr val="tx2"/>
                </a:solidFill>
              </a:rPr>
              <a:t>info</a:t>
            </a:r>
            <a:r>
              <a:rPr lang="en-US" altLang="zh-CN" sz="2200" b="1" dirty="0">
                <a:solidFill>
                  <a:schemeClr val="tx2"/>
                </a:solidFill>
              </a:rPr>
              <a:t>;</a:t>
            </a:r>
          </a:p>
          <a:p>
            <a:pPr algn="just"/>
            <a:r>
              <a:rPr lang="en-US" altLang="zh-CN" sz="2200" b="1" dirty="0" smtClean="0">
                <a:solidFill>
                  <a:schemeClr val="tx2"/>
                </a:solidFill>
              </a:rPr>
              <a:t>  public</a:t>
            </a:r>
            <a:r>
              <a:rPr lang="en-US" altLang="zh-CN" sz="2200" b="1" dirty="0">
                <a:solidFill>
                  <a:schemeClr val="tx2"/>
                </a:solidFill>
              </a:rPr>
              <a:t>:</a:t>
            </a:r>
          </a:p>
          <a:p>
            <a:pPr algn="just"/>
            <a:r>
              <a:rPr lang="en-US" altLang="zh-CN" sz="2200" dirty="0">
                <a:solidFill>
                  <a:schemeClr val="tx2"/>
                </a:solidFill>
              </a:rPr>
              <a:t>     </a:t>
            </a:r>
            <a:r>
              <a:rPr lang="en-US" altLang="zh-CN" sz="2200" dirty="0" err="1" smtClean="0">
                <a:solidFill>
                  <a:schemeClr val="tx2"/>
                </a:solidFill>
              </a:rPr>
              <a:t>GenListNode</a:t>
            </a:r>
            <a:r>
              <a:rPr lang="en-US" altLang="zh-CN" sz="2200" b="1" dirty="0" smtClean="0">
                <a:solidFill>
                  <a:schemeClr val="tx2"/>
                </a:solidFill>
              </a:rPr>
              <a:t>( </a:t>
            </a:r>
            <a:r>
              <a:rPr lang="en-US" altLang="zh-CN" sz="2200" b="1" dirty="0">
                <a:solidFill>
                  <a:schemeClr val="tx2"/>
                </a:solidFill>
              </a:rPr>
              <a:t>)</a:t>
            </a:r>
            <a:r>
              <a:rPr lang="en-US" altLang="zh-CN" sz="2200" dirty="0">
                <a:solidFill>
                  <a:schemeClr val="tx2"/>
                </a:solidFill>
              </a:rPr>
              <a:t> </a:t>
            </a:r>
            <a:r>
              <a:rPr lang="en-US" altLang="zh-CN" sz="2200" b="1" dirty="0">
                <a:solidFill>
                  <a:schemeClr val="tx2"/>
                </a:solidFill>
              </a:rPr>
              <a:t>:</a:t>
            </a:r>
            <a:r>
              <a:rPr lang="en-US" altLang="zh-CN" sz="2200" dirty="0">
                <a:solidFill>
                  <a:schemeClr val="tx2"/>
                </a:solidFill>
              </a:rPr>
              <a:t> </a:t>
            </a:r>
            <a:r>
              <a:rPr lang="en-US" altLang="zh-CN" sz="2200" dirty="0" err="1" smtClean="0">
                <a:solidFill>
                  <a:schemeClr val="tx2"/>
                </a:solidFill>
              </a:rPr>
              <a:t>utype</a:t>
            </a:r>
            <a:r>
              <a:rPr lang="en-US" altLang="zh-CN" sz="2200" b="1" dirty="0" smtClean="0">
                <a:solidFill>
                  <a:schemeClr val="tx2"/>
                </a:solidFill>
              </a:rPr>
              <a:t>(</a:t>
            </a:r>
            <a:r>
              <a:rPr lang="en-US" altLang="zh-CN" sz="2200" dirty="0" smtClean="0">
                <a:solidFill>
                  <a:schemeClr val="tx2"/>
                </a:solidFill>
              </a:rPr>
              <a:t>0</a:t>
            </a:r>
            <a:r>
              <a:rPr lang="en-US" altLang="zh-CN" sz="2200" b="1" dirty="0">
                <a:solidFill>
                  <a:schemeClr val="tx2"/>
                </a:solidFill>
              </a:rPr>
              <a:t>),</a:t>
            </a:r>
            <a:r>
              <a:rPr lang="en-US" altLang="zh-CN" sz="2200" dirty="0">
                <a:solidFill>
                  <a:schemeClr val="tx2"/>
                </a:solidFill>
              </a:rPr>
              <a:t> </a:t>
            </a:r>
            <a:r>
              <a:rPr lang="en-US" altLang="zh-CN" sz="2200" dirty="0" err="1" smtClean="0">
                <a:solidFill>
                  <a:schemeClr val="tx2"/>
                </a:solidFill>
              </a:rPr>
              <a:t>tlink</a:t>
            </a:r>
            <a:r>
              <a:rPr lang="en-US" altLang="zh-CN" sz="2200" b="1" dirty="0" smtClean="0">
                <a:solidFill>
                  <a:schemeClr val="tx2"/>
                </a:solidFill>
              </a:rPr>
              <a:t>(</a:t>
            </a:r>
            <a:r>
              <a:rPr lang="en-US" altLang="zh-CN" sz="2200" dirty="0" smtClean="0">
                <a:solidFill>
                  <a:schemeClr val="tx2"/>
                </a:solidFill>
              </a:rPr>
              <a:t>NULL</a:t>
            </a:r>
            <a:r>
              <a:rPr lang="en-US" altLang="zh-CN" sz="2200" b="1" dirty="0">
                <a:solidFill>
                  <a:schemeClr val="tx2"/>
                </a:solidFill>
              </a:rPr>
              <a:t>),</a:t>
            </a:r>
            <a:r>
              <a:rPr lang="en-US" altLang="zh-CN" sz="2200" dirty="0">
                <a:solidFill>
                  <a:schemeClr val="tx2"/>
                </a:solidFill>
              </a:rPr>
              <a:t> </a:t>
            </a:r>
            <a:r>
              <a:rPr lang="en-US" altLang="zh-CN" sz="2200" dirty="0" smtClean="0">
                <a:solidFill>
                  <a:schemeClr val="tx2"/>
                </a:solidFill>
              </a:rPr>
              <a:t>info</a:t>
            </a:r>
            <a:r>
              <a:rPr lang="en-US" altLang="zh-CN" sz="2200" b="1" dirty="0" smtClean="0">
                <a:solidFill>
                  <a:schemeClr val="tx2"/>
                </a:solidFill>
              </a:rPr>
              <a:t>.</a:t>
            </a:r>
            <a:r>
              <a:rPr lang="en-US" altLang="zh-CN" sz="2200" dirty="0" smtClean="0">
                <a:solidFill>
                  <a:schemeClr val="tx2"/>
                </a:solidFill>
              </a:rPr>
              <a:t>ref</a:t>
            </a:r>
            <a:r>
              <a:rPr lang="en-US" altLang="zh-CN" sz="2200" b="1" dirty="0" smtClean="0">
                <a:solidFill>
                  <a:schemeClr val="tx2"/>
                </a:solidFill>
              </a:rPr>
              <a:t>(</a:t>
            </a:r>
            <a:r>
              <a:rPr lang="en-US" altLang="zh-CN" sz="2200" dirty="0" smtClean="0">
                <a:solidFill>
                  <a:schemeClr val="tx2"/>
                </a:solidFill>
              </a:rPr>
              <a:t>0</a:t>
            </a:r>
            <a:r>
              <a:rPr lang="en-US" altLang="zh-CN" sz="2200" b="1" dirty="0">
                <a:solidFill>
                  <a:schemeClr val="tx2"/>
                </a:solidFill>
              </a:rPr>
              <a:t>)</a:t>
            </a:r>
            <a:r>
              <a:rPr lang="en-US" altLang="zh-CN" sz="2200" dirty="0">
                <a:solidFill>
                  <a:schemeClr val="tx2"/>
                </a:solidFill>
              </a:rPr>
              <a:t> </a:t>
            </a:r>
            <a:r>
              <a:rPr lang="en-US" altLang="zh-CN" sz="2200" b="1" dirty="0">
                <a:solidFill>
                  <a:schemeClr val="tx2"/>
                </a:solidFill>
              </a:rPr>
              <a:t>{ }</a:t>
            </a:r>
            <a:endParaRPr lang="en-US" altLang="zh-CN" sz="2200" dirty="0">
              <a:solidFill>
                <a:srgbClr val="0000CC"/>
              </a:solidFill>
              <a:ea typeface="隶书" pitchFamily="49" charset="-122"/>
            </a:endParaRPr>
          </a:p>
          <a:p>
            <a:pPr algn="just"/>
            <a:r>
              <a:rPr lang="en-US" altLang="zh-CN" sz="2200" dirty="0">
                <a:solidFill>
                  <a:schemeClr val="tx2"/>
                </a:solidFill>
              </a:rPr>
              <a:t>     </a:t>
            </a:r>
            <a:r>
              <a:rPr lang="en-US" altLang="zh-CN" sz="2200" dirty="0" err="1" smtClean="0">
                <a:solidFill>
                  <a:schemeClr val="tx2"/>
                </a:solidFill>
              </a:rPr>
              <a:t>GenListNode</a:t>
            </a:r>
            <a:r>
              <a:rPr lang="en-US" altLang="zh-CN" sz="2200" b="1" dirty="0" smtClean="0">
                <a:solidFill>
                  <a:schemeClr val="tx2"/>
                </a:solidFill>
              </a:rPr>
              <a:t>(</a:t>
            </a:r>
            <a:r>
              <a:rPr lang="en-US" altLang="zh-CN" sz="2200" dirty="0" err="1" smtClean="0">
                <a:solidFill>
                  <a:schemeClr val="tx2"/>
                </a:solidFill>
              </a:rPr>
              <a:t>GenListNode</a:t>
            </a:r>
            <a:r>
              <a:rPr lang="en-US" altLang="zh-CN" sz="2200" dirty="0" smtClean="0">
                <a:solidFill>
                  <a:schemeClr val="tx2"/>
                </a:solidFill>
              </a:rPr>
              <a:t> </a:t>
            </a:r>
            <a:r>
              <a:rPr lang="en-US" altLang="zh-CN" sz="2200" b="1" dirty="0">
                <a:solidFill>
                  <a:schemeClr val="tx2"/>
                </a:solidFill>
              </a:rPr>
              <a:t>&lt;Type&gt;</a:t>
            </a:r>
            <a:r>
              <a:rPr lang="en-US" altLang="zh-CN" sz="2200" dirty="0">
                <a:solidFill>
                  <a:schemeClr val="tx2"/>
                </a:solidFill>
              </a:rPr>
              <a:t> </a:t>
            </a:r>
            <a:r>
              <a:rPr lang="en-US" altLang="zh-CN" sz="2200" b="1" dirty="0">
                <a:solidFill>
                  <a:schemeClr val="tx2"/>
                </a:solidFill>
              </a:rPr>
              <a:t>&amp;</a:t>
            </a:r>
            <a:r>
              <a:rPr lang="en-US" altLang="zh-CN" sz="2200" dirty="0" smtClean="0">
                <a:solidFill>
                  <a:schemeClr val="tx2"/>
                </a:solidFill>
              </a:rPr>
              <a:t>RL</a:t>
            </a:r>
            <a:r>
              <a:rPr lang="en-US" altLang="zh-CN" sz="2200" b="1" dirty="0" smtClean="0">
                <a:solidFill>
                  <a:schemeClr val="tx2"/>
                </a:solidFill>
              </a:rPr>
              <a:t>)</a:t>
            </a:r>
            <a:r>
              <a:rPr lang="en-US" altLang="zh-CN" sz="2200" dirty="0" smtClean="0">
                <a:solidFill>
                  <a:schemeClr val="tx2"/>
                </a:solidFill>
              </a:rPr>
              <a:t> </a:t>
            </a:r>
            <a:r>
              <a:rPr lang="en-US" altLang="zh-CN" sz="2200" b="1" dirty="0">
                <a:solidFill>
                  <a:schemeClr val="tx2"/>
                </a:solidFill>
              </a:rPr>
              <a:t>{</a:t>
            </a:r>
          </a:p>
          <a:p>
            <a:pPr algn="just"/>
            <a:r>
              <a:rPr lang="en-US" altLang="zh-CN" sz="2200" b="1" dirty="0">
                <a:solidFill>
                  <a:schemeClr val="tx2"/>
                </a:solidFill>
              </a:rPr>
              <a:t>         </a:t>
            </a:r>
            <a:r>
              <a:rPr lang="en-US" altLang="zh-CN" sz="2200" dirty="0" err="1" smtClean="0">
                <a:solidFill>
                  <a:schemeClr val="tx2"/>
                </a:solidFill>
              </a:rPr>
              <a:t>utype</a:t>
            </a:r>
            <a:r>
              <a:rPr lang="en-US" altLang="zh-CN" sz="2200" b="1" dirty="0" smtClean="0">
                <a:solidFill>
                  <a:schemeClr val="tx2"/>
                </a:solidFill>
              </a:rPr>
              <a:t>=</a:t>
            </a:r>
            <a:r>
              <a:rPr lang="en-US" altLang="zh-CN" sz="2200" dirty="0" err="1" smtClean="0">
                <a:solidFill>
                  <a:schemeClr val="tx2"/>
                </a:solidFill>
              </a:rPr>
              <a:t>RL</a:t>
            </a:r>
            <a:r>
              <a:rPr lang="en-US" altLang="zh-CN" sz="2200" b="1" dirty="0" err="1" smtClean="0">
                <a:solidFill>
                  <a:schemeClr val="tx2"/>
                </a:solidFill>
              </a:rPr>
              <a:t>.</a:t>
            </a:r>
            <a:r>
              <a:rPr lang="en-US" altLang="zh-CN" sz="2200" dirty="0" err="1" smtClean="0">
                <a:solidFill>
                  <a:schemeClr val="tx2"/>
                </a:solidFill>
              </a:rPr>
              <a:t>utype</a:t>
            </a:r>
            <a:r>
              <a:rPr lang="en-US" altLang="zh-CN" sz="2200" b="1" dirty="0">
                <a:solidFill>
                  <a:schemeClr val="tx2"/>
                </a:solidFill>
              </a:rPr>
              <a:t>;</a:t>
            </a:r>
            <a:r>
              <a:rPr lang="en-US" altLang="zh-CN" sz="2200" dirty="0">
                <a:solidFill>
                  <a:schemeClr val="tx2"/>
                </a:solidFill>
              </a:rPr>
              <a:t>  </a:t>
            </a:r>
            <a:r>
              <a:rPr lang="en-US" altLang="zh-CN" sz="2200" dirty="0" err="1" smtClean="0">
                <a:solidFill>
                  <a:schemeClr val="tx2"/>
                </a:solidFill>
              </a:rPr>
              <a:t>tlink</a:t>
            </a:r>
            <a:r>
              <a:rPr lang="en-US" altLang="zh-CN" sz="2200" b="1" dirty="0" smtClean="0">
                <a:solidFill>
                  <a:schemeClr val="tx2"/>
                </a:solidFill>
              </a:rPr>
              <a:t>=</a:t>
            </a:r>
            <a:r>
              <a:rPr lang="en-US" altLang="zh-CN" sz="2200" dirty="0" err="1" smtClean="0">
                <a:solidFill>
                  <a:schemeClr val="tx2"/>
                </a:solidFill>
              </a:rPr>
              <a:t>Rl</a:t>
            </a:r>
            <a:r>
              <a:rPr lang="en-US" altLang="zh-CN" sz="2200" b="1" dirty="0" err="1" smtClean="0">
                <a:solidFill>
                  <a:schemeClr val="tx2"/>
                </a:solidFill>
              </a:rPr>
              <a:t>.</a:t>
            </a:r>
            <a:r>
              <a:rPr lang="en-US" altLang="zh-CN" sz="2200" dirty="0" err="1" smtClean="0">
                <a:solidFill>
                  <a:schemeClr val="tx2"/>
                </a:solidFill>
              </a:rPr>
              <a:t>tlink</a:t>
            </a:r>
            <a:r>
              <a:rPr lang="en-US" altLang="zh-CN" sz="2200" b="1" dirty="0">
                <a:solidFill>
                  <a:schemeClr val="tx2"/>
                </a:solidFill>
              </a:rPr>
              <a:t>;</a:t>
            </a:r>
            <a:r>
              <a:rPr lang="en-US" altLang="zh-CN" sz="2200" dirty="0">
                <a:solidFill>
                  <a:schemeClr val="tx2"/>
                </a:solidFill>
              </a:rPr>
              <a:t> </a:t>
            </a:r>
            <a:r>
              <a:rPr lang="en-US" altLang="zh-CN" sz="2200" dirty="0" smtClean="0">
                <a:solidFill>
                  <a:schemeClr val="tx2"/>
                </a:solidFill>
              </a:rPr>
              <a:t> info</a:t>
            </a:r>
            <a:r>
              <a:rPr lang="en-US" altLang="zh-CN" sz="2200" b="1" dirty="0" smtClean="0">
                <a:solidFill>
                  <a:schemeClr val="tx2"/>
                </a:solidFill>
              </a:rPr>
              <a:t>=</a:t>
            </a:r>
            <a:r>
              <a:rPr lang="en-US" altLang="zh-CN" sz="2200" dirty="0" smtClean="0">
                <a:solidFill>
                  <a:schemeClr val="tx2"/>
                </a:solidFill>
              </a:rPr>
              <a:t>RL</a:t>
            </a:r>
            <a:r>
              <a:rPr lang="en-US" altLang="zh-CN" sz="2200" b="1" dirty="0" smtClean="0">
                <a:solidFill>
                  <a:schemeClr val="tx2"/>
                </a:solidFill>
              </a:rPr>
              <a:t>.</a:t>
            </a:r>
            <a:r>
              <a:rPr lang="en-US" altLang="zh-CN" sz="2200" dirty="0" smtClean="0">
                <a:solidFill>
                  <a:schemeClr val="tx2"/>
                </a:solidFill>
              </a:rPr>
              <a:t>info</a:t>
            </a:r>
            <a:r>
              <a:rPr lang="en-US" altLang="zh-CN" sz="2200" b="1" dirty="0">
                <a:solidFill>
                  <a:schemeClr val="tx2"/>
                </a:solidFill>
              </a:rPr>
              <a:t>;</a:t>
            </a:r>
            <a:r>
              <a:rPr lang="en-US" altLang="zh-CN" sz="2200" dirty="0">
                <a:solidFill>
                  <a:schemeClr val="tx2"/>
                </a:solidFill>
              </a:rPr>
              <a:t>  </a:t>
            </a:r>
            <a:r>
              <a:rPr lang="en-US" altLang="zh-CN" sz="2200" b="1" dirty="0">
                <a:solidFill>
                  <a:schemeClr val="tx2"/>
                </a:solidFill>
              </a:rPr>
              <a:t>}</a:t>
            </a:r>
          </a:p>
          <a:p>
            <a:pPr algn="just"/>
            <a:r>
              <a:rPr lang="en-US" altLang="zh-CN" sz="2200" b="1" dirty="0">
                <a:solidFill>
                  <a:schemeClr val="tx2"/>
                </a:solidFill>
                <a:ea typeface="隶书" pitchFamily="49" charset="-122"/>
              </a:rPr>
              <a:t>};</a:t>
            </a:r>
            <a:r>
              <a:rPr lang="en-US" altLang="zh-CN" sz="2200" dirty="0">
                <a:solidFill>
                  <a:srgbClr val="0000CC"/>
                </a:solidFill>
                <a:ea typeface="隶书" pitchFamily="49" charset="-122"/>
              </a:rPr>
              <a:t>  </a:t>
            </a:r>
            <a:endParaRPr lang="en-US" altLang="zh-CN" sz="2200" b="1" dirty="0">
              <a:solidFill>
                <a:srgbClr val="0000CC"/>
              </a:solidFill>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69</a:t>
            </a:fld>
            <a:endParaRPr lang="en-US" altLang="zh-CN"/>
          </a:p>
        </p:txBody>
      </p:sp>
      <p:sp>
        <p:nvSpPr>
          <p:cNvPr id="3" name="Text Box 4"/>
          <p:cNvSpPr txBox="1">
            <a:spLocks noChangeArrowheads="1"/>
          </p:cNvSpPr>
          <p:nvPr/>
        </p:nvSpPr>
        <p:spPr bwMode="auto">
          <a:xfrm>
            <a:off x="405381" y="544205"/>
            <a:ext cx="8929687" cy="5848350"/>
          </a:xfrm>
          <a:prstGeom prst="rect">
            <a:avLst/>
          </a:prstGeom>
          <a:noFill/>
          <a:ln w="9525">
            <a:noFill/>
            <a:miter lim="800000"/>
            <a:headEnd/>
            <a:tailEnd/>
          </a:ln>
        </p:spPr>
        <p:txBody>
          <a:bodyPr>
            <a:spAutoFit/>
          </a:bodyPr>
          <a:lstStyle/>
          <a:p>
            <a:pPr algn="just"/>
            <a:r>
              <a:rPr lang="en-US" altLang="zh-CN" sz="2200" b="1" dirty="0">
                <a:solidFill>
                  <a:schemeClr val="tx2"/>
                </a:solidFill>
                <a:ea typeface="隶书" pitchFamily="49" charset="-122"/>
              </a:rPr>
              <a:t>template</a:t>
            </a:r>
            <a:r>
              <a:rPr lang="en-US" altLang="zh-CN" sz="2200" dirty="0">
                <a:solidFill>
                  <a:schemeClr val="tx2"/>
                </a:solidFill>
                <a:ea typeface="隶书" pitchFamily="49" charset="-122"/>
              </a:rPr>
              <a:t> </a:t>
            </a:r>
            <a:r>
              <a:rPr lang="en-US" altLang="zh-CN" sz="2200" b="1" dirty="0">
                <a:solidFill>
                  <a:schemeClr val="tx2"/>
                </a:solidFill>
                <a:ea typeface="隶书" pitchFamily="49" charset="-122"/>
              </a:rPr>
              <a:t>&lt;class Type&gt; </a:t>
            </a:r>
            <a:r>
              <a:rPr lang="en-US" altLang="zh-CN" sz="2200" b="1" dirty="0">
                <a:solidFill>
                  <a:schemeClr val="tx2"/>
                </a:solidFill>
              </a:rPr>
              <a:t>class </a:t>
            </a:r>
            <a:r>
              <a:rPr lang="en-US" altLang="zh-CN" sz="2200" dirty="0" err="1">
                <a:solidFill>
                  <a:schemeClr val="tx2"/>
                </a:solidFill>
              </a:rPr>
              <a:t>GenList</a:t>
            </a:r>
            <a:r>
              <a:rPr lang="en-US" altLang="zh-CN" sz="2200" dirty="0">
                <a:solidFill>
                  <a:schemeClr val="tx2"/>
                </a:solidFill>
              </a:rPr>
              <a:t> </a:t>
            </a:r>
            <a:r>
              <a:rPr lang="en-US" altLang="zh-CN" sz="2200" b="1" dirty="0">
                <a:solidFill>
                  <a:schemeClr val="tx2"/>
                </a:solidFill>
              </a:rPr>
              <a:t>{  </a:t>
            </a:r>
            <a:r>
              <a:rPr lang="en-US" altLang="zh-CN" sz="2200" b="1" dirty="0">
                <a:solidFill>
                  <a:srgbClr val="0000CC"/>
                </a:solidFill>
              </a:rPr>
              <a:t>//</a:t>
            </a:r>
            <a:r>
              <a:rPr lang="zh-CN" altLang="en-US" sz="2200" dirty="0">
                <a:solidFill>
                  <a:srgbClr val="0000CC"/>
                </a:solidFill>
                <a:ea typeface="隶书" pitchFamily="49" charset="-122"/>
              </a:rPr>
              <a:t>广义表类定义</a:t>
            </a:r>
            <a:r>
              <a:rPr lang="zh-CN" altLang="en-US" sz="2200" dirty="0">
                <a:solidFill>
                  <a:srgbClr val="0000CC"/>
                </a:solidFill>
              </a:rPr>
              <a:t> </a:t>
            </a:r>
            <a:r>
              <a:rPr lang="zh-CN" altLang="en-US" sz="2200" dirty="0">
                <a:solidFill>
                  <a:schemeClr val="tx2"/>
                </a:solidFill>
              </a:rPr>
              <a:t>    </a:t>
            </a:r>
          </a:p>
          <a:p>
            <a:pPr algn="just"/>
            <a:r>
              <a:rPr lang="en-US" altLang="zh-CN" sz="2200" b="1" dirty="0" smtClean="0">
                <a:solidFill>
                  <a:schemeClr val="tx2"/>
                </a:solidFill>
              </a:rPr>
              <a:t>  private</a:t>
            </a:r>
            <a:r>
              <a:rPr lang="en-US" altLang="zh-CN" sz="2200" b="1" dirty="0">
                <a:solidFill>
                  <a:schemeClr val="tx2"/>
                </a:solidFill>
              </a:rPr>
              <a:t>:</a:t>
            </a:r>
          </a:p>
          <a:p>
            <a:pPr algn="just"/>
            <a:r>
              <a:rPr lang="en-US" altLang="zh-CN" sz="2200" dirty="0">
                <a:solidFill>
                  <a:schemeClr val="tx2"/>
                </a:solidFill>
              </a:rPr>
              <a:t>    </a:t>
            </a:r>
            <a:r>
              <a:rPr lang="en-US" altLang="zh-CN" sz="2200" dirty="0" err="1">
                <a:solidFill>
                  <a:schemeClr val="tx2"/>
                </a:solidFill>
              </a:rPr>
              <a:t>GenListNode</a:t>
            </a:r>
            <a:r>
              <a:rPr lang="en-US" altLang="zh-CN" sz="2200" dirty="0">
                <a:solidFill>
                  <a:schemeClr val="tx2"/>
                </a:solidFill>
              </a:rPr>
              <a:t> </a:t>
            </a:r>
            <a:r>
              <a:rPr lang="en-US" altLang="zh-CN" sz="2200" b="1" dirty="0">
                <a:solidFill>
                  <a:schemeClr val="tx2"/>
                </a:solidFill>
              </a:rPr>
              <a:t>&lt;Type&gt; *</a:t>
            </a:r>
            <a:r>
              <a:rPr lang="en-US" altLang="zh-CN" sz="2200" dirty="0">
                <a:solidFill>
                  <a:schemeClr val="tx2"/>
                </a:solidFill>
              </a:rPr>
              <a:t>first</a:t>
            </a:r>
            <a:r>
              <a:rPr lang="en-US" altLang="zh-CN" sz="2200" b="1" dirty="0">
                <a:solidFill>
                  <a:schemeClr val="tx2"/>
                </a:solidFill>
              </a:rPr>
              <a:t>;  </a:t>
            </a:r>
            <a:r>
              <a:rPr lang="en-US" altLang="zh-CN" sz="2200" b="1" dirty="0">
                <a:solidFill>
                  <a:srgbClr val="0000CC"/>
                </a:solidFill>
              </a:rPr>
              <a:t>//</a:t>
            </a:r>
            <a:r>
              <a:rPr lang="zh-CN" altLang="en-US" sz="2200" dirty="0">
                <a:solidFill>
                  <a:srgbClr val="0000CC"/>
                </a:solidFill>
                <a:ea typeface="隶书" pitchFamily="49" charset="-122"/>
              </a:rPr>
              <a:t>广义表头指针</a:t>
            </a:r>
            <a:endParaRPr lang="zh-CN" altLang="en-US" sz="2200" dirty="0">
              <a:solidFill>
                <a:srgbClr val="0000CC"/>
              </a:solidFill>
            </a:endParaRPr>
          </a:p>
          <a:p>
            <a:pPr algn="just"/>
            <a:r>
              <a:rPr lang="zh-CN" altLang="en-US" sz="2200" dirty="0">
                <a:solidFill>
                  <a:schemeClr val="tx2"/>
                </a:solidFill>
              </a:rPr>
              <a:t>    </a:t>
            </a:r>
            <a:r>
              <a:rPr lang="en-US" altLang="zh-CN" sz="2200" dirty="0" err="1">
                <a:solidFill>
                  <a:schemeClr val="tx2"/>
                </a:solidFill>
              </a:rPr>
              <a:t>GenListNode</a:t>
            </a:r>
            <a:r>
              <a:rPr lang="en-US" altLang="zh-CN" sz="2200" dirty="0">
                <a:solidFill>
                  <a:schemeClr val="tx2"/>
                </a:solidFill>
              </a:rPr>
              <a:t> </a:t>
            </a:r>
            <a:r>
              <a:rPr lang="en-US" altLang="zh-CN" sz="2200" b="1" dirty="0">
                <a:solidFill>
                  <a:schemeClr val="tx2"/>
                </a:solidFill>
              </a:rPr>
              <a:t>&lt;Type&gt; *</a:t>
            </a:r>
            <a:r>
              <a:rPr lang="en-US" altLang="zh-CN" sz="2200" dirty="0">
                <a:solidFill>
                  <a:schemeClr val="tx2"/>
                </a:solidFill>
              </a:rPr>
              <a:t> </a:t>
            </a:r>
            <a:r>
              <a:rPr lang="en-US" altLang="zh-CN" sz="2200" dirty="0" smtClean="0">
                <a:solidFill>
                  <a:schemeClr val="tx2"/>
                </a:solidFill>
              </a:rPr>
              <a:t>Copy</a:t>
            </a:r>
            <a:r>
              <a:rPr lang="en-US" altLang="zh-CN" sz="2200" b="1" dirty="0" smtClean="0">
                <a:solidFill>
                  <a:schemeClr val="tx2"/>
                </a:solidFill>
              </a:rPr>
              <a:t>(</a:t>
            </a:r>
            <a:r>
              <a:rPr lang="en-US" altLang="zh-CN" sz="2200" dirty="0" err="1" smtClean="0">
                <a:solidFill>
                  <a:schemeClr val="tx2"/>
                </a:solidFill>
              </a:rPr>
              <a:t>GenListNode</a:t>
            </a:r>
            <a:r>
              <a:rPr lang="en-US" altLang="zh-CN" sz="2200" dirty="0" smtClean="0">
                <a:solidFill>
                  <a:schemeClr val="tx2"/>
                </a:solidFill>
              </a:rPr>
              <a:t> </a:t>
            </a:r>
            <a:r>
              <a:rPr lang="en-US" altLang="zh-CN" sz="2200" b="1" dirty="0">
                <a:solidFill>
                  <a:schemeClr val="tx2"/>
                </a:solidFill>
              </a:rPr>
              <a:t>&lt;Type&gt;</a:t>
            </a:r>
            <a:r>
              <a:rPr lang="en-US" altLang="zh-CN" sz="2200" dirty="0">
                <a:solidFill>
                  <a:schemeClr val="tx2"/>
                </a:solidFill>
              </a:rPr>
              <a:t> </a:t>
            </a:r>
            <a:r>
              <a:rPr lang="en-US" altLang="zh-CN" sz="2200" b="1" dirty="0">
                <a:solidFill>
                  <a:schemeClr val="tx2"/>
                </a:solidFill>
              </a:rPr>
              <a:t>*</a:t>
            </a:r>
            <a:r>
              <a:rPr lang="en-US" altLang="zh-CN" sz="2200" dirty="0" err="1" smtClean="0">
                <a:solidFill>
                  <a:schemeClr val="tx2"/>
                </a:solidFill>
              </a:rPr>
              <a:t>ls</a:t>
            </a:r>
            <a:r>
              <a:rPr lang="en-US" altLang="zh-CN" sz="2200" b="1" dirty="0" smtClean="0">
                <a:solidFill>
                  <a:schemeClr val="tx2"/>
                </a:solidFill>
              </a:rPr>
              <a:t>);</a:t>
            </a:r>
            <a:endParaRPr lang="en-US" altLang="zh-CN" sz="2200" dirty="0">
              <a:solidFill>
                <a:schemeClr val="tx2"/>
              </a:solidFill>
            </a:endParaRPr>
          </a:p>
          <a:p>
            <a:pPr algn="just"/>
            <a:r>
              <a:rPr lang="en-US" altLang="zh-CN" sz="2200" dirty="0">
                <a:solidFill>
                  <a:schemeClr val="tx2"/>
                </a:solidFill>
              </a:rPr>
              <a:t>    </a:t>
            </a:r>
            <a:r>
              <a:rPr lang="en-US" altLang="zh-CN" sz="2200" b="1" dirty="0">
                <a:solidFill>
                  <a:srgbClr val="0000CC"/>
                </a:solidFill>
              </a:rPr>
              <a:t>//</a:t>
            </a:r>
            <a:r>
              <a:rPr lang="zh-CN" altLang="en-US" sz="2200" dirty="0">
                <a:solidFill>
                  <a:srgbClr val="0000CC"/>
                </a:solidFill>
                <a:ea typeface="隶书" pitchFamily="49" charset="-122"/>
              </a:rPr>
              <a:t>复制一</a:t>
            </a:r>
            <a:r>
              <a:rPr lang="zh-CN" altLang="en-US" sz="2200" dirty="0" smtClean="0">
                <a:solidFill>
                  <a:srgbClr val="0000CC"/>
                </a:solidFill>
                <a:ea typeface="隶书" pitchFamily="49" charset="-122"/>
              </a:rPr>
              <a:t>个</a:t>
            </a:r>
            <a:r>
              <a:rPr lang="en-US" altLang="zh-CN" sz="2200" b="1" dirty="0" err="1" smtClean="0">
                <a:solidFill>
                  <a:srgbClr val="CC0066"/>
                </a:solidFill>
              </a:rPr>
              <a:t>ls</a:t>
            </a:r>
            <a:r>
              <a:rPr lang="zh-CN" altLang="en-US" sz="2200" dirty="0" smtClean="0">
                <a:solidFill>
                  <a:srgbClr val="0000CC"/>
                </a:solidFill>
                <a:ea typeface="隶书" pitchFamily="49" charset="-122"/>
              </a:rPr>
              <a:t>指示</a:t>
            </a:r>
            <a:r>
              <a:rPr lang="zh-CN" altLang="en-US" sz="2200" dirty="0">
                <a:solidFill>
                  <a:srgbClr val="0000CC"/>
                </a:solidFill>
                <a:ea typeface="隶书" pitchFamily="49" charset="-122"/>
              </a:rPr>
              <a:t>的无共享非递归表</a:t>
            </a:r>
            <a:endParaRPr lang="zh-CN" altLang="en-US" sz="2200" dirty="0">
              <a:solidFill>
                <a:srgbClr val="0000CC"/>
              </a:solidFill>
            </a:endParaRPr>
          </a:p>
          <a:p>
            <a:pPr algn="just"/>
            <a:r>
              <a:rPr lang="zh-CN" altLang="en-US" sz="2200" b="1" dirty="0">
                <a:solidFill>
                  <a:schemeClr val="tx2"/>
                </a:solidFill>
              </a:rPr>
              <a:t>    </a:t>
            </a:r>
            <a:r>
              <a:rPr lang="en-US" altLang="zh-CN" sz="2200" b="1" dirty="0" err="1">
                <a:solidFill>
                  <a:schemeClr val="tx2"/>
                </a:solidFill>
              </a:rPr>
              <a:t>int</a:t>
            </a:r>
            <a:r>
              <a:rPr lang="en-US" altLang="zh-CN" sz="2200" dirty="0">
                <a:solidFill>
                  <a:schemeClr val="tx2"/>
                </a:solidFill>
              </a:rPr>
              <a:t> </a:t>
            </a:r>
            <a:r>
              <a:rPr lang="en-US" altLang="zh-CN" sz="2200" dirty="0" smtClean="0">
                <a:solidFill>
                  <a:schemeClr val="tx2"/>
                </a:solidFill>
              </a:rPr>
              <a:t>Depth</a:t>
            </a:r>
            <a:r>
              <a:rPr lang="en-US" altLang="zh-CN" sz="2200" b="1" dirty="0" smtClean="0">
                <a:solidFill>
                  <a:schemeClr val="tx2"/>
                </a:solidFill>
              </a:rPr>
              <a:t>(</a:t>
            </a:r>
            <a:r>
              <a:rPr lang="en-US" altLang="zh-CN" sz="2200" dirty="0" err="1" smtClean="0">
                <a:solidFill>
                  <a:schemeClr val="tx2"/>
                </a:solidFill>
              </a:rPr>
              <a:t>GenListNode</a:t>
            </a:r>
            <a:r>
              <a:rPr lang="en-US" altLang="zh-CN" sz="2200" dirty="0" smtClean="0">
                <a:solidFill>
                  <a:schemeClr val="tx2"/>
                </a:solidFill>
              </a:rPr>
              <a:t> </a:t>
            </a:r>
            <a:r>
              <a:rPr lang="en-US" altLang="zh-CN" sz="2200" b="1" dirty="0">
                <a:solidFill>
                  <a:schemeClr val="tx2"/>
                </a:solidFill>
              </a:rPr>
              <a:t>&lt;Type&gt; *</a:t>
            </a:r>
            <a:r>
              <a:rPr lang="en-US" altLang="zh-CN" sz="2200" dirty="0" err="1" smtClean="0">
                <a:solidFill>
                  <a:schemeClr val="tx2"/>
                </a:solidFill>
              </a:rPr>
              <a:t>ls</a:t>
            </a:r>
            <a:r>
              <a:rPr lang="en-US" altLang="zh-CN" sz="2200" b="1" dirty="0" smtClean="0">
                <a:solidFill>
                  <a:schemeClr val="tx2"/>
                </a:solidFill>
              </a:rPr>
              <a:t>);</a:t>
            </a:r>
            <a:r>
              <a:rPr lang="en-US" altLang="zh-CN" sz="2200" b="1" dirty="0">
                <a:solidFill>
                  <a:schemeClr val="tx2"/>
                </a:solidFill>
              </a:rPr>
              <a:t>			 </a:t>
            </a:r>
          </a:p>
          <a:p>
            <a:pPr algn="just"/>
            <a:r>
              <a:rPr lang="en-US" altLang="zh-CN" sz="2200" b="1" dirty="0">
                <a:solidFill>
                  <a:schemeClr val="tx2"/>
                </a:solidFill>
              </a:rPr>
              <a:t>    </a:t>
            </a:r>
            <a:r>
              <a:rPr lang="en-US" altLang="zh-CN" sz="2200" b="1" dirty="0">
                <a:solidFill>
                  <a:srgbClr val="0000CC"/>
                </a:solidFill>
              </a:rPr>
              <a:t>//</a:t>
            </a:r>
            <a:r>
              <a:rPr lang="zh-CN" altLang="en-US" sz="2200" dirty="0">
                <a:solidFill>
                  <a:srgbClr val="0000CC"/>
                </a:solidFill>
                <a:ea typeface="隶书" pitchFamily="49" charset="-122"/>
              </a:rPr>
              <a:t>计算</a:t>
            </a:r>
            <a:r>
              <a:rPr lang="zh-CN" altLang="en-US" sz="2200" dirty="0" smtClean="0">
                <a:solidFill>
                  <a:srgbClr val="0000CC"/>
                </a:solidFill>
                <a:ea typeface="隶书" pitchFamily="49" charset="-122"/>
              </a:rPr>
              <a:t>由</a:t>
            </a:r>
            <a:r>
              <a:rPr lang="en-US" altLang="zh-CN" sz="2200" b="1" dirty="0" err="1" smtClean="0">
                <a:solidFill>
                  <a:srgbClr val="CC0066"/>
                </a:solidFill>
              </a:rPr>
              <a:t>ls</a:t>
            </a:r>
            <a:r>
              <a:rPr lang="zh-CN" altLang="en-US" sz="2200" dirty="0" smtClean="0">
                <a:solidFill>
                  <a:srgbClr val="0000CC"/>
                </a:solidFill>
                <a:ea typeface="隶书" pitchFamily="49" charset="-122"/>
              </a:rPr>
              <a:t>指示</a:t>
            </a:r>
            <a:r>
              <a:rPr lang="zh-CN" altLang="en-US" sz="2200" dirty="0">
                <a:solidFill>
                  <a:srgbClr val="0000CC"/>
                </a:solidFill>
                <a:ea typeface="隶书" pitchFamily="49" charset="-122"/>
              </a:rPr>
              <a:t>的非递归表的深度</a:t>
            </a:r>
            <a:endParaRPr lang="en-US" altLang="zh-CN" sz="2200" dirty="0">
              <a:solidFill>
                <a:srgbClr val="0000CC"/>
              </a:solidFill>
              <a:ea typeface="隶书" pitchFamily="49" charset="-122"/>
            </a:endParaRPr>
          </a:p>
          <a:p>
            <a:pPr algn="just"/>
            <a:r>
              <a:rPr lang="en-US" altLang="zh-CN" sz="2200" b="1" dirty="0">
                <a:solidFill>
                  <a:schemeClr val="tx2"/>
                </a:solidFill>
              </a:rPr>
              <a:t>    </a:t>
            </a:r>
            <a:r>
              <a:rPr lang="en-US" altLang="zh-CN" sz="2200" b="1" dirty="0" err="1">
                <a:solidFill>
                  <a:schemeClr val="tx2"/>
                </a:solidFill>
              </a:rPr>
              <a:t>int</a:t>
            </a:r>
            <a:r>
              <a:rPr lang="en-US" altLang="zh-CN" sz="2200" dirty="0">
                <a:solidFill>
                  <a:schemeClr val="tx2"/>
                </a:solidFill>
              </a:rPr>
              <a:t> </a:t>
            </a:r>
            <a:r>
              <a:rPr lang="en-US" altLang="zh-CN" sz="2200" dirty="0" smtClean="0">
                <a:solidFill>
                  <a:schemeClr val="tx2"/>
                </a:solidFill>
              </a:rPr>
              <a:t>Length</a:t>
            </a:r>
            <a:r>
              <a:rPr lang="en-US" altLang="zh-CN" sz="2200" b="1" dirty="0" smtClean="0">
                <a:solidFill>
                  <a:schemeClr val="tx2"/>
                </a:solidFill>
              </a:rPr>
              <a:t>(</a:t>
            </a:r>
            <a:r>
              <a:rPr lang="en-US" altLang="zh-CN" sz="2200" dirty="0" err="1" smtClean="0">
                <a:solidFill>
                  <a:schemeClr val="tx2"/>
                </a:solidFill>
              </a:rPr>
              <a:t>GenListNode</a:t>
            </a:r>
            <a:r>
              <a:rPr lang="en-US" altLang="zh-CN" sz="2200" dirty="0" smtClean="0">
                <a:solidFill>
                  <a:schemeClr val="tx2"/>
                </a:solidFill>
              </a:rPr>
              <a:t> </a:t>
            </a:r>
            <a:r>
              <a:rPr lang="en-US" altLang="zh-CN" sz="2200" b="1" dirty="0">
                <a:solidFill>
                  <a:schemeClr val="tx2"/>
                </a:solidFill>
              </a:rPr>
              <a:t>&lt;Type&gt; *</a:t>
            </a:r>
            <a:r>
              <a:rPr lang="en-US" altLang="zh-CN" sz="2200" dirty="0" err="1" smtClean="0">
                <a:solidFill>
                  <a:schemeClr val="tx2"/>
                </a:solidFill>
              </a:rPr>
              <a:t>ls</a:t>
            </a:r>
            <a:r>
              <a:rPr lang="en-US" altLang="zh-CN" sz="2200" b="1" dirty="0" smtClean="0">
                <a:solidFill>
                  <a:schemeClr val="tx2"/>
                </a:solidFill>
              </a:rPr>
              <a:t>);</a:t>
            </a:r>
            <a:r>
              <a:rPr lang="en-US" altLang="zh-CN" sz="2200" b="1" dirty="0">
                <a:solidFill>
                  <a:schemeClr val="tx2"/>
                </a:solidFill>
              </a:rPr>
              <a:t>			 </a:t>
            </a:r>
          </a:p>
          <a:p>
            <a:pPr algn="just"/>
            <a:r>
              <a:rPr lang="en-US" altLang="zh-CN" sz="2200" b="1" dirty="0">
                <a:solidFill>
                  <a:schemeClr val="tx2"/>
                </a:solidFill>
              </a:rPr>
              <a:t>    </a:t>
            </a:r>
            <a:r>
              <a:rPr lang="en-US" altLang="zh-CN" sz="2200" b="1" dirty="0">
                <a:solidFill>
                  <a:srgbClr val="0000CC"/>
                </a:solidFill>
              </a:rPr>
              <a:t>//</a:t>
            </a:r>
            <a:r>
              <a:rPr lang="zh-CN" altLang="en-US" sz="2200" dirty="0">
                <a:solidFill>
                  <a:srgbClr val="0000CC"/>
                </a:solidFill>
                <a:ea typeface="隶书" pitchFamily="49" charset="-122"/>
              </a:rPr>
              <a:t>计算</a:t>
            </a:r>
            <a:r>
              <a:rPr lang="zh-CN" altLang="en-US" sz="2200" dirty="0" smtClean="0">
                <a:solidFill>
                  <a:srgbClr val="0000CC"/>
                </a:solidFill>
                <a:ea typeface="隶书" pitchFamily="49" charset="-122"/>
              </a:rPr>
              <a:t>由</a:t>
            </a:r>
            <a:r>
              <a:rPr lang="en-US" altLang="zh-CN" sz="2200" b="1" dirty="0" err="1" smtClean="0">
                <a:solidFill>
                  <a:srgbClr val="CC0066"/>
                </a:solidFill>
              </a:rPr>
              <a:t>ls</a:t>
            </a:r>
            <a:r>
              <a:rPr lang="zh-CN" altLang="en-US" sz="2200" dirty="0" smtClean="0">
                <a:solidFill>
                  <a:srgbClr val="0000CC"/>
                </a:solidFill>
                <a:ea typeface="隶书" pitchFamily="49" charset="-122"/>
              </a:rPr>
              <a:t>指示</a:t>
            </a:r>
            <a:r>
              <a:rPr lang="zh-CN" altLang="en-US" sz="2200" dirty="0">
                <a:solidFill>
                  <a:srgbClr val="0000CC"/>
                </a:solidFill>
                <a:ea typeface="隶书" pitchFamily="49" charset="-122"/>
              </a:rPr>
              <a:t>的非递归表的长度</a:t>
            </a:r>
            <a:endParaRPr lang="en-US" altLang="zh-CN" sz="2200" dirty="0">
              <a:solidFill>
                <a:srgbClr val="0000CC"/>
              </a:solidFill>
              <a:ea typeface="隶书" pitchFamily="49" charset="-122"/>
            </a:endParaRPr>
          </a:p>
          <a:p>
            <a:pPr algn="just"/>
            <a:r>
              <a:rPr lang="zh-CN" altLang="en-US" sz="2200" b="1" dirty="0">
                <a:solidFill>
                  <a:schemeClr val="tx2"/>
                </a:solidFill>
              </a:rPr>
              <a:t>    </a:t>
            </a:r>
            <a:r>
              <a:rPr lang="en-US" altLang="zh-CN" sz="2200" b="1" dirty="0" err="1">
                <a:solidFill>
                  <a:schemeClr val="tx2"/>
                </a:solidFill>
              </a:rPr>
              <a:t>bool</a:t>
            </a:r>
            <a:r>
              <a:rPr lang="en-US" altLang="zh-CN" sz="2200" dirty="0">
                <a:solidFill>
                  <a:schemeClr val="tx2"/>
                </a:solidFill>
              </a:rPr>
              <a:t> </a:t>
            </a:r>
            <a:r>
              <a:rPr lang="en-US" altLang="zh-CN" sz="2200" dirty="0" smtClean="0">
                <a:solidFill>
                  <a:schemeClr val="tx2"/>
                </a:solidFill>
              </a:rPr>
              <a:t>Equal</a:t>
            </a:r>
            <a:r>
              <a:rPr lang="en-US" altLang="zh-CN" sz="2200" b="1" dirty="0" smtClean="0">
                <a:solidFill>
                  <a:schemeClr val="tx2"/>
                </a:solidFill>
              </a:rPr>
              <a:t>(</a:t>
            </a:r>
            <a:r>
              <a:rPr lang="en-US" altLang="zh-CN" sz="2200" dirty="0" err="1" smtClean="0">
                <a:solidFill>
                  <a:schemeClr val="tx2"/>
                </a:solidFill>
              </a:rPr>
              <a:t>GenListNode</a:t>
            </a:r>
            <a:r>
              <a:rPr lang="en-US" altLang="zh-CN" sz="2200" dirty="0" smtClean="0">
                <a:solidFill>
                  <a:schemeClr val="tx2"/>
                </a:solidFill>
              </a:rPr>
              <a:t> </a:t>
            </a:r>
            <a:r>
              <a:rPr lang="en-US" altLang="zh-CN" sz="2200" b="1" dirty="0">
                <a:solidFill>
                  <a:schemeClr val="tx2"/>
                </a:solidFill>
              </a:rPr>
              <a:t>&lt;Type&gt; *</a:t>
            </a:r>
            <a:r>
              <a:rPr lang="en-US" altLang="zh-CN" sz="2200" dirty="0">
                <a:solidFill>
                  <a:schemeClr val="tx2"/>
                </a:solidFill>
              </a:rPr>
              <a:t>s</a:t>
            </a:r>
            <a:r>
              <a:rPr lang="en-US" altLang="zh-CN" sz="2200" b="1" dirty="0">
                <a:solidFill>
                  <a:schemeClr val="tx2"/>
                </a:solidFill>
              </a:rPr>
              <a:t>,</a:t>
            </a:r>
            <a:r>
              <a:rPr lang="en-US" altLang="zh-CN" sz="2200" dirty="0">
                <a:solidFill>
                  <a:schemeClr val="tx2"/>
                </a:solidFill>
              </a:rPr>
              <a:t> </a:t>
            </a:r>
            <a:r>
              <a:rPr lang="en-US" altLang="zh-CN" sz="2200" dirty="0" err="1">
                <a:solidFill>
                  <a:schemeClr val="tx2"/>
                </a:solidFill>
              </a:rPr>
              <a:t>GenListNode</a:t>
            </a:r>
            <a:r>
              <a:rPr lang="en-US" altLang="zh-CN" sz="2200" dirty="0">
                <a:solidFill>
                  <a:schemeClr val="tx2"/>
                </a:solidFill>
              </a:rPr>
              <a:t> </a:t>
            </a:r>
            <a:r>
              <a:rPr lang="en-US" altLang="zh-CN" sz="2200" b="1" dirty="0">
                <a:solidFill>
                  <a:schemeClr val="tx2"/>
                </a:solidFill>
              </a:rPr>
              <a:t>&lt;Type&gt; *</a:t>
            </a:r>
            <a:r>
              <a:rPr lang="en-US" altLang="zh-CN" sz="2200" dirty="0" smtClean="0">
                <a:solidFill>
                  <a:schemeClr val="tx2"/>
                </a:solidFill>
              </a:rPr>
              <a:t>t</a:t>
            </a:r>
            <a:r>
              <a:rPr lang="en-US" altLang="zh-CN" sz="2200" b="1" dirty="0" smtClean="0">
                <a:solidFill>
                  <a:schemeClr val="tx2"/>
                </a:solidFill>
              </a:rPr>
              <a:t>);</a:t>
            </a:r>
            <a:endParaRPr lang="en-US" altLang="zh-CN" sz="2200" b="1" dirty="0">
              <a:solidFill>
                <a:schemeClr val="tx2"/>
              </a:solidFill>
            </a:endParaRPr>
          </a:p>
          <a:p>
            <a:pPr algn="just"/>
            <a:r>
              <a:rPr lang="en-US" altLang="zh-CN" sz="2200" b="1" dirty="0">
                <a:solidFill>
                  <a:schemeClr val="tx2"/>
                </a:solidFill>
              </a:rPr>
              <a:t>    </a:t>
            </a:r>
            <a:r>
              <a:rPr lang="en-US" altLang="zh-CN" sz="2200" b="1" dirty="0">
                <a:solidFill>
                  <a:srgbClr val="0000CC"/>
                </a:solidFill>
              </a:rPr>
              <a:t>//</a:t>
            </a:r>
            <a:r>
              <a:rPr lang="zh-CN" altLang="en-US" sz="2200" dirty="0">
                <a:solidFill>
                  <a:srgbClr val="0000CC"/>
                </a:solidFill>
                <a:ea typeface="隶书" pitchFamily="49" charset="-122"/>
              </a:rPr>
              <a:t>比较</a:t>
            </a:r>
            <a:r>
              <a:rPr lang="zh-CN" altLang="en-US" sz="2200" dirty="0" smtClean="0">
                <a:solidFill>
                  <a:srgbClr val="0000CC"/>
                </a:solidFill>
                <a:ea typeface="隶书" pitchFamily="49" charset="-122"/>
              </a:rPr>
              <a:t>以</a:t>
            </a:r>
            <a:r>
              <a:rPr lang="en-US" altLang="zh-CN" sz="2200" b="1" dirty="0" smtClean="0">
                <a:solidFill>
                  <a:srgbClr val="CC0066"/>
                </a:solidFill>
                <a:ea typeface="隶书" pitchFamily="49" charset="-122"/>
              </a:rPr>
              <a:t>s</a:t>
            </a:r>
            <a:r>
              <a:rPr lang="zh-CN" altLang="en-US" sz="2200" dirty="0" smtClean="0">
                <a:solidFill>
                  <a:srgbClr val="0000CC"/>
                </a:solidFill>
                <a:ea typeface="隶书" pitchFamily="49" charset="-122"/>
              </a:rPr>
              <a:t>和</a:t>
            </a:r>
            <a:r>
              <a:rPr lang="en-US" altLang="zh-CN" sz="2200" b="1" dirty="0" smtClean="0">
                <a:solidFill>
                  <a:srgbClr val="CC0066"/>
                </a:solidFill>
                <a:ea typeface="隶书" pitchFamily="49" charset="-122"/>
              </a:rPr>
              <a:t>t</a:t>
            </a:r>
            <a:r>
              <a:rPr lang="zh-CN" altLang="en-US" sz="2200" dirty="0" smtClean="0">
                <a:solidFill>
                  <a:srgbClr val="0000CC"/>
                </a:solidFill>
                <a:ea typeface="隶书" pitchFamily="49" charset="-122"/>
              </a:rPr>
              <a:t>为</a:t>
            </a:r>
            <a:r>
              <a:rPr lang="zh-CN" altLang="en-US" sz="2200" dirty="0">
                <a:solidFill>
                  <a:srgbClr val="0000CC"/>
                </a:solidFill>
                <a:ea typeface="隶书" pitchFamily="49" charset="-122"/>
              </a:rPr>
              <a:t>表头的两个表是否相等</a:t>
            </a:r>
            <a:endParaRPr lang="zh-CN" altLang="en-US" sz="2200" b="1" dirty="0">
              <a:solidFill>
                <a:srgbClr val="0000CC"/>
              </a:solidFill>
            </a:endParaRPr>
          </a:p>
          <a:p>
            <a:pPr algn="just"/>
            <a:r>
              <a:rPr lang="zh-CN" altLang="en-US" sz="2200" b="1" dirty="0">
                <a:solidFill>
                  <a:schemeClr val="tx2"/>
                </a:solidFill>
              </a:rPr>
              <a:t>    </a:t>
            </a:r>
            <a:r>
              <a:rPr lang="en-US" altLang="zh-CN" sz="2200" b="1" dirty="0">
                <a:solidFill>
                  <a:schemeClr val="tx2"/>
                </a:solidFill>
              </a:rPr>
              <a:t>void</a:t>
            </a:r>
            <a:r>
              <a:rPr lang="en-US" altLang="zh-CN" sz="2200" dirty="0">
                <a:solidFill>
                  <a:schemeClr val="tx2"/>
                </a:solidFill>
              </a:rPr>
              <a:t> </a:t>
            </a:r>
            <a:r>
              <a:rPr lang="en-US" altLang="zh-CN" sz="2200" dirty="0" smtClean="0">
                <a:solidFill>
                  <a:schemeClr val="tx2"/>
                </a:solidFill>
              </a:rPr>
              <a:t>Remove</a:t>
            </a:r>
            <a:r>
              <a:rPr lang="en-US" altLang="zh-CN" sz="2200" b="1" dirty="0" smtClean="0">
                <a:solidFill>
                  <a:schemeClr val="tx2"/>
                </a:solidFill>
              </a:rPr>
              <a:t>(</a:t>
            </a:r>
            <a:r>
              <a:rPr lang="en-US" altLang="zh-CN" sz="2200" dirty="0" err="1" smtClean="0">
                <a:solidFill>
                  <a:schemeClr val="tx2"/>
                </a:solidFill>
              </a:rPr>
              <a:t>GenListNode</a:t>
            </a:r>
            <a:r>
              <a:rPr lang="en-US" altLang="zh-CN" sz="2200" dirty="0" smtClean="0">
                <a:solidFill>
                  <a:schemeClr val="tx2"/>
                </a:solidFill>
              </a:rPr>
              <a:t> </a:t>
            </a:r>
            <a:r>
              <a:rPr lang="en-US" altLang="zh-CN" sz="2200" b="1" dirty="0">
                <a:solidFill>
                  <a:schemeClr val="tx2"/>
                </a:solidFill>
              </a:rPr>
              <a:t>&lt;Type&gt; *</a:t>
            </a:r>
            <a:r>
              <a:rPr lang="en-US" altLang="zh-CN" sz="2200" dirty="0" err="1" smtClean="0">
                <a:solidFill>
                  <a:schemeClr val="tx2"/>
                </a:solidFill>
              </a:rPr>
              <a:t>ls</a:t>
            </a:r>
            <a:r>
              <a:rPr lang="en-US" altLang="zh-CN" sz="2200" b="1" dirty="0" smtClean="0">
                <a:solidFill>
                  <a:schemeClr val="tx2"/>
                </a:solidFill>
              </a:rPr>
              <a:t>);</a:t>
            </a:r>
            <a:r>
              <a:rPr lang="en-US" altLang="zh-CN" sz="2200" b="1" dirty="0">
                <a:solidFill>
                  <a:srgbClr val="CC3300"/>
                </a:solidFill>
              </a:rPr>
              <a:t>		  </a:t>
            </a:r>
          </a:p>
          <a:p>
            <a:pPr algn="just"/>
            <a:r>
              <a:rPr lang="en-US" altLang="zh-CN" sz="2200" b="1" dirty="0">
                <a:solidFill>
                  <a:srgbClr val="CC3300"/>
                </a:solidFill>
              </a:rPr>
              <a:t>    </a:t>
            </a:r>
            <a:r>
              <a:rPr lang="en-US" altLang="zh-CN" sz="2200" b="1" dirty="0">
                <a:solidFill>
                  <a:srgbClr val="0000CC"/>
                </a:solidFill>
              </a:rPr>
              <a:t>//</a:t>
            </a:r>
            <a:r>
              <a:rPr lang="zh-CN" altLang="en-US" sz="2200" dirty="0">
                <a:solidFill>
                  <a:srgbClr val="0000CC"/>
                </a:solidFill>
                <a:ea typeface="隶书" pitchFamily="49" charset="-122"/>
              </a:rPr>
              <a:t>释放</a:t>
            </a:r>
            <a:r>
              <a:rPr lang="zh-CN" altLang="en-US" sz="2200" dirty="0" smtClean="0">
                <a:solidFill>
                  <a:srgbClr val="0000CC"/>
                </a:solidFill>
                <a:ea typeface="隶书" pitchFamily="49" charset="-122"/>
              </a:rPr>
              <a:t>以</a:t>
            </a:r>
            <a:r>
              <a:rPr lang="en-US" altLang="zh-CN" sz="2200" b="1" dirty="0" err="1" smtClean="0">
                <a:solidFill>
                  <a:srgbClr val="CC0066"/>
                </a:solidFill>
                <a:ea typeface="隶书" pitchFamily="49" charset="-122"/>
              </a:rPr>
              <a:t>ls</a:t>
            </a:r>
            <a:r>
              <a:rPr lang="zh-CN" altLang="en-US" sz="2200" dirty="0" smtClean="0">
                <a:solidFill>
                  <a:srgbClr val="0000CC"/>
                </a:solidFill>
                <a:ea typeface="隶书" pitchFamily="49" charset="-122"/>
              </a:rPr>
              <a:t>为</a:t>
            </a:r>
            <a:r>
              <a:rPr lang="zh-CN" altLang="en-US" sz="2200" dirty="0">
                <a:solidFill>
                  <a:srgbClr val="0000CC"/>
                </a:solidFill>
                <a:ea typeface="隶书" pitchFamily="49" charset="-122"/>
              </a:rPr>
              <a:t>表头结点的广义表</a:t>
            </a:r>
            <a:endParaRPr lang="en-US" altLang="zh-CN" sz="2200" dirty="0">
              <a:solidFill>
                <a:srgbClr val="0000CC"/>
              </a:solidFill>
              <a:ea typeface="隶书" pitchFamily="49" charset="-122"/>
            </a:endParaRPr>
          </a:p>
          <a:p>
            <a:pPr algn="just"/>
            <a:r>
              <a:rPr lang="zh-CN" altLang="en-US" sz="2200" b="1" dirty="0">
                <a:solidFill>
                  <a:schemeClr val="tx2"/>
                </a:solidFill>
              </a:rPr>
              <a:t>    </a:t>
            </a:r>
            <a:r>
              <a:rPr lang="en-US" altLang="zh-CN" sz="2200" b="1" dirty="0">
                <a:solidFill>
                  <a:schemeClr val="tx2"/>
                </a:solidFill>
              </a:rPr>
              <a:t>void</a:t>
            </a:r>
            <a:r>
              <a:rPr lang="en-US" altLang="zh-CN" sz="2200" dirty="0">
                <a:solidFill>
                  <a:schemeClr val="tx2"/>
                </a:solidFill>
              </a:rPr>
              <a:t> </a:t>
            </a:r>
            <a:r>
              <a:rPr lang="en-US" altLang="zh-CN" sz="2200" dirty="0" err="1" smtClean="0">
                <a:solidFill>
                  <a:schemeClr val="tx2"/>
                </a:solidFill>
              </a:rPr>
              <a:t>CreateList</a:t>
            </a:r>
            <a:r>
              <a:rPr lang="en-US" altLang="zh-CN" sz="2200" b="1" dirty="0" smtClean="0">
                <a:solidFill>
                  <a:schemeClr val="tx2"/>
                </a:solidFill>
              </a:rPr>
              <a:t>(</a:t>
            </a:r>
            <a:r>
              <a:rPr lang="en-US" altLang="zh-CN" sz="2200" dirty="0" err="1" smtClean="0">
                <a:solidFill>
                  <a:schemeClr val="tx2"/>
                </a:solidFill>
              </a:rPr>
              <a:t>istream</a:t>
            </a:r>
            <a:r>
              <a:rPr lang="en-US" altLang="zh-CN" sz="2200" dirty="0" smtClean="0">
                <a:solidFill>
                  <a:schemeClr val="tx2"/>
                </a:solidFill>
              </a:rPr>
              <a:t> </a:t>
            </a:r>
            <a:r>
              <a:rPr lang="en-US" altLang="zh-CN" sz="2200" b="1" dirty="0">
                <a:solidFill>
                  <a:schemeClr val="tx2"/>
                </a:solidFill>
              </a:rPr>
              <a:t>&amp;</a:t>
            </a:r>
            <a:r>
              <a:rPr lang="en-US" altLang="zh-CN" sz="2200" dirty="0">
                <a:solidFill>
                  <a:schemeClr val="tx2"/>
                </a:solidFill>
              </a:rPr>
              <a:t>in</a:t>
            </a:r>
            <a:r>
              <a:rPr lang="en-US" altLang="zh-CN" sz="2200" b="1" dirty="0">
                <a:solidFill>
                  <a:schemeClr val="tx2"/>
                </a:solidFill>
              </a:rPr>
              <a:t>,</a:t>
            </a:r>
            <a:r>
              <a:rPr lang="en-US" altLang="zh-CN" sz="2200" dirty="0">
                <a:solidFill>
                  <a:schemeClr val="tx2"/>
                </a:solidFill>
              </a:rPr>
              <a:t> </a:t>
            </a:r>
            <a:r>
              <a:rPr lang="en-US" altLang="zh-CN" sz="2200" dirty="0" err="1">
                <a:solidFill>
                  <a:schemeClr val="tx2"/>
                </a:solidFill>
              </a:rPr>
              <a:t>GenListNode</a:t>
            </a:r>
            <a:r>
              <a:rPr lang="en-US" altLang="zh-CN" sz="2200" dirty="0">
                <a:solidFill>
                  <a:schemeClr val="tx2"/>
                </a:solidFill>
              </a:rPr>
              <a:t> </a:t>
            </a:r>
            <a:r>
              <a:rPr lang="en-US" altLang="zh-CN" sz="2200" b="1" dirty="0">
                <a:solidFill>
                  <a:schemeClr val="tx2"/>
                </a:solidFill>
              </a:rPr>
              <a:t>&lt;Type&gt; *&amp;</a:t>
            </a:r>
            <a:r>
              <a:rPr lang="en-US" altLang="zh-CN" sz="2200" dirty="0" err="1">
                <a:solidFill>
                  <a:schemeClr val="tx2"/>
                </a:solidFill>
              </a:rPr>
              <a:t>ls</a:t>
            </a:r>
            <a:r>
              <a:rPr lang="en-US" altLang="zh-CN" sz="2200" b="1" dirty="0">
                <a:solidFill>
                  <a:schemeClr val="tx2"/>
                </a:solidFill>
              </a:rPr>
              <a:t>,</a:t>
            </a:r>
          </a:p>
          <a:p>
            <a:pPr algn="just"/>
            <a:r>
              <a:rPr lang="en-US" altLang="zh-CN" sz="2200" dirty="0">
                <a:solidFill>
                  <a:schemeClr val="tx2"/>
                </a:solidFill>
              </a:rPr>
              <a:t>             </a:t>
            </a:r>
            <a:r>
              <a:rPr lang="en-US" altLang="zh-CN" sz="2200" dirty="0" err="1">
                <a:solidFill>
                  <a:schemeClr val="tx2"/>
                </a:solidFill>
              </a:rPr>
              <a:t>SeqList</a:t>
            </a:r>
            <a:r>
              <a:rPr lang="en-US" altLang="zh-CN" sz="2200" dirty="0">
                <a:solidFill>
                  <a:schemeClr val="tx2"/>
                </a:solidFill>
              </a:rPr>
              <a:t> </a:t>
            </a:r>
            <a:r>
              <a:rPr lang="en-US" altLang="zh-CN" sz="2200" b="1" dirty="0">
                <a:solidFill>
                  <a:schemeClr val="tx2"/>
                </a:solidFill>
              </a:rPr>
              <a:t>&lt;Type&gt; &amp;</a:t>
            </a:r>
            <a:r>
              <a:rPr lang="en-US" altLang="zh-CN" sz="2200" dirty="0">
                <a:solidFill>
                  <a:schemeClr val="tx2"/>
                </a:solidFill>
              </a:rPr>
              <a:t>L1</a:t>
            </a:r>
            <a:r>
              <a:rPr lang="en-US" altLang="zh-CN" sz="2200" b="1" dirty="0">
                <a:solidFill>
                  <a:schemeClr val="tx2"/>
                </a:solidFill>
              </a:rPr>
              <a:t>,</a:t>
            </a:r>
            <a:r>
              <a:rPr lang="en-US" altLang="zh-CN" sz="2200" dirty="0">
                <a:solidFill>
                  <a:schemeClr val="tx2"/>
                </a:solidFill>
              </a:rPr>
              <a:t> </a:t>
            </a:r>
            <a:r>
              <a:rPr lang="en-US" altLang="zh-CN" sz="2200" dirty="0" err="1">
                <a:solidFill>
                  <a:schemeClr val="tx2"/>
                </a:solidFill>
              </a:rPr>
              <a:t>SeqList</a:t>
            </a:r>
            <a:r>
              <a:rPr lang="en-US" altLang="zh-CN" sz="2200" dirty="0">
                <a:solidFill>
                  <a:schemeClr val="tx2"/>
                </a:solidFill>
              </a:rPr>
              <a:t> </a:t>
            </a:r>
            <a:r>
              <a:rPr lang="en-US" altLang="zh-CN" sz="2200" b="1" dirty="0">
                <a:solidFill>
                  <a:schemeClr val="tx2"/>
                </a:solidFill>
              </a:rPr>
              <a:t>&lt;</a:t>
            </a:r>
            <a:r>
              <a:rPr lang="en-US" altLang="zh-CN" sz="2200" dirty="0" err="1">
                <a:solidFill>
                  <a:schemeClr val="tx2"/>
                </a:solidFill>
              </a:rPr>
              <a:t>GenListNode</a:t>
            </a:r>
            <a:r>
              <a:rPr lang="en-US" altLang="zh-CN" sz="2200" dirty="0">
                <a:solidFill>
                  <a:schemeClr val="tx2"/>
                </a:solidFill>
              </a:rPr>
              <a:t> </a:t>
            </a:r>
            <a:r>
              <a:rPr lang="en-US" altLang="zh-CN" sz="2200" b="1" dirty="0">
                <a:solidFill>
                  <a:schemeClr val="tx2"/>
                </a:solidFill>
              </a:rPr>
              <a:t>&lt;Type&gt; *&gt;</a:t>
            </a:r>
            <a:r>
              <a:rPr lang="en-US" altLang="zh-CN" sz="2200" dirty="0">
                <a:solidFill>
                  <a:schemeClr val="tx2"/>
                </a:solidFill>
              </a:rPr>
              <a:t> </a:t>
            </a:r>
            <a:r>
              <a:rPr lang="en-US" altLang="zh-CN" sz="2200" b="1" dirty="0">
                <a:solidFill>
                  <a:schemeClr val="tx2"/>
                </a:solidFill>
              </a:rPr>
              <a:t>&amp;</a:t>
            </a:r>
            <a:r>
              <a:rPr lang="en-US" altLang="zh-CN" sz="2200" dirty="0" smtClean="0">
                <a:solidFill>
                  <a:schemeClr val="tx2"/>
                </a:solidFill>
              </a:rPr>
              <a:t>L2</a:t>
            </a:r>
            <a:r>
              <a:rPr lang="en-US" altLang="zh-CN" sz="2200" b="1" dirty="0" smtClean="0">
                <a:solidFill>
                  <a:schemeClr val="tx2"/>
                </a:solidFill>
              </a:rPr>
              <a:t>);</a:t>
            </a:r>
            <a:endParaRPr lang="en-US" altLang="zh-CN" sz="2200" b="1" dirty="0">
              <a:solidFill>
                <a:schemeClr val="tx2"/>
              </a:solidFill>
            </a:endParaRPr>
          </a:p>
          <a:p>
            <a:pPr algn="just"/>
            <a:r>
              <a:rPr lang="en-US" altLang="zh-CN" sz="2200" b="1" dirty="0">
                <a:solidFill>
                  <a:schemeClr val="tx2"/>
                </a:solidFill>
              </a:rPr>
              <a:t>    </a:t>
            </a:r>
            <a:r>
              <a:rPr lang="en-US" altLang="zh-CN" sz="2200" b="1" dirty="0">
                <a:solidFill>
                  <a:srgbClr val="0000CC"/>
                </a:solidFill>
              </a:rPr>
              <a:t>//</a:t>
            </a:r>
            <a:r>
              <a:rPr lang="zh-CN" altLang="en-US" sz="2200" dirty="0">
                <a:solidFill>
                  <a:srgbClr val="0000CC"/>
                </a:solidFill>
                <a:ea typeface="隶书" pitchFamily="49" charset="-122"/>
              </a:rPr>
              <a:t>从输入流对象输入广义表的字符串描述</a:t>
            </a:r>
            <a:endParaRPr lang="en-US" altLang="zh-CN" sz="2200" dirty="0">
              <a:solidFill>
                <a:srgbClr val="0000CC"/>
              </a:solidFill>
              <a:ea typeface="隶书" pitchFamily="49" charset="-122"/>
            </a:endParaRPr>
          </a:p>
          <a:p>
            <a:pPr algn="just"/>
            <a:r>
              <a:rPr lang="en-US" altLang="zh-CN" sz="2200" dirty="0">
                <a:solidFill>
                  <a:srgbClr val="0000CC"/>
                </a:solidFill>
                <a:ea typeface="隶书" pitchFamily="49" charset="-122"/>
              </a:rPr>
              <a:t>    </a:t>
            </a:r>
            <a:r>
              <a:rPr lang="en-US" altLang="zh-CN" sz="2200" b="1" dirty="0">
                <a:solidFill>
                  <a:srgbClr val="0000CC"/>
                </a:solidFill>
                <a:ea typeface="隶书" pitchFamily="49" charset="-122"/>
              </a:rPr>
              <a:t>//</a:t>
            </a:r>
            <a:r>
              <a:rPr lang="zh-CN" altLang="en-US" sz="2200" dirty="0">
                <a:solidFill>
                  <a:srgbClr val="0000CC"/>
                </a:solidFill>
                <a:ea typeface="隶书" pitchFamily="49" charset="-122"/>
              </a:rPr>
              <a:t>建立一个带附加头结点的广义表结构</a:t>
            </a:r>
            <a:endParaRPr lang="zh-CN" altLang="en-US" sz="2200" b="1" dirty="0">
              <a:solidFill>
                <a:srgbClr val="0000CC"/>
              </a:solidFill>
            </a:endParaRPr>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7" name="Text Box 5"/>
          <p:cNvSpPr txBox="1">
            <a:spLocks noChangeArrowheads="1"/>
          </p:cNvSpPr>
          <p:nvPr/>
        </p:nvSpPr>
        <p:spPr bwMode="auto">
          <a:xfrm>
            <a:off x="685800" y="3794125"/>
            <a:ext cx="8001000" cy="2160591"/>
          </a:xfrm>
          <a:prstGeom prst="rect">
            <a:avLst/>
          </a:prstGeom>
          <a:noFill/>
          <a:ln w="9525">
            <a:noFill/>
            <a:miter lim="800000"/>
            <a:headEnd/>
            <a:tailEnd/>
          </a:ln>
          <a:effectLst/>
        </p:spPr>
        <p:txBody>
          <a:bodyPr>
            <a:spAutoFit/>
          </a:bodyPr>
          <a:lstStyle/>
          <a:p>
            <a:pPr algn="just">
              <a:spcBef>
                <a:spcPct val="20000"/>
              </a:spcBef>
              <a:buClr>
                <a:srgbClr val="CC3300"/>
              </a:buClr>
              <a:buSzPct val="50000"/>
              <a:buFont typeface="Wingdings" pitchFamily="2" charset="2"/>
              <a:buChar char="n"/>
              <a:defRPr/>
            </a:pPr>
            <a:r>
              <a:rPr lang="en-US" altLang="zh-CN" sz="3200" b="1" dirty="0">
                <a:effectLst>
                  <a:outerShdw blurRad="38100" dist="38100" dir="2700000" algn="tl">
                    <a:srgbClr val="C0C0C0"/>
                  </a:outerShdw>
                </a:effectLst>
                <a:latin typeface="宋体" pitchFamily="2" charset="-122"/>
                <a:ea typeface="仿宋_GB2312" pitchFamily="49" charset="-122"/>
              </a:rPr>
              <a:t> </a:t>
            </a:r>
            <a:r>
              <a:rPr lang="zh-CN" altLang="en-US" sz="3200" b="1" dirty="0">
                <a:solidFill>
                  <a:srgbClr val="3333FF"/>
                </a:solidFill>
                <a:effectLst>
                  <a:outerShdw blurRad="38100" dist="38100" dir="2700000" algn="tl">
                    <a:srgbClr val="C0C0C0"/>
                  </a:outerShdw>
                </a:effectLst>
                <a:latin typeface="宋体" pitchFamily="2" charset="-122"/>
                <a:ea typeface="仿宋_GB2312" pitchFamily="49" charset="-122"/>
              </a:rPr>
              <a:t>一个结点，它的指针域为</a:t>
            </a:r>
            <a:r>
              <a:rPr lang="en-US" altLang="zh-CN" sz="3200" b="1" dirty="0">
                <a:solidFill>
                  <a:schemeClr val="tx2"/>
                </a:solidFill>
                <a:effectLst>
                  <a:outerShdw blurRad="38100" dist="38100" dir="2700000" algn="tl">
                    <a:srgbClr val="C0C0C0"/>
                  </a:outerShdw>
                </a:effectLst>
                <a:ea typeface="仿宋_GB2312" pitchFamily="49" charset="-122"/>
              </a:rPr>
              <a:t>NULL</a:t>
            </a:r>
            <a:r>
              <a:rPr lang="zh-CN" altLang="en-US" sz="3200" b="1" dirty="0">
                <a:solidFill>
                  <a:srgbClr val="3333FF"/>
                </a:solidFill>
                <a:effectLst>
                  <a:outerShdw blurRad="38100" dist="38100" dir="2700000" algn="tl">
                    <a:srgbClr val="C0C0C0"/>
                  </a:outerShdw>
                </a:effectLst>
                <a:latin typeface="宋体" pitchFamily="2" charset="-122"/>
                <a:ea typeface="仿宋_GB2312" pitchFamily="49" charset="-122"/>
              </a:rPr>
              <a:t>，是一个</a:t>
            </a:r>
          </a:p>
          <a:p>
            <a:pPr algn="just">
              <a:buClr>
                <a:srgbClr val="CC3300"/>
              </a:buClr>
              <a:buSzPct val="50000"/>
              <a:buFont typeface="Wingdings" pitchFamily="2" charset="2"/>
              <a:buNone/>
              <a:defRPr/>
            </a:pPr>
            <a:r>
              <a:rPr lang="zh-CN" altLang="en-US" sz="3200" b="1" dirty="0">
                <a:solidFill>
                  <a:srgbClr val="3333FF"/>
                </a:solidFill>
                <a:effectLst>
                  <a:outerShdw blurRad="38100" dist="38100" dir="2700000" algn="tl">
                    <a:srgbClr val="C0C0C0"/>
                  </a:outerShdw>
                </a:effectLst>
                <a:latin typeface="宋体" pitchFamily="2" charset="-122"/>
                <a:ea typeface="仿宋_GB2312" pitchFamily="49" charset="-122"/>
              </a:rPr>
              <a:t>  单链表；</a:t>
            </a:r>
          </a:p>
          <a:p>
            <a:pPr algn="just">
              <a:spcBef>
                <a:spcPct val="20000"/>
              </a:spcBef>
              <a:buClr>
                <a:srgbClr val="CC3300"/>
              </a:buClr>
              <a:buSzPct val="50000"/>
              <a:buFont typeface="Wingdings" pitchFamily="2" charset="2"/>
              <a:buChar char="n"/>
              <a:defRPr/>
            </a:pPr>
            <a:r>
              <a:rPr lang="zh-CN" altLang="en-US" sz="3200" b="1" dirty="0">
                <a:solidFill>
                  <a:srgbClr val="3333FF"/>
                </a:solidFill>
                <a:effectLst>
                  <a:outerShdw blurRad="38100" dist="38100" dir="2700000" algn="tl">
                    <a:srgbClr val="C0C0C0"/>
                  </a:outerShdw>
                </a:effectLst>
                <a:latin typeface="宋体" pitchFamily="2" charset="-122"/>
                <a:ea typeface="仿宋_GB2312" pitchFamily="49" charset="-122"/>
              </a:rPr>
              <a:t> 一个结点，它的指针域指向单链表，仍是</a:t>
            </a:r>
          </a:p>
          <a:p>
            <a:pPr algn="just">
              <a:buClr>
                <a:srgbClr val="CC3300"/>
              </a:buClr>
              <a:buSzPct val="50000"/>
              <a:buFont typeface="Wingdings" pitchFamily="2" charset="2"/>
              <a:buNone/>
              <a:defRPr/>
            </a:pPr>
            <a:r>
              <a:rPr lang="zh-CN" altLang="en-US" sz="3200" b="1" dirty="0">
                <a:solidFill>
                  <a:srgbClr val="3333FF"/>
                </a:solidFill>
                <a:effectLst>
                  <a:outerShdw blurRad="38100" dist="38100" dir="2700000" algn="tl">
                    <a:srgbClr val="C0C0C0"/>
                  </a:outerShdw>
                </a:effectLst>
                <a:latin typeface="宋体" pitchFamily="2" charset="-122"/>
                <a:ea typeface="仿宋_GB2312" pitchFamily="49" charset="-122"/>
              </a:rPr>
              <a:t>  一个单链表。</a:t>
            </a:r>
          </a:p>
        </p:txBody>
      </p:sp>
      <p:sp>
        <p:nvSpPr>
          <p:cNvPr id="166918" name="Text Box 6"/>
          <p:cNvSpPr txBox="1">
            <a:spLocks noChangeArrowheads="1"/>
          </p:cNvSpPr>
          <p:nvPr/>
        </p:nvSpPr>
        <p:spPr bwMode="auto">
          <a:xfrm>
            <a:off x="685800" y="1320800"/>
            <a:ext cx="3886200" cy="579438"/>
          </a:xfrm>
          <a:prstGeom prst="rect">
            <a:avLst/>
          </a:prstGeom>
          <a:noFill/>
          <a:ln w="9525">
            <a:noFill/>
            <a:miter lim="800000"/>
            <a:headEnd/>
            <a:tailEnd/>
          </a:ln>
          <a:effectLst/>
        </p:spPr>
        <p:txBody>
          <a:bodyPr>
            <a:spAutoFit/>
          </a:bodyPr>
          <a:lstStyle/>
          <a:p>
            <a:pPr>
              <a:defRPr/>
            </a:pPr>
            <a:r>
              <a:rPr lang="en-US" altLang="zh-CN" sz="3200" b="1">
                <a:solidFill>
                  <a:srgbClr val="3333FF"/>
                </a:solidFill>
                <a:effectLst>
                  <a:outerShdw blurRad="38100" dist="38100" dir="2700000" algn="tl">
                    <a:srgbClr val="C0C0C0"/>
                  </a:outerShdw>
                </a:effectLst>
                <a:ea typeface="仿宋_GB2312" pitchFamily="49" charset="-122"/>
              </a:rPr>
              <a:t> </a:t>
            </a:r>
            <a:r>
              <a:rPr lang="zh-CN" altLang="en-US" sz="3200" b="1">
                <a:solidFill>
                  <a:srgbClr val="3333FF"/>
                </a:solidFill>
                <a:effectLst>
                  <a:outerShdw blurRad="38100" dist="38100" dir="2700000" algn="tl">
                    <a:srgbClr val="C0C0C0"/>
                  </a:outerShdw>
                </a:effectLst>
                <a:ea typeface="仿宋_GB2312" pitchFamily="49" charset="-122"/>
              </a:rPr>
              <a:t>例如，单链表结构</a:t>
            </a:r>
            <a:endParaRPr lang="zh-CN" altLang="en-US" sz="3200">
              <a:solidFill>
                <a:srgbClr val="3333FF"/>
              </a:solidFill>
            </a:endParaRPr>
          </a:p>
        </p:txBody>
      </p:sp>
      <p:sp>
        <p:nvSpPr>
          <p:cNvPr id="166919" name="Rectangle 7" descr="羊皮纸"/>
          <p:cNvSpPr>
            <a:spLocks noChangeArrowheads="1"/>
          </p:cNvSpPr>
          <p:nvPr/>
        </p:nvSpPr>
        <p:spPr bwMode="auto">
          <a:xfrm>
            <a:off x="2057400" y="2895600"/>
            <a:ext cx="9144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66920" name="Line 8"/>
          <p:cNvSpPr>
            <a:spLocks noChangeShapeType="1"/>
          </p:cNvSpPr>
          <p:nvPr/>
        </p:nvSpPr>
        <p:spPr bwMode="auto">
          <a:xfrm>
            <a:off x="2590800" y="2895600"/>
            <a:ext cx="0" cy="533400"/>
          </a:xfrm>
          <a:prstGeom prst="line">
            <a:avLst/>
          </a:prstGeom>
          <a:noFill/>
          <a:ln w="9525">
            <a:solidFill>
              <a:schemeClr val="accent2"/>
            </a:solidFill>
            <a:round/>
            <a:headEnd/>
            <a:tailEnd/>
          </a:ln>
        </p:spPr>
        <p:txBody>
          <a:bodyPr wrap="none" anchor="ctr"/>
          <a:lstStyle/>
          <a:p>
            <a:endParaRPr lang="zh-CN" altLang="en-US"/>
          </a:p>
        </p:txBody>
      </p:sp>
      <p:sp>
        <p:nvSpPr>
          <p:cNvPr id="166921" name="Line 9"/>
          <p:cNvSpPr>
            <a:spLocks noChangeShapeType="1"/>
          </p:cNvSpPr>
          <p:nvPr/>
        </p:nvSpPr>
        <p:spPr bwMode="auto">
          <a:xfrm>
            <a:off x="1600200" y="3200400"/>
            <a:ext cx="4572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166922" name="Rectangle 10" descr="羊皮纸"/>
          <p:cNvSpPr>
            <a:spLocks noChangeArrowheads="1"/>
          </p:cNvSpPr>
          <p:nvPr/>
        </p:nvSpPr>
        <p:spPr bwMode="auto">
          <a:xfrm>
            <a:off x="3429000" y="2895600"/>
            <a:ext cx="9144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66923" name="Line 11"/>
          <p:cNvSpPr>
            <a:spLocks noChangeShapeType="1"/>
          </p:cNvSpPr>
          <p:nvPr/>
        </p:nvSpPr>
        <p:spPr bwMode="auto">
          <a:xfrm>
            <a:off x="3962400" y="2895600"/>
            <a:ext cx="0" cy="533400"/>
          </a:xfrm>
          <a:prstGeom prst="line">
            <a:avLst/>
          </a:prstGeom>
          <a:noFill/>
          <a:ln w="9525">
            <a:solidFill>
              <a:schemeClr val="accent2"/>
            </a:solidFill>
            <a:round/>
            <a:headEnd/>
            <a:tailEnd/>
          </a:ln>
        </p:spPr>
        <p:txBody>
          <a:bodyPr wrap="none" anchor="ctr"/>
          <a:lstStyle/>
          <a:p>
            <a:endParaRPr lang="zh-CN" altLang="en-US"/>
          </a:p>
        </p:txBody>
      </p:sp>
      <p:sp>
        <p:nvSpPr>
          <p:cNvPr id="166924" name="Line 12"/>
          <p:cNvSpPr>
            <a:spLocks noChangeShapeType="1"/>
          </p:cNvSpPr>
          <p:nvPr/>
        </p:nvSpPr>
        <p:spPr bwMode="auto">
          <a:xfrm>
            <a:off x="2819400" y="3200400"/>
            <a:ext cx="6096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166925" name="Rectangle 13" descr="羊皮纸"/>
          <p:cNvSpPr>
            <a:spLocks noChangeArrowheads="1"/>
          </p:cNvSpPr>
          <p:nvPr/>
        </p:nvSpPr>
        <p:spPr bwMode="auto">
          <a:xfrm>
            <a:off x="4800600" y="2895600"/>
            <a:ext cx="9144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66926" name="Line 14"/>
          <p:cNvSpPr>
            <a:spLocks noChangeShapeType="1"/>
          </p:cNvSpPr>
          <p:nvPr/>
        </p:nvSpPr>
        <p:spPr bwMode="auto">
          <a:xfrm>
            <a:off x="5334000" y="2895600"/>
            <a:ext cx="0" cy="533400"/>
          </a:xfrm>
          <a:prstGeom prst="line">
            <a:avLst/>
          </a:prstGeom>
          <a:noFill/>
          <a:ln w="9525">
            <a:solidFill>
              <a:schemeClr val="accent2"/>
            </a:solidFill>
            <a:round/>
            <a:headEnd/>
            <a:tailEnd/>
          </a:ln>
        </p:spPr>
        <p:txBody>
          <a:bodyPr wrap="none" anchor="ctr"/>
          <a:lstStyle/>
          <a:p>
            <a:endParaRPr lang="zh-CN" altLang="en-US"/>
          </a:p>
        </p:txBody>
      </p:sp>
      <p:sp>
        <p:nvSpPr>
          <p:cNvPr id="166927" name="Line 15"/>
          <p:cNvSpPr>
            <a:spLocks noChangeShapeType="1"/>
          </p:cNvSpPr>
          <p:nvPr/>
        </p:nvSpPr>
        <p:spPr bwMode="auto">
          <a:xfrm>
            <a:off x="4191000" y="3200400"/>
            <a:ext cx="6096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166928" name="Rectangle 16" descr="羊皮纸"/>
          <p:cNvSpPr>
            <a:spLocks noChangeArrowheads="1"/>
          </p:cNvSpPr>
          <p:nvPr/>
        </p:nvSpPr>
        <p:spPr bwMode="auto">
          <a:xfrm>
            <a:off x="6172200" y="2895600"/>
            <a:ext cx="9144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66929" name="Line 17"/>
          <p:cNvSpPr>
            <a:spLocks noChangeShapeType="1"/>
          </p:cNvSpPr>
          <p:nvPr/>
        </p:nvSpPr>
        <p:spPr bwMode="auto">
          <a:xfrm>
            <a:off x="6705600" y="2895600"/>
            <a:ext cx="0" cy="533400"/>
          </a:xfrm>
          <a:prstGeom prst="line">
            <a:avLst/>
          </a:prstGeom>
          <a:noFill/>
          <a:ln w="9525">
            <a:solidFill>
              <a:schemeClr val="accent2"/>
            </a:solidFill>
            <a:round/>
            <a:headEnd/>
            <a:tailEnd/>
          </a:ln>
        </p:spPr>
        <p:txBody>
          <a:bodyPr wrap="none" anchor="ctr"/>
          <a:lstStyle/>
          <a:p>
            <a:endParaRPr lang="zh-CN" altLang="en-US"/>
          </a:p>
        </p:txBody>
      </p:sp>
      <p:sp>
        <p:nvSpPr>
          <p:cNvPr id="166930" name="Line 18"/>
          <p:cNvSpPr>
            <a:spLocks noChangeShapeType="1"/>
          </p:cNvSpPr>
          <p:nvPr/>
        </p:nvSpPr>
        <p:spPr bwMode="auto">
          <a:xfrm>
            <a:off x="5562600" y="3200400"/>
            <a:ext cx="6096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166931" name="Text Box 19"/>
          <p:cNvSpPr txBox="1">
            <a:spLocks noChangeArrowheads="1"/>
          </p:cNvSpPr>
          <p:nvPr/>
        </p:nvSpPr>
        <p:spPr bwMode="auto">
          <a:xfrm>
            <a:off x="1255713" y="2895600"/>
            <a:ext cx="420687" cy="579438"/>
          </a:xfrm>
          <a:prstGeom prst="rect">
            <a:avLst/>
          </a:prstGeom>
          <a:noFill/>
          <a:ln w="9525">
            <a:noFill/>
            <a:miter lim="800000"/>
            <a:headEnd/>
            <a:tailEnd/>
          </a:ln>
        </p:spPr>
        <p:txBody>
          <a:bodyPr wrap="none">
            <a:spAutoFit/>
          </a:bodyPr>
          <a:lstStyle/>
          <a:p>
            <a:r>
              <a:rPr lang="en-US" altLang="zh-CN" sz="3200" b="1">
                <a:solidFill>
                  <a:schemeClr val="tx2"/>
                </a:solidFill>
              </a:rPr>
              <a:t>f </a:t>
            </a:r>
          </a:p>
        </p:txBody>
      </p:sp>
      <p:sp>
        <p:nvSpPr>
          <p:cNvPr id="166932" name="Text Box 20"/>
          <p:cNvSpPr txBox="1">
            <a:spLocks noChangeArrowheads="1"/>
          </p:cNvSpPr>
          <p:nvPr/>
        </p:nvSpPr>
        <p:spPr bwMode="auto">
          <a:xfrm>
            <a:off x="6688138" y="2833688"/>
            <a:ext cx="398462" cy="519112"/>
          </a:xfrm>
          <a:prstGeom prst="rect">
            <a:avLst/>
          </a:prstGeom>
          <a:noFill/>
          <a:ln w="9525">
            <a:noFill/>
            <a:miter lim="800000"/>
            <a:headEnd/>
            <a:tailEnd/>
          </a:ln>
        </p:spPr>
        <p:txBody>
          <a:bodyPr wrap="none">
            <a:spAutoFit/>
          </a:bodyPr>
          <a:lstStyle/>
          <a:p>
            <a:r>
              <a:rPr lang="en-US" altLang="zh-CN" sz="2800" b="1">
                <a:solidFill>
                  <a:schemeClr val="accent2"/>
                </a:solidFill>
                <a:sym typeface="Symbol" pitchFamily="18" charset="2"/>
              </a:rPr>
              <a:t></a:t>
            </a:r>
            <a:endParaRPr lang="en-US" altLang="zh-CN"/>
          </a:p>
        </p:txBody>
      </p:sp>
      <p:sp>
        <p:nvSpPr>
          <p:cNvPr id="166933" name="Rectangle 21" descr="羊皮纸"/>
          <p:cNvSpPr>
            <a:spLocks noChangeArrowheads="1"/>
          </p:cNvSpPr>
          <p:nvPr/>
        </p:nvSpPr>
        <p:spPr bwMode="auto">
          <a:xfrm>
            <a:off x="2057400" y="2057400"/>
            <a:ext cx="9144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166934" name="Line 22"/>
          <p:cNvSpPr>
            <a:spLocks noChangeShapeType="1"/>
          </p:cNvSpPr>
          <p:nvPr/>
        </p:nvSpPr>
        <p:spPr bwMode="auto">
          <a:xfrm>
            <a:off x="2590800" y="2057400"/>
            <a:ext cx="0" cy="533400"/>
          </a:xfrm>
          <a:prstGeom prst="line">
            <a:avLst/>
          </a:prstGeom>
          <a:noFill/>
          <a:ln w="9525">
            <a:solidFill>
              <a:schemeClr val="accent2"/>
            </a:solidFill>
            <a:round/>
            <a:headEnd/>
            <a:tailEnd/>
          </a:ln>
        </p:spPr>
        <p:txBody>
          <a:bodyPr wrap="none" anchor="ctr"/>
          <a:lstStyle/>
          <a:p>
            <a:endParaRPr lang="zh-CN" altLang="en-US"/>
          </a:p>
        </p:txBody>
      </p:sp>
      <p:sp>
        <p:nvSpPr>
          <p:cNvPr id="166935" name="Line 23"/>
          <p:cNvSpPr>
            <a:spLocks noChangeShapeType="1"/>
          </p:cNvSpPr>
          <p:nvPr/>
        </p:nvSpPr>
        <p:spPr bwMode="auto">
          <a:xfrm>
            <a:off x="1600200" y="2362200"/>
            <a:ext cx="4572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166936" name="Text Box 24"/>
          <p:cNvSpPr txBox="1">
            <a:spLocks noChangeArrowheads="1"/>
          </p:cNvSpPr>
          <p:nvPr/>
        </p:nvSpPr>
        <p:spPr bwMode="auto">
          <a:xfrm>
            <a:off x="1255713" y="2057400"/>
            <a:ext cx="420687" cy="579438"/>
          </a:xfrm>
          <a:prstGeom prst="rect">
            <a:avLst/>
          </a:prstGeom>
          <a:noFill/>
          <a:ln w="9525">
            <a:noFill/>
            <a:miter lim="800000"/>
            <a:headEnd/>
            <a:tailEnd/>
          </a:ln>
        </p:spPr>
        <p:txBody>
          <a:bodyPr wrap="none">
            <a:spAutoFit/>
          </a:bodyPr>
          <a:lstStyle/>
          <a:p>
            <a:r>
              <a:rPr lang="en-US" altLang="zh-CN" sz="3200" b="1">
                <a:solidFill>
                  <a:schemeClr val="tx2"/>
                </a:solidFill>
              </a:rPr>
              <a:t>f</a:t>
            </a:r>
            <a:r>
              <a:rPr lang="en-US" altLang="zh-CN" sz="3200">
                <a:solidFill>
                  <a:schemeClr val="tx2"/>
                </a:solidFill>
              </a:rPr>
              <a:t> </a:t>
            </a:r>
          </a:p>
        </p:txBody>
      </p:sp>
      <p:sp>
        <p:nvSpPr>
          <p:cNvPr id="166937" name="Text Box 25"/>
          <p:cNvSpPr txBox="1">
            <a:spLocks noChangeArrowheads="1"/>
          </p:cNvSpPr>
          <p:nvPr/>
        </p:nvSpPr>
        <p:spPr bwMode="auto">
          <a:xfrm>
            <a:off x="2573338" y="1995488"/>
            <a:ext cx="398462" cy="519112"/>
          </a:xfrm>
          <a:prstGeom prst="rect">
            <a:avLst/>
          </a:prstGeom>
          <a:noFill/>
          <a:ln w="9525">
            <a:noFill/>
            <a:miter lim="800000"/>
            <a:headEnd/>
            <a:tailEnd/>
          </a:ln>
        </p:spPr>
        <p:txBody>
          <a:bodyPr wrap="none">
            <a:spAutoFit/>
          </a:bodyPr>
          <a:lstStyle/>
          <a:p>
            <a:r>
              <a:rPr lang="en-US" altLang="zh-CN" sz="2800" b="1">
                <a:solidFill>
                  <a:schemeClr val="accent2"/>
                </a:solidFill>
                <a:sym typeface="Symbol" pitchFamily="18" charset="2"/>
              </a:rPr>
              <a:t></a:t>
            </a:r>
            <a:endParaRPr lang="en-US" altLang="zh-CN"/>
          </a:p>
        </p:txBody>
      </p:sp>
      <p:sp>
        <p:nvSpPr>
          <p:cNvPr id="24" name="灯片编号占位符 23"/>
          <p:cNvSpPr>
            <a:spLocks noGrp="1"/>
          </p:cNvSpPr>
          <p:nvPr>
            <p:ph type="sldNum" sz="quarter" idx="12"/>
          </p:nvPr>
        </p:nvSpPr>
        <p:spPr/>
        <p:txBody>
          <a:bodyPr/>
          <a:lstStyle/>
          <a:p>
            <a:pPr>
              <a:defRPr/>
            </a:pPr>
            <a:fld id="{2ACD63A2-D538-4F3E-8819-685F5BF9F291}" type="slidenum">
              <a:rPr lang="en-US" altLang="zh-CN" smtClean="0"/>
              <a:pPr>
                <a:defRPr/>
              </a:pPr>
              <a:t>7</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checkerboard(across)">
                                      <p:cBhvr>
                                        <p:cTn id="7" dur="500"/>
                                        <p:tgtEl>
                                          <p:spTgt spid="166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70</a:t>
            </a:fld>
            <a:endParaRPr lang="en-US" altLang="zh-CN"/>
          </a:p>
        </p:txBody>
      </p:sp>
      <p:sp>
        <p:nvSpPr>
          <p:cNvPr id="3" name="Text Box 4"/>
          <p:cNvSpPr txBox="1">
            <a:spLocks noChangeArrowheads="1"/>
          </p:cNvSpPr>
          <p:nvPr/>
        </p:nvSpPr>
        <p:spPr bwMode="auto">
          <a:xfrm>
            <a:off x="428625" y="571500"/>
            <a:ext cx="8174038" cy="5632450"/>
          </a:xfrm>
          <a:prstGeom prst="rect">
            <a:avLst/>
          </a:prstGeom>
          <a:noFill/>
          <a:ln w="9525">
            <a:noFill/>
            <a:miter lim="800000"/>
            <a:headEnd/>
            <a:tailEnd/>
          </a:ln>
        </p:spPr>
        <p:txBody>
          <a:bodyPr>
            <a:spAutoFit/>
          </a:bodyPr>
          <a:lstStyle/>
          <a:p>
            <a:pPr algn="just">
              <a:defRPr/>
            </a:pPr>
            <a:r>
              <a:rPr lang="en-US" altLang="zh-CN" b="1" dirty="0" smtClean="0">
                <a:solidFill>
                  <a:schemeClr val="tx2"/>
                </a:solidFill>
              </a:rPr>
              <a:t>  public</a:t>
            </a:r>
            <a:r>
              <a:rPr lang="en-US" altLang="zh-CN" b="1" dirty="0">
                <a:solidFill>
                  <a:schemeClr val="tx2"/>
                </a:solidFill>
              </a:rPr>
              <a:t>:</a:t>
            </a:r>
          </a:p>
          <a:p>
            <a:pPr algn="just">
              <a:defRPr/>
            </a:pPr>
            <a:r>
              <a:rPr lang="en-US" altLang="zh-CN" dirty="0">
                <a:solidFill>
                  <a:schemeClr val="tx2"/>
                </a:solidFill>
              </a:rPr>
              <a:t>    </a:t>
            </a:r>
            <a:r>
              <a:rPr lang="en-US" altLang="zh-CN" dirty="0" err="1" smtClean="0">
                <a:solidFill>
                  <a:schemeClr val="tx2"/>
                </a:solidFill>
              </a:rPr>
              <a:t>Genlist</a:t>
            </a:r>
            <a:r>
              <a:rPr lang="en-US" altLang="zh-CN" b="1" dirty="0" smtClean="0">
                <a:solidFill>
                  <a:schemeClr val="tx2"/>
                </a:solidFill>
              </a:rPr>
              <a:t>( </a:t>
            </a:r>
            <a:r>
              <a:rPr lang="en-US" altLang="zh-CN" b="1" dirty="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构造函数</a:t>
            </a:r>
            <a:endParaRPr lang="zh-CN" altLang="en-US" dirty="0">
              <a:solidFill>
                <a:srgbClr val="0000CC"/>
              </a:solidFill>
            </a:endParaRPr>
          </a:p>
          <a:p>
            <a:pPr algn="just">
              <a:defRPr/>
            </a:pPr>
            <a:r>
              <a:rPr lang="zh-CN" altLang="en-US" dirty="0">
                <a:solidFill>
                  <a:schemeClr val="tx2"/>
                </a:solidFill>
              </a:rPr>
              <a:t>    </a:t>
            </a:r>
            <a:r>
              <a:rPr lang="en-US" altLang="zh-CN" dirty="0">
                <a:solidFill>
                  <a:schemeClr val="tx2"/>
                </a:solidFill>
              </a:rPr>
              <a:t>~</a:t>
            </a:r>
            <a:r>
              <a:rPr lang="en-US" altLang="zh-CN" dirty="0" err="1" smtClean="0">
                <a:solidFill>
                  <a:schemeClr val="tx2"/>
                </a:solidFill>
              </a:rPr>
              <a:t>GenList</a:t>
            </a:r>
            <a:r>
              <a:rPr lang="en-US" altLang="zh-CN" b="1" dirty="0" smtClean="0">
                <a:solidFill>
                  <a:schemeClr val="tx2"/>
                </a:solidFill>
              </a:rPr>
              <a:t>( </a:t>
            </a:r>
            <a:r>
              <a:rPr lang="en-US" altLang="zh-CN" b="1" dirty="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析构函数</a:t>
            </a:r>
            <a:r>
              <a:rPr lang="zh-CN" altLang="en-US" dirty="0">
                <a:solidFill>
                  <a:schemeClr val="tx2"/>
                </a:solidFill>
              </a:rPr>
              <a:t> </a:t>
            </a:r>
          </a:p>
          <a:p>
            <a:pPr algn="just">
              <a:defRPr/>
            </a:pPr>
            <a:r>
              <a:rPr lang="zh-CN" altLang="en-US" b="1" dirty="0">
                <a:solidFill>
                  <a:schemeClr val="tx2"/>
                </a:solidFill>
              </a:rPr>
              <a:t>    </a:t>
            </a:r>
            <a:r>
              <a:rPr lang="en-US" altLang="zh-CN" b="1" dirty="0" err="1">
                <a:solidFill>
                  <a:schemeClr val="tx2"/>
                </a:solidFill>
              </a:rPr>
              <a:t>bool</a:t>
            </a:r>
            <a:r>
              <a:rPr lang="en-US" altLang="zh-CN" b="1" dirty="0">
                <a:solidFill>
                  <a:schemeClr val="tx2"/>
                </a:solidFill>
              </a:rPr>
              <a:t> </a:t>
            </a:r>
            <a:r>
              <a:rPr lang="en-US" altLang="zh-CN" dirty="0" smtClean="0">
                <a:solidFill>
                  <a:schemeClr val="tx2"/>
                </a:solidFill>
              </a:rPr>
              <a:t>Head</a:t>
            </a:r>
            <a:r>
              <a:rPr lang="en-US" altLang="zh-CN" b="1" dirty="0" smtClean="0">
                <a:solidFill>
                  <a:schemeClr val="tx2"/>
                </a:solidFill>
              </a:rPr>
              <a:t>(</a:t>
            </a:r>
            <a:r>
              <a:rPr lang="en-US" altLang="zh-CN" dirty="0" smtClean="0">
                <a:solidFill>
                  <a:schemeClr val="tx2"/>
                </a:solidFill>
              </a:rPr>
              <a:t>info </a:t>
            </a:r>
            <a:r>
              <a:rPr lang="en-US" altLang="zh-CN" b="1" dirty="0">
                <a:solidFill>
                  <a:schemeClr val="tx2"/>
                </a:solidFill>
              </a:rPr>
              <a:t>&amp;</a:t>
            </a:r>
            <a:r>
              <a:rPr lang="en-US" altLang="zh-CN" dirty="0" smtClean="0">
                <a:solidFill>
                  <a:schemeClr val="tx2"/>
                </a:solidFill>
              </a:rPr>
              <a:t>x</a:t>
            </a:r>
            <a:r>
              <a:rPr lang="en-US" altLang="zh-CN" b="1" dirty="0" smtClean="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返回表头元素</a:t>
            </a:r>
            <a:endParaRPr lang="zh-CN" altLang="en-US" dirty="0">
              <a:solidFill>
                <a:srgbClr val="0000CC"/>
              </a:solidFill>
            </a:endParaRPr>
          </a:p>
          <a:p>
            <a:pPr algn="just">
              <a:defRPr/>
            </a:pPr>
            <a:r>
              <a:rPr lang="zh-CN" altLang="en-US" dirty="0">
                <a:solidFill>
                  <a:schemeClr val="tx2"/>
                </a:solidFill>
              </a:rPr>
              <a:t>    </a:t>
            </a:r>
            <a:r>
              <a:rPr lang="en-US" altLang="zh-CN" b="1" dirty="0" err="1">
                <a:solidFill>
                  <a:schemeClr val="tx2"/>
                </a:solidFill>
              </a:rPr>
              <a:t>bool</a:t>
            </a:r>
            <a:r>
              <a:rPr lang="en-US" altLang="zh-CN" b="1" dirty="0">
                <a:solidFill>
                  <a:schemeClr val="tx2"/>
                </a:solidFill>
              </a:rPr>
              <a:t> </a:t>
            </a:r>
            <a:r>
              <a:rPr lang="en-US" altLang="zh-CN" dirty="0" smtClean="0">
                <a:solidFill>
                  <a:schemeClr val="tx2"/>
                </a:solidFill>
              </a:rPr>
              <a:t>Tail</a:t>
            </a:r>
            <a:r>
              <a:rPr lang="en-US" altLang="zh-CN" b="1" dirty="0" smtClean="0">
                <a:solidFill>
                  <a:schemeClr val="tx2"/>
                </a:solidFill>
              </a:rPr>
              <a:t>(</a:t>
            </a:r>
            <a:r>
              <a:rPr lang="en-US" altLang="zh-CN" dirty="0" err="1" smtClean="0">
                <a:solidFill>
                  <a:schemeClr val="tx2"/>
                </a:solidFill>
              </a:rPr>
              <a:t>GenList</a:t>
            </a:r>
            <a:r>
              <a:rPr lang="en-US" altLang="zh-CN" dirty="0" smtClean="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&amp;</a:t>
            </a:r>
            <a:r>
              <a:rPr lang="en-US" altLang="zh-CN" dirty="0" err="1" smtClean="0">
                <a:solidFill>
                  <a:schemeClr val="tx2"/>
                </a:solidFill>
              </a:rPr>
              <a:t>lt</a:t>
            </a:r>
            <a:r>
              <a:rPr lang="en-US" altLang="zh-CN" b="1" dirty="0" smtClean="0">
                <a:solidFill>
                  <a:schemeClr val="tx2"/>
                </a:solidFill>
              </a:rPr>
              <a:t>);  </a:t>
            </a:r>
            <a:r>
              <a:rPr lang="en-US" altLang="zh-CN" b="1" dirty="0" smtClean="0">
                <a:solidFill>
                  <a:srgbClr val="0000CC"/>
                </a:solidFill>
                <a:ea typeface="隶书" pitchFamily="49" charset="-122"/>
              </a:rPr>
              <a:t>//</a:t>
            </a:r>
            <a:r>
              <a:rPr lang="zh-CN" altLang="en-US" dirty="0">
                <a:solidFill>
                  <a:srgbClr val="0000CC"/>
                </a:solidFill>
                <a:ea typeface="隶书" pitchFamily="49" charset="-122"/>
              </a:rPr>
              <a:t>返回表尾</a:t>
            </a:r>
            <a:endParaRPr lang="zh-CN" altLang="en-US" dirty="0">
              <a:solidFill>
                <a:srgbClr val="0000CC"/>
              </a:solidFill>
            </a:endParaRPr>
          </a:p>
          <a:p>
            <a:pPr algn="just">
              <a:defRPr/>
            </a:pPr>
            <a:r>
              <a:rPr lang="zh-CN" altLang="en-US" b="1" dirty="0">
                <a:solidFill>
                  <a:schemeClr val="tx2"/>
                </a:solidFill>
              </a:rPr>
              <a: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t>
            </a:r>
            <a:r>
              <a:rPr lang="en-US" altLang="zh-CN" dirty="0">
                <a:solidFill>
                  <a:schemeClr val="tx2"/>
                </a:solidFill>
              </a:rPr>
              <a:t> </a:t>
            </a:r>
            <a:r>
              <a:rPr lang="en-US" altLang="zh-CN" dirty="0" smtClean="0">
                <a:solidFill>
                  <a:schemeClr val="tx2"/>
                </a:solidFill>
              </a:rPr>
              <a:t>First</a:t>
            </a:r>
            <a:r>
              <a:rPr lang="en-US" altLang="zh-CN" b="1" dirty="0" smtClean="0">
                <a:solidFill>
                  <a:schemeClr val="tx2"/>
                </a:solidFill>
              </a:rPr>
              <a:t>( </a:t>
            </a:r>
            <a:r>
              <a:rPr lang="en-US" altLang="zh-CN" b="1" dirty="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返回第一个元素</a:t>
            </a:r>
            <a:endParaRPr lang="zh-CN" altLang="en-US" dirty="0">
              <a:solidFill>
                <a:srgbClr val="0000CC"/>
              </a:solidFill>
            </a:endParaRPr>
          </a:p>
          <a:p>
            <a:pPr algn="just">
              <a:defRPr/>
            </a:pPr>
            <a:r>
              <a:rPr lang="zh-CN" altLang="en-US" dirty="0">
                <a:solidFill>
                  <a:schemeClr val="tx2"/>
                </a:solidFill>
              </a:rPr>
              <a: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&lt;Type&gt; *</a:t>
            </a:r>
            <a:r>
              <a:rPr lang="en-US" altLang="zh-CN" dirty="0">
                <a:solidFill>
                  <a:schemeClr val="tx2"/>
                </a:solidFill>
              </a:rPr>
              <a:t> </a:t>
            </a:r>
            <a:r>
              <a:rPr lang="en-US" altLang="zh-CN" dirty="0" smtClean="0">
                <a:solidFill>
                  <a:schemeClr val="tx2"/>
                </a:solidFill>
              </a:rPr>
              <a:t>Next</a:t>
            </a:r>
            <a:r>
              <a:rPr lang="en-US" altLang="zh-CN" b="1" dirty="0" smtClean="0">
                <a:solidFill>
                  <a:schemeClr val="tx2"/>
                </a:solidFill>
              </a:rPr>
              <a:t>(</a:t>
            </a:r>
            <a:r>
              <a:rPr lang="en-US" altLang="zh-CN" dirty="0" err="1" smtClean="0">
                <a:solidFill>
                  <a:schemeClr val="tx2"/>
                </a:solidFill>
              </a:rPr>
              <a:t>GenListNode</a:t>
            </a:r>
            <a:r>
              <a:rPr lang="en-US" altLang="zh-CN" dirty="0" smtClean="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t>
            </a:r>
            <a:r>
              <a:rPr lang="en-US" altLang="zh-CN" dirty="0" err="1" smtClean="0">
                <a:solidFill>
                  <a:schemeClr val="tx2"/>
                </a:solidFill>
              </a:rPr>
              <a:t>elem</a:t>
            </a:r>
            <a:r>
              <a:rPr lang="en-US" altLang="zh-CN" b="1" dirty="0" smtClean="0">
                <a:solidFill>
                  <a:schemeClr val="tx2"/>
                </a:solidFill>
              </a:rPr>
              <a:t>);</a:t>
            </a:r>
            <a:endParaRPr lang="en-US" altLang="zh-CN" b="1" dirty="0">
              <a:solidFill>
                <a:schemeClr val="tx2"/>
              </a:solidFill>
            </a:endParaRPr>
          </a:p>
          <a:p>
            <a:pPr algn="just">
              <a:defRPr/>
            </a:pPr>
            <a:r>
              <a:rPr lang="en-US" altLang="zh-CN" b="1" dirty="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返回表</a:t>
            </a:r>
            <a:r>
              <a:rPr lang="zh-CN" altLang="en-US" dirty="0" smtClean="0">
                <a:solidFill>
                  <a:srgbClr val="0000CC"/>
                </a:solidFill>
                <a:ea typeface="隶书" pitchFamily="49" charset="-122"/>
              </a:rPr>
              <a:t>元素</a:t>
            </a:r>
            <a:r>
              <a:rPr lang="en-US" altLang="zh-CN" b="1" dirty="0" err="1" smtClean="0">
                <a:solidFill>
                  <a:srgbClr val="CC0066"/>
                </a:solidFill>
                <a:ea typeface="隶书" pitchFamily="49" charset="-122"/>
              </a:rPr>
              <a:t>elem</a:t>
            </a:r>
            <a:r>
              <a:rPr lang="zh-CN" altLang="en-US" dirty="0" smtClean="0">
                <a:solidFill>
                  <a:srgbClr val="0000CC"/>
                </a:solidFill>
                <a:ea typeface="隶书" pitchFamily="49" charset="-122"/>
              </a:rPr>
              <a:t>的</a:t>
            </a:r>
            <a:r>
              <a:rPr lang="zh-CN" altLang="en-US" dirty="0">
                <a:solidFill>
                  <a:srgbClr val="0000CC"/>
                </a:solidFill>
                <a:ea typeface="隶书" pitchFamily="49" charset="-122"/>
              </a:rPr>
              <a:t>直接后继元素</a:t>
            </a:r>
            <a:endParaRPr lang="zh-CN" altLang="en-US" dirty="0">
              <a:solidFill>
                <a:srgbClr val="0000CC"/>
              </a:solidFill>
            </a:endParaRPr>
          </a:p>
          <a:p>
            <a:pPr algn="just">
              <a:defRPr/>
            </a:pPr>
            <a:r>
              <a:rPr lang="zh-CN" altLang="en-US" b="1" dirty="0">
                <a:solidFill>
                  <a:schemeClr val="tx2"/>
                </a:solidFill>
              </a:rPr>
              <a:t>    </a:t>
            </a:r>
            <a:r>
              <a:rPr lang="en-US" altLang="zh-CN" b="1" dirty="0">
                <a:solidFill>
                  <a:schemeClr val="tx2"/>
                </a:solidFill>
              </a:rPr>
              <a:t>void</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Copy</a:t>
            </a:r>
            <a:r>
              <a:rPr lang="en-US" altLang="zh-CN" b="1" dirty="0" smtClean="0">
                <a:solidFill>
                  <a:schemeClr val="tx2"/>
                </a:solidFill>
                <a:ea typeface="仿宋_GB2312" pitchFamily="49" charset="-122"/>
              </a:rPr>
              <a:t>(const</a:t>
            </a:r>
            <a:r>
              <a:rPr lang="en-US" altLang="zh-CN" dirty="0" smtClean="0">
                <a:solidFill>
                  <a:schemeClr val="tx2"/>
                </a:solidFill>
                <a:ea typeface="仿宋_GB2312" pitchFamily="49" charset="-122"/>
              </a:rPr>
              <a:t> </a:t>
            </a:r>
            <a:r>
              <a:rPr lang="en-US" altLang="zh-CN" dirty="0" err="1">
                <a:solidFill>
                  <a:schemeClr val="tx2"/>
                </a:solidFill>
                <a:ea typeface="仿宋_GB2312" pitchFamily="49" charset="-122"/>
              </a:rPr>
              <a:t>GenList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&lt;Type&gt;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R</a:t>
            </a:r>
            <a:r>
              <a:rPr lang="en-US" altLang="zh-CN" b="1" dirty="0" smtClean="0">
                <a:solidFill>
                  <a:schemeClr val="tx2"/>
                </a:solidFill>
                <a:ea typeface="仿宋_GB2312" pitchFamily="49" charset="-122"/>
              </a:rPr>
              <a:t>);</a:t>
            </a:r>
            <a:endParaRPr lang="en-US" altLang="zh-CN" dirty="0">
              <a:solidFill>
                <a:schemeClr val="tx2"/>
              </a:solidFill>
              <a:ea typeface="仿宋_GB2312" pitchFamily="49" charset="-122"/>
            </a:endParaRPr>
          </a:p>
          <a:p>
            <a:pPr>
              <a:defRPr/>
            </a:pPr>
            <a:r>
              <a:rPr lang="en-US" altLang="zh-CN" b="1" dirty="0">
                <a:solidFill>
                  <a:schemeClr val="tx2"/>
                </a:solidFill>
                <a:ea typeface="仿宋_GB2312" pitchFamily="49" charset="-122"/>
              </a:rPr>
              <a:t>    </a:t>
            </a:r>
            <a:r>
              <a:rPr lang="en-US" altLang="zh-CN" b="1" dirty="0">
                <a:solidFill>
                  <a:srgbClr val="0000CC"/>
                </a:solidFill>
                <a:ea typeface="仿宋_GB2312" pitchFamily="49" charset="-122"/>
              </a:rPr>
              <a:t>//</a:t>
            </a:r>
            <a:r>
              <a:rPr lang="zh-CN" altLang="en-US" dirty="0">
                <a:solidFill>
                  <a:srgbClr val="0000CC"/>
                </a:solidFill>
                <a:ea typeface="隶书" pitchFamily="49" charset="-122"/>
              </a:rPr>
              <a:t>返回一个</a:t>
            </a:r>
            <a:r>
              <a:rPr lang="zh-CN" altLang="en-US" dirty="0" smtClean="0">
                <a:solidFill>
                  <a:srgbClr val="0000CC"/>
                </a:solidFill>
                <a:ea typeface="隶书" pitchFamily="49" charset="-122"/>
              </a:rPr>
              <a:t>以</a:t>
            </a:r>
            <a:r>
              <a:rPr lang="en-US" altLang="zh-CN" b="1" dirty="0" smtClean="0">
                <a:solidFill>
                  <a:srgbClr val="CC0066"/>
                </a:solidFill>
                <a:ea typeface="隶书" pitchFamily="49" charset="-122"/>
              </a:rPr>
              <a:t>x</a:t>
            </a:r>
            <a:r>
              <a:rPr lang="zh-CN" altLang="en-US" dirty="0" smtClean="0">
                <a:solidFill>
                  <a:srgbClr val="0000CC"/>
                </a:solidFill>
                <a:ea typeface="隶书" pitchFamily="49" charset="-122"/>
              </a:rPr>
              <a:t>为</a:t>
            </a:r>
            <a:r>
              <a:rPr lang="zh-CN" altLang="en-US" dirty="0">
                <a:solidFill>
                  <a:srgbClr val="0000CC"/>
                </a:solidFill>
                <a:ea typeface="隶书" pitchFamily="49" charset="-122"/>
              </a:rPr>
              <a:t>头，</a:t>
            </a:r>
            <a:r>
              <a:rPr lang="en-US" altLang="zh-CN" b="1" dirty="0" smtClean="0">
                <a:solidFill>
                  <a:srgbClr val="CC0066"/>
                </a:solidFill>
                <a:ea typeface="隶书" pitchFamily="49" charset="-122"/>
              </a:rPr>
              <a:t>list</a:t>
            </a:r>
            <a:r>
              <a:rPr lang="zh-CN" altLang="en-US" dirty="0" smtClean="0">
                <a:solidFill>
                  <a:srgbClr val="0000CC"/>
                </a:solidFill>
                <a:ea typeface="隶书" pitchFamily="49" charset="-122"/>
              </a:rPr>
              <a:t>为</a:t>
            </a:r>
            <a:r>
              <a:rPr lang="zh-CN" altLang="en-US" dirty="0">
                <a:solidFill>
                  <a:srgbClr val="0000CC"/>
                </a:solidFill>
                <a:ea typeface="隶书" pitchFamily="49" charset="-122"/>
              </a:rPr>
              <a:t>尾的新广义表</a:t>
            </a:r>
          </a:p>
          <a:p>
            <a:pPr>
              <a:defRPr/>
            </a:pPr>
            <a:r>
              <a:rPr lang="zh-CN" altLang="en-US" b="1" dirty="0">
                <a:solidFill>
                  <a:schemeClr val="tx2"/>
                </a:solidFill>
                <a:ea typeface="仿宋_GB2312" pitchFamily="49" charset="-122"/>
              </a:rPr>
              <a:t>    </a:t>
            </a:r>
            <a:r>
              <a:rPr lang="en-US" altLang="zh-CN" b="1" dirty="0" err="1">
                <a:solidFill>
                  <a:schemeClr val="tx2"/>
                </a:solidFill>
                <a:ea typeface="仿宋_GB2312" pitchFamily="49" charset="-122"/>
              </a:rPr>
              <a:t>int</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Length</a:t>
            </a:r>
            <a:r>
              <a:rPr lang="en-US" altLang="zh-CN" b="1" dirty="0" smtClean="0">
                <a:solidFill>
                  <a:schemeClr val="tx2"/>
                </a:solidFill>
                <a:ea typeface="仿宋_GB2312" pitchFamily="49" charset="-122"/>
              </a:rPr>
              <a:t>( </a:t>
            </a:r>
            <a:r>
              <a:rPr lang="en-US" altLang="zh-CN" b="1" dirty="0">
                <a:solidFill>
                  <a:schemeClr val="tx2"/>
                </a:solidFill>
                <a:ea typeface="仿宋_GB2312" pitchFamily="49" charset="-122"/>
              </a:rPr>
              <a:t>);  </a:t>
            </a:r>
            <a:r>
              <a:rPr lang="en-US" altLang="zh-CN" b="1" dirty="0">
                <a:solidFill>
                  <a:srgbClr val="0000CC"/>
                </a:solidFill>
                <a:ea typeface="仿宋_GB2312" pitchFamily="49" charset="-122"/>
              </a:rPr>
              <a:t>//</a:t>
            </a:r>
            <a:r>
              <a:rPr lang="zh-CN" altLang="en-US" dirty="0">
                <a:solidFill>
                  <a:srgbClr val="0000CC"/>
                </a:solidFill>
                <a:latin typeface="隶书" pitchFamily="49" charset="-122"/>
                <a:ea typeface="隶书" pitchFamily="49" charset="-122"/>
              </a:rPr>
              <a:t>计算广义表的长度</a:t>
            </a:r>
            <a:endParaRPr lang="en-US" altLang="zh-CN" dirty="0">
              <a:solidFill>
                <a:srgbClr val="0000CC"/>
              </a:solidFill>
              <a:latin typeface="隶书" pitchFamily="49" charset="-122"/>
              <a:ea typeface="隶书" pitchFamily="49" charset="-122"/>
            </a:endParaRPr>
          </a:p>
          <a:p>
            <a:pPr>
              <a:defRPr/>
            </a:pPr>
            <a:r>
              <a:rPr lang="en-US" altLang="zh-CN" b="1" dirty="0">
                <a:solidFill>
                  <a:schemeClr val="tx2"/>
                </a:solidFill>
                <a:ea typeface="仿宋_GB2312" pitchFamily="49" charset="-122"/>
              </a:rPr>
              <a:t>    </a:t>
            </a:r>
            <a:r>
              <a:rPr lang="en-US" altLang="zh-CN" b="1" dirty="0" err="1">
                <a:solidFill>
                  <a:schemeClr val="tx2"/>
                </a:solidFill>
                <a:ea typeface="仿宋_GB2312" pitchFamily="49" charset="-122"/>
              </a:rPr>
              <a:t>int</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Depth</a:t>
            </a:r>
            <a:r>
              <a:rPr lang="en-US" altLang="zh-CN" b="1" dirty="0" smtClean="0">
                <a:solidFill>
                  <a:schemeClr val="tx2"/>
                </a:solidFill>
                <a:ea typeface="仿宋_GB2312" pitchFamily="49" charset="-122"/>
              </a:rPr>
              <a:t>( </a:t>
            </a:r>
            <a:r>
              <a:rPr lang="en-US" altLang="zh-CN" b="1" dirty="0">
                <a:solidFill>
                  <a:schemeClr val="tx2"/>
                </a:solidFill>
                <a:ea typeface="仿宋_GB2312" pitchFamily="49" charset="-122"/>
              </a:rPr>
              <a:t>);  </a:t>
            </a:r>
            <a:r>
              <a:rPr lang="en-US" altLang="zh-CN" b="1" dirty="0">
                <a:solidFill>
                  <a:srgbClr val="0000CC"/>
                </a:solidFill>
                <a:ea typeface="仿宋_GB2312" pitchFamily="49" charset="-122"/>
              </a:rPr>
              <a:t>//</a:t>
            </a:r>
            <a:r>
              <a:rPr lang="zh-CN" altLang="en-US" dirty="0">
                <a:solidFill>
                  <a:srgbClr val="0000CC"/>
                </a:solidFill>
                <a:latin typeface="隶书" pitchFamily="49" charset="-122"/>
                <a:ea typeface="隶书" pitchFamily="49" charset="-122"/>
              </a:rPr>
              <a:t>计算广义表的深度</a:t>
            </a:r>
            <a:endParaRPr lang="en-US" altLang="zh-CN" dirty="0">
              <a:solidFill>
                <a:srgbClr val="0000CC"/>
              </a:solidFill>
              <a:latin typeface="隶书" pitchFamily="49" charset="-122"/>
              <a:ea typeface="隶书" pitchFamily="49" charset="-122"/>
            </a:endParaRPr>
          </a:p>
          <a:p>
            <a:pPr>
              <a:defRPr/>
            </a:pPr>
            <a:r>
              <a:rPr lang="en-US" altLang="zh-CN" b="1" dirty="0" smtClean="0">
                <a:solidFill>
                  <a:schemeClr val="tx2"/>
                </a:solidFill>
                <a:ea typeface="仿宋_GB2312" pitchFamily="49" charset="-122"/>
              </a:rPr>
              <a:t>    friend</a:t>
            </a:r>
            <a:r>
              <a:rPr lang="en-US" altLang="zh-CN" dirty="0" smtClean="0">
                <a:solidFill>
                  <a:schemeClr val="tx2"/>
                </a:solidFill>
                <a:ea typeface="仿宋_GB2312" pitchFamily="49" charset="-122"/>
              </a:rPr>
              <a:t> </a:t>
            </a:r>
            <a:r>
              <a:rPr lang="en-US" altLang="zh-CN" b="1" dirty="0" err="1">
                <a:solidFill>
                  <a:schemeClr val="tx2"/>
                </a:solidFill>
                <a:ea typeface="仿宋_GB2312" pitchFamily="49" charset="-122"/>
              </a:rPr>
              <a:t>istream</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&amp; operator &gt;&gt;</a:t>
            </a:r>
            <a:r>
              <a:rPr lang="en-US" altLang="zh-CN" dirty="0">
                <a:solidFill>
                  <a:schemeClr val="tx2"/>
                </a:solidFill>
                <a:ea typeface="仿宋_GB2312" pitchFamily="49" charset="-122"/>
              </a:rPr>
              <a:t> </a:t>
            </a:r>
            <a:r>
              <a:rPr lang="en-US" altLang="zh-CN" b="1" dirty="0" smtClean="0">
                <a:solidFill>
                  <a:schemeClr val="tx2"/>
                </a:solidFill>
                <a:ea typeface="仿宋_GB2312" pitchFamily="49" charset="-122"/>
              </a:rPr>
              <a:t>(</a:t>
            </a:r>
            <a:r>
              <a:rPr lang="en-US" altLang="zh-CN" b="1" dirty="0" err="1" smtClean="0">
                <a:solidFill>
                  <a:schemeClr val="tx2"/>
                </a:solidFill>
                <a:ea typeface="仿宋_GB2312" pitchFamily="49" charset="-122"/>
              </a:rPr>
              <a:t>istream</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a:solidFill>
                  <a:schemeClr val="tx2"/>
                </a:solidFill>
                <a:ea typeface="仿宋_GB2312" pitchFamily="49" charset="-122"/>
              </a:rPr>
              <a:t>in, </a:t>
            </a:r>
          </a:p>
          <a:p>
            <a:pPr>
              <a:defRPr/>
            </a:pPr>
            <a:r>
              <a:rPr lang="en-US" altLang="zh-CN" dirty="0">
                <a:solidFill>
                  <a:schemeClr val="tx2"/>
                </a:solidFill>
                <a:ea typeface="仿宋_GB2312" pitchFamily="49" charset="-122"/>
              </a:rPr>
              <a:t>                                                          </a:t>
            </a:r>
            <a:r>
              <a:rPr lang="en-US" altLang="zh-CN" dirty="0" err="1">
                <a:solidFill>
                  <a:schemeClr val="tx2"/>
                </a:solidFill>
                <a:ea typeface="仿宋_GB2312" pitchFamily="49" charset="-122"/>
              </a:rPr>
              <a:t>GenList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&lt;type&gt;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L</a:t>
            </a:r>
            <a:r>
              <a:rPr lang="en-US" altLang="zh-CN" b="1" dirty="0" smtClean="0">
                <a:solidFill>
                  <a:schemeClr val="tx2"/>
                </a:solidFill>
                <a:ea typeface="仿宋_GB2312" pitchFamily="49" charset="-122"/>
              </a:rPr>
              <a:t>);</a:t>
            </a:r>
            <a:endParaRPr lang="en-US" altLang="zh-CN" b="1" dirty="0">
              <a:solidFill>
                <a:schemeClr val="tx2"/>
              </a:solidFill>
              <a:ea typeface="仿宋_GB2312" pitchFamily="49" charset="-122"/>
            </a:endParaRPr>
          </a:p>
          <a:p>
            <a:pPr>
              <a:defRPr/>
            </a:pPr>
            <a:r>
              <a:rPr lang="en-US" altLang="zh-CN" b="1" dirty="0">
                <a:solidFill>
                  <a:schemeClr val="tx2"/>
                </a:solidFill>
                <a:latin typeface="+mn-lt"/>
                <a:ea typeface="仿宋_GB2312" pitchFamily="49" charset="-122"/>
              </a:rPr>
              <a:t>};</a:t>
            </a:r>
            <a:endParaRPr lang="zh-CN" altLang="en-US" dirty="0">
              <a:solidFill>
                <a:srgbClr val="0000CC"/>
              </a:solidFill>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71</a:t>
            </a:fld>
            <a:endParaRPr lang="en-US" altLang="zh-CN"/>
          </a:p>
        </p:txBody>
      </p:sp>
      <p:sp>
        <p:nvSpPr>
          <p:cNvPr id="3" name="Text Box 4"/>
          <p:cNvSpPr txBox="1">
            <a:spLocks noChangeArrowheads="1"/>
          </p:cNvSpPr>
          <p:nvPr/>
        </p:nvSpPr>
        <p:spPr bwMode="auto">
          <a:xfrm>
            <a:off x="428625" y="571500"/>
            <a:ext cx="8174038" cy="5632450"/>
          </a:xfrm>
          <a:prstGeom prst="rect">
            <a:avLst/>
          </a:prstGeom>
          <a:noFill/>
          <a:ln w="9525">
            <a:noFill/>
            <a:miter lim="800000"/>
            <a:headEnd/>
            <a:tailEnd/>
          </a:ln>
        </p:spPr>
        <p:txBody>
          <a:bodyPr>
            <a:spAutoFit/>
          </a:bodyPr>
          <a:lstStyle/>
          <a:p>
            <a:pPr algn="just">
              <a:defRPr/>
            </a:pPr>
            <a:r>
              <a:rPr lang="en-US" altLang="zh-CN" b="1" dirty="0" smtClean="0">
                <a:solidFill>
                  <a:schemeClr val="tx2"/>
                </a:solidFill>
              </a:rPr>
              <a:t>  public</a:t>
            </a:r>
            <a:r>
              <a:rPr lang="en-US" altLang="zh-CN" b="1" dirty="0">
                <a:solidFill>
                  <a:schemeClr val="tx2"/>
                </a:solidFill>
              </a:rPr>
              <a:t>:</a:t>
            </a:r>
          </a:p>
          <a:p>
            <a:pPr algn="just">
              <a:defRPr/>
            </a:pPr>
            <a:r>
              <a:rPr lang="en-US" altLang="zh-CN" dirty="0">
                <a:solidFill>
                  <a:schemeClr val="tx2"/>
                </a:solidFill>
              </a:rPr>
              <a:t>    </a:t>
            </a:r>
            <a:r>
              <a:rPr lang="en-US" altLang="zh-CN" dirty="0" err="1" smtClean="0">
                <a:solidFill>
                  <a:schemeClr val="tx2"/>
                </a:solidFill>
              </a:rPr>
              <a:t>Genlist</a:t>
            </a:r>
            <a:r>
              <a:rPr lang="en-US" altLang="zh-CN" b="1" dirty="0" smtClean="0">
                <a:solidFill>
                  <a:schemeClr val="tx2"/>
                </a:solidFill>
              </a:rPr>
              <a:t>( </a:t>
            </a:r>
            <a:r>
              <a:rPr lang="en-US" altLang="zh-CN" b="1" dirty="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构造函数</a:t>
            </a:r>
            <a:endParaRPr lang="zh-CN" altLang="en-US" dirty="0">
              <a:solidFill>
                <a:srgbClr val="0000CC"/>
              </a:solidFill>
            </a:endParaRPr>
          </a:p>
          <a:p>
            <a:pPr algn="just">
              <a:defRPr/>
            </a:pPr>
            <a:r>
              <a:rPr lang="zh-CN" altLang="en-US" dirty="0">
                <a:solidFill>
                  <a:schemeClr val="tx2"/>
                </a:solidFill>
              </a:rPr>
              <a:t>    </a:t>
            </a:r>
            <a:r>
              <a:rPr lang="en-US" altLang="zh-CN" dirty="0">
                <a:solidFill>
                  <a:schemeClr val="tx2"/>
                </a:solidFill>
              </a:rPr>
              <a:t>~</a:t>
            </a:r>
            <a:r>
              <a:rPr lang="en-US" altLang="zh-CN" dirty="0" err="1" smtClean="0">
                <a:solidFill>
                  <a:schemeClr val="tx2"/>
                </a:solidFill>
              </a:rPr>
              <a:t>GenList</a:t>
            </a:r>
            <a:r>
              <a:rPr lang="en-US" altLang="zh-CN" b="1" dirty="0" smtClean="0">
                <a:solidFill>
                  <a:schemeClr val="tx2"/>
                </a:solidFill>
              </a:rPr>
              <a:t>( </a:t>
            </a:r>
            <a:r>
              <a:rPr lang="en-US" altLang="zh-CN" b="1" dirty="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析构函数</a:t>
            </a:r>
            <a:r>
              <a:rPr lang="zh-CN" altLang="en-US" dirty="0">
                <a:solidFill>
                  <a:schemeClr val="tx2"/>
                </a:solidFill>
              </a:rPr>
              <a:t> </a:t>
            </a:r>
          </a:p>
          <a:p>
            <a:pPr algn="just">
              <a:defRPr/>
            </a:pPr>
            <a:r>
              <a:rPr lang="zh-CN" altLang="en-US" b="1" dirty="0">
                <a:solidFill>
                  <a:schemeClr val="tx2"/>
                </a:solidFill>
              </a:rPr>
              <a:t>    </a:t>
            </a:r>
            <a:r>
              <a:rPr lang="en-US" altLang="zh-CN" b="1" dirty="0" err="1">
                <a:solidFill>
                  <a:schemeClr val="tx2"/>
                </a:solidFill>
              </a:rPr>
              <a:t>bool</a:t>
            </a:r>
            <a:r>
              <a:rPr lang="en-US" altLang="zh-CN" b="1" dirty="0">
                <a:solidFill>
                  <a:schemeClr val="tx2"/>
                </a:solidFill>
              </a:rPr>
              <a:t> </a:t>
            </a:r>
            <a:r>
              <a:rPr lang="en-US" altLang="zh-CN" dirty="0" smtClean="0">
                <a:solidFill>
                  <a:schemeClr val="tx2"/>
                </a:solidFill>
              </a:rPr>
              <a:t>Head</a:t>
            </a:r>
            <a:r>
              <a:rPr lang="en-US" altLang="zh-CN" b="1" dirty="0" smtClean="0">
                <a:solidFill>
                  <a:schemeClr val="tx2"/>
                </a:solidFill>
              </a:rPr>
              <a:t>(</a:t>
            </a:r>
            <a:r>
              <a:rPr lang="en-US" altLang="zh-CN" dirty="0" smtClean="0">
                <a:solidFill>
                  <a:schemeClr val="tx2"/>
                </a:solidFill>
              </a:rPr>
              <a:t>info </a:t>
            </a:r>
            <a:r>
              <a:rPr lang="en-US" altLang="zh-CN" b="1" dirty="0">
                <a:solidFill>
                  <a:schemeClr val="tx2"/>
                </a:solidFill>
              </a:rPr>
              <a:t>&amp;</a:t>
            </a:r>
            <a:r>
              <a:rPr lang="en-US" altLang="zh-CN" dirty="0" smtClean="0">
                <a:solidFill>
                  <a:schemeClr val="tx2"/>
                </a:solidFill>
              </a:rPr>
              <a:t>x</a:t>
            </a:r>
            <a:r>
              <a:rPr lang="en-US" altLang="zh-CN" b="1" dirty="0" smtClean="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返回表头元素</a:t>
            </a:r>
            <a:endParaRPr lang="zh-CN" altLang="en-US" dirty="0">
              <a:solidFill>
                <a:srgbClr val="0000CC"/>
              </a:solidFill>
            </a:endParaRPr>
          </a:p>
          <a:p>
            <a:pPr algn="just">
              <a:defRPr/>
            </a:pPr>
            <a:r>
              <a:rPr lang="zh-CN" altLang="en-US" dirty="0">
                <a:solidFill>
                  <a:schemeClr val="tx2"/>
                </a:solidFill>
              </a:rPr>
              <a:t>    </a:t>
            </a:r>
            <a:r>
              <a:rPr lang="en-US" altLang="zh-CN" b="1" dirty="0" err="1">
                <a:solidFill>
                  <a:schemeClr val="tx2"/>
                </a:solidFill>
              </a:rPr>
              <a:t>bool</a:t>
            </a:r>
            <a:r>
              <a:rPr lang="en-US" altLang="zh-CN" b="1" dirty="0">
                <a:solidFill>
                  <a:schemeClr val="tx2"/>
                </a:solidFill>
              </a:rPr>
              <a:t> </a:t>
            </a:r>
            <a:r>
              <a:rPr lang="en-US" altLang="zh-CN" dirty="0" smtClean="0">
                <a:solidFill>
                  <a:schemeClr val="tx2"/>
                </a:solidFill>
              </a:rPr>
              <a:t>Tail</a:t>
            </a:r>
            <a:r>
              <a:rPr lang="en-US" altLang="zh-CN" b="1" dirty="0" smtClean="0">
                <a:solidFill>
                  <a:schemeClr val="tx2"/>
                </a:solidFill>
              </a:rPr>
              <a:t>(</a:t>
            </a:r>
            <a:r>
              <a:rPr lang="en-US" altLang="zh-CN" dirty="0" err="1" smtClean="0">
                <a:solidFill>
                  <a:schemeClr val="tx2"/>
                </a:solidFill>
              </a:rPr>
              <a:t>GenList</a:t>
            </a:r>
            <a:r>
              <a:rPr lang="en-US" altLang="zh-CN" dirty="0" smtClean="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&amp;</a:t>
            </a:r>
            <a:r>
              <a:rPr lang="en-US" altLang="zh-CN" dirty="0" err="1" smtClean="0">
                <a:solidFill>
                  <a:schemeClr val="tx2"/>
                </a:solidFill>
              </a:rPr>
              <a:t>lt</a:t>
            </a:r>
            <a:r>
              <a:rPr lang="en-US" altLang="zh-CN" b="1" dirty="0" smtClean="0">
                <a:solidFill>
                  <a:schemeClr val="tx2"/>
                </a:solidFill>
              </a:rPr>
              <a:t>);  </a:t>
            </a:r>
            <a:r>
              <a:rPr lang="en-US" altLang="zh-CN" b="1" dirty="0" smtClean="0">
                <a:solidFill>
                  <a:srgbClr val="0000CC"/>
                </a:solidFill>
                <a:ea typeface="隶书" pitchFamily="49" charset="-122"/>
              </a:rPr>
              <a:t>//</a:t>
            </a:r>
            <a:r>
              <a:rPr lang="zh-CN" altLang="en-US" dirty="0">
                <a:solidFill>
                  <a:srgbClr val="0000CC"/>
                </a:solidFill>
                <a:ea typeface="隶书" pitchFamily="49" charset="-122"/>
              </a:rPr>
              <a:t>返回表尾</a:t>
            </a:r>
            <a:endParaRPr lang="zh-CN" altLang="en-US" dirty="0">
              <a:solidFill>
                <a:srgbClr val="0000CC"/>
              </a:solidFill>
            </a:endParaRPr>
          </a:p>
          <a:p>
            <a:pPr algn="just">
              <a:defRPr/>
            </a:pPr>
            <a:r>
              <a:rPr lang="zh-CN" altLang="en-US" b="1" dirty="0">
                <a:solidFill>
                  <a:schemeClr val="tx2"/>
                </a:solidFill>
              </a:rPr>
              <a: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t>
            </a:r>
            <a:r>
              <a:rPr lang="en-US" altLang="zh-CN" dirty="0">
                <a:solidFill>
                  <a:schemeClr val="tx2"/>
                </a:solidFill>
              </a:rPr>
              <a:t> </a:t>
            </a:r>
            <a:r>
              <a:rPr lang="en-US" altLang="zh-CN" dirty="0" smtClean="0">
                <a:solidFill>
                  <a:schemeClr val="tx2"/>
                </a:solidFill>
              </a:rPr>
              <a:t>First</a:t>
            </a:r>
            <a:r>
              <a:rPr lang="en-US" altLang="zh-CN" b="1" dirty="0" smtClean="0">
                <a:solidFill>
                  <a:schemeClr val="tx2"/>
                </a:solidFill>
              </a:rPr>
              <a:t>( </a:t>
            </a:r>
            <a:r>
              <a:rPr lang="en-US" altLang="zh-CN" b="1" dirty="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返回第一个元素</a:t>
            </a:r>
            <a:endParaRPr lang="zh-CN" altLang="en-US" dirty="0">
              <a:solidFill>
                <a:srgbClr val="0000CC"/>
              </a:solidFill>
            </a:endParaRPr>
          </a:p>
          <a:p>
            <a:pPr algn="just">
              <a:defRPr/>
            </a:pPr>
            <a:r>
              <a:rPr lang="zh-CN" altLang="en-US" dirty="0">
                <a:solidFill>
                  <a:schemeClr val="tx2"/>
                </a:solidFill>
              </a:rPr>
              <a: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&lt;Type&gt; *</a:t>
            </a:r>
            <a:r>
              <a:rPr lang="en-US" altLang="zh-CN" dirty="0">
                <a:solidFill>
                  <a:schemeClr val="tx2"/>
                </a:solidFill>
              </a:rPr>
              <a:t> </a:t>
            </a:r>
            <a:r>
              <a:rPr lang="en-US" altLang="zh-CN" dirty="0" smtClean="0">
                <a:solidFill>
                  <a:schemeClr val="tx2"/>
                </a:solidFill>
              </a:rPr>
              <a:t>Next</a:t>
            </a:r>
            <a:r>
              <a:rPr lang="en-US" altLang="zh-CN" b="1" dirty="0" smtClean="0">
                <a:solidFill>
                  <a:schemeClr val="tx2"/>
                </a:solidFill>
              </a:rPr>
              <a:t>(</a:t>
            </a:r>
            <a:r>
              <a:rPr lang="en-US" altLang="zh-CN" dirty="0" err="1" smtClean="0">
                <a:solidFill>
                  <a:schemeClr val="tx2"/>
                </a:solidFill>
              </a:rPr>
              <a:t>GenListNode</a:t>
            </a:r>
            <a:r>
              <a:rPr lang="en-US" altLang="zh-CN" dirty="0" smtClean="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t>
            </a:r>
            <a:r>
              <a:rPr lang="en-US" altLang="zh-CN" dirty="0" err="1" smtClean="0">
                <a:solidFill>
                  <a:schemeClr val="tx2"/>
                </a:solidFill>
              </a:rPr>
              <a:t>elem</a:t>
            </a:r>
            <a:r>
              <a:rPr lang="en-US" altLang="zh-CN" b="1" dirty="0" smtClean="0">
                <a:solidFill>
                  <a:schemeClr val="tx2"/>
                </a:solidFill>
              </a:rPr>
              <a:t>);</a:t>
            </a:r>
            <a:endParaRPr lang="en-US" altLang="zh-CN" b="1" dirty="0">
              <a:solidFill>
                <a:schemeClr val="tx2"/>
              </a:solidFill>
            </a:endParaRPr>
          </a:p>
          <a:p>
            <a:pPr algn="just">
              <a:defRPr/>
            </a:pPr>
            <a:r>
              <a:rPr lang="en-US" altLang="zh-CN" b="1" dirty="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返回表</a:t>
            </a:r>
            <a:r>
              <a:rPr lang="zh-CN" altLang="en-US" dirty="0" smtClean="0">
                <a:solidFill>
                  <a:srgbClr val="0000CC"/>
                </a:solidFill>
                <a:ea typeface="隶书" pitchFamily="49" charset="-122"/>
              </a:rPr>
              <a:t>元素</a:t>
            </a:r>
            <a:r>
              <a:rPr lang="en-US" altLang="zh-CN" b="1" dirty="0" err="1" smtClean="0">
                <a:solidFill>
                  <a:srgbClr val="CC0066"/>
                </a:solidFill>
                <a:ea typeface="隶书" pitchFamily="49" charset="-122"/>
              </a:rPr>
              <a:t>elem</a:t>
            </a:r>
            <a:r>
              <a:rPr lang="zh-CN" altLang="en-US" dirty="0" smtClean="0">
                <a:solidFill>
                  <a:srgbClr val="0000CC"/>
                </a:solidFill>
                <a:ea typeface="隶书" pitchFamily="49" charset="-122"/>
              </a:rPr>
              <a:t>的</a:t>
            </a:r>
            <a:r>
              <a:rPr lang="zh-CN" altLang="en-US" dirty="0">
                <a:solidFill>
                  <a:srgbClr val="0000CC"/>
                </a:solidFill>
                <a:ea typeface="隶书" pitchFamily="49" charset="-122"/>
              </a:rPr>
              <a:t>直接后继元素</a:t>
            </a:r>
            <a:endParaRPr lang="zh-CN" altLang="en-US" dirty="0">
              <a:solidFill>
                <a:srgbClr val="0000CC"/>
              </a:solidFill>
            </a:endParaRPr>
          </a:p>
          <a:p>
            <a:pPr algn="just">
              <a:defRPr/>
            </a:pPr>
            <a:r>
              <a:rPr lang="zh-CN" altLang="en-US" b="1" dirty="0">
                <a:solidFill>
                  <a:schemeClr val="tx2"/>
                </a:solidFill>
              </a:rPr>
              <a:t>    </a:t>
            </a:r>
            <a:r>
              <a:rPr lang="en-US" altLang="zh-CN" b="1" dirty="0">
                <a:solidFill>
                  <a:schemeClr val="tx2"/>
                </a:solidFill>
              </a:rPr>
              <a:t>void</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Copy</a:t>
            </a:r>
            <a:r>
              <a:rPr lang="en-US" altLang="zh-CN" b="1" dirty="0" smtClean="0">
                <a:solidFill>
                  <a:schemeClr val="tx2"/>
                </a:solidFill>
                <a:ea typeface="仿宋_GB2312" pitchFamily="49" charset="-122"/>
              </a:rPr>
              <a:t>(const</a:t>
            </a:r>
            <a:r>
              <a:rPr lang="en-US" altLang="zh-CN" dirty="0" smtClean="0">
                <a:solidFill>
                  <a:schemeClr val="tx2"/>
                </a:solidFill>
                <a:ea typeface="仿宋_GB2312" pitchFamily="49" charset="-122"/>
              </a:rPr>
              <a:t> </a:t>
            </a:r>
            <a:r>
              <a:rPr lang="en-US" altLang="zh-CN" dirty="0" err="1">
                <a:solidFill>
                  <a:schemeClr val="tx2"/>
                </a:solidFill>
                <a:ea typeface="仿宋_GB2312" pitchFamily="49" charset="-122"/>
              </a:rPr>
              <a:t>GenList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&lt;Type&gt;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R</a:t>
            </a:r>
            <a:r>
              <a:rPr lang="en-US" altLang="zh-CN" b="1" dirty="0" smtClean="0">
                <a:solidFill>
                  <a:schemeClr val="tx2"/>
                </a:solidFill>
                <a:ea typeface="仿宋_GB2312" pitchFamily="49" charset="-122"/>
              </a:rPr>
              <a:t>);</a:t>
            </a:r>
            <a:endParaRPr lang="en-US" altLang="zh-CN" dirty="0">
              <a:solidFill>
                <a:schemeClr val="tx2"/>
              </a:solidFill>
              <a:ea typeface="仿宋_GB2312" pitchFamily="49" charset="-122"/>
            </a:endParaRPr>
          </a:p>
          <a:p>
            <a:pPr>
              <a:defRPr/>
            </a:pPr>
            <a:r>
              <a:rPr lang="en-US" altLang="zh-CN" b="1" dirty="0">
                <a:solidFill>
                  <a:schemeClr val="tx2"/>
                </a:solidFill>
                <a:ea typeface="仿宋_GB2312" pitchFamily="49" charset="-122"/>
              </a:rPr>
              <a:t>    </a:t>
            </a:r>
            <a:r>
              <a:rPr lang="en-US" altLang="zh-CN" b="1" dirty="0">
                <a:solidFill>
                  <a:srgbClr val="0000CC"/>
                </a:solidFill>
                <a:ea typeface="仿宋_GB2312" pitchFamily="49" charset="-122"/>
              </a:rPr>
              <a:t>//</a:t>
            </a:r>
            <a:r>
              <a:rPr lang="zh-CN" altLang="en-US" dirty="0">
                <a:solidFill>
                  <a:srgbClr val="0000CC"/>
                </a:solidFill>
                <a:ea typeface="隶书" pitchFamily="49" charset="-122"/>
              </a:rPr>
              <a:t>返回一个</a:t>
            </a:r>
            <a:r>
              <a:rPr lang="zh-CN" altLang="en-US" dirty="0" smtClean="0">
                <a:solidFill>
                  <a:srgbClr val="0000CC"/>
                </a:solidFill>
                <a:ea typeface="隶书" pitchFamily="49" charset="-122"/>
              </a:rPr>
              <a:t>以</a:t>
            </a:r>
            <a:r>
              <a:rPr lang="en-US" altLang="zh-CN" b="1" dirty="0" smtClean="0">
                <a:solidFill>
                  <a:srgbClr val="CC0066"/>
                </a:solidFill>
                <a:ea typeface="隶书" pitchFamily="49" charset="-122"/>
              </a:rPr>
              <a:t>x</a:t>
            </a:r>
            <a:r>
              <a:rPr lang="zh-CN" altLang="en-US" dirty="0" smtClean="0">
                <a:solidFill>
                  <a:srgbClr val="0000CC"/>
                </a:solidFill>
                <a:ea typeface="隶书" pitchFamily="49" charset="-122"/>
              </a:rPr>
              <a:t>为</a:t>
            </a:r>
            <a:r>
              <a:rPr lang="zh-CN" altLang="en-US" dirty="0">
                <a:solidFill>
                  <a:srgbClr val="0000CC"/>
                </a:solidFill>
                <a:ea typeface="隶书" pitchFamily="49" charset="-122"/>
              </a:rPr>
              <a:t>头，</a:t>
            </a:r>
            <a:r>
              <a:rPr lang="en-US" altLang="zh-CN" b="1" dirty="0" smtClean="0">
                <a:solidFill>
                  <a:srgbClr val="CC0066"/>
                </a:solidFill>
                <a:ea typeface="隶书" pitchFamily="49" charset="-122"/>
              </a:rPr>
              <a:t>list</a:t>
            </a:r>
            <a:r>
              <a:rPr lang="zh-CN" altLang="en-US" dirty="0" smtClean="0">
                <a:solidFill>
                  <a:srgbClr val="0000CC"/>
                </a:solidFill>
                <a:ea typeface="隶书" pitchFamily="49" charset="-122"/>
              </a:rPr>
              <a:t>为</a:t>
            </a:r>
            <a:r>
              <a:rPr lang="zh-CN" altLang="en-US" dirty="0">
                <a:solidFill>
                  <a:srgbClr val="0000CC"/>
                </a:solidFill>
                <a:ea typeface="隶书" pitchFamily="49" charset="-122"/>
              </a:rPr>
              <a:t>尾的新广义表</a:t>
            </a:r>
          </a:p>
          <a:p>
            <a:pPr>
              <a:defRPr/>
            </a:pPr>
            <a:r>
              <a:rPr lang="zh-CN" altLang="en-US" b="1" dirty="0">
                <a:solidFill>
                  <a:schemeClr val="tx2"/>
                </a:solidFill>
                <a:ea typeface="仿宋_GB2312" pitchFamily="49" charset="-122"/>
              </a:rPr>
              <a:t>    </a:t>
            </a:r>
            <a:r>
              <a:rPr lang="en-US" altLang="zh-CN" b="1" dirty="0" err="1">
                <a:solidFill>
                  <a:schemeClr val="tx2"/>
                </a:solidFill>
                <a:ea typeface="仿宋_GB2312" pitchFamily="49" charset="-122"/>
              </a:rPr>
              <a:t>int</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Length</a:t>
            </a:r>
            <a:r>
              <a:rPr lang="en-US" altLang="zh-CN" b="1" dirty="0" smtClean="0">
                <a:solidFill>
                  <a:schemeClr val="tx2"/>
                </a:solidFill>
                <a:ea typeface="仿宋_GB2312" pitchFamily="49" charset="-122"/>
              </a:rPr>
              <a:t>( </a:t>
            </a:r>
            <a:r>
              <a:rPr lang="en-US" altLang="zh-CN" b="1" dirty="0">
                <a:solidFill>
                  <a:schemeClr val="tx2"/>
                </a:solidFill>
                <a:ea typeface="仿宋_GB2312" pitchFamily="49" charset="-122"/>
              </a:rPr>
              <a:t>);  </a:t>
            </a:r>
            <a:r>
              <a:rPr lang="en-US" altLang="zh-CN" b="1" dirty="0">
                <a:solidFill>
                  <a:srgbClr val="0000CC"/>
                </a:solidFill>
                <a:ea typeface="仿宋_GB2312" pitchFamily="49" charset="-122"/>
              </a:rPr>
              <a:t>//</a:t>
            </a:r>
            <a:r>
              <a:rPr lang="zh-CN" altLang="en-US" dirty="0">
                <a:solidFill>
                  <a:srgbClr val="0000CC"/>
                </a:solidFill>
                <a:latin typeface="隶书" pitchFamily="49" charset="-122"/>
                <a:ea typeface="隶书" pitchFamily="49" charset="-122"/>
              </a:rPr>
              <a:t>计算广义表的长度</a:t>
            </a:r>
            <a:endParaRPr lang="en-US" altLang="zh-CN" dirty="0">
              <a:solidFill>
                <a:srgbClr val="0000CC"/>
              </a:solidFill>
              <a:latin typeface="隶书" pitchFamily="49" charset="-122"/>
              <a:ea typeface="隶书" pitchFamily="49" charset="-122"/>
            </a:endParaRPr>
          </a:p>
          <a:p>
            <a:pPr>
              <a:defRPr/>
            </a:pPr>
            <a:r>
              <a:rPr lang="en-US" altLang="zh-CN" b="1" dirty="0">
                <a:solidFill>
                  <a:schemeClr val="tx2"/>
                </a:solidFill>
                <a:ea typeface="仿宋_GB2312" pitchFamily="49" charset="-122"/>
              </a:rPr>
              <a:t>    </a:t>
            </a:r>
            <a:r>
              <a:rPr lang="en-US" altLang="zh-CN" b="1" dirty="0" err="1">
                <a:solidFill>
                  <a:schemeClr val="tx2"/>
                </a:solidFill>
                <a:ea typeface="仿宋_GB2312" pitchFamily="49" charset="-122"/>
              </a:rPr>
              <a:t>int</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Depth</a:t>
            </a:r>
            <a:r>
              <a:rPr lang="en-US" altLang="zh-CN" b="1" dirty="0" smtClean="0">
                <a:solidFill>
                  <a:schemeClr val="tx2"/>
                </a:solidFill>
                <a:ea typeface="仿宋_GB2312" pitchFamily="49" charset="-122"/>
              </a:rPr>
              <a:t>( </a:t>
            </a:r>
            <a:r>
              <a:rPr lang="en-US" altLang="zh-CN" b="1" dirty="0">
                <a:solidFill>
                  <a:schemeClr val="tx2"/>
                </a:solidFill>
                <a:ea typeface="仿宋_GB2312" pitchFamily="49" charset="-122"/>
              </a:rPr>
              <a:t>);  </a:t>
            </a:r>
            <a:r>
              <a:rPr lang="en-US" altLang="zh-CN" b="1" dirty="0">
                <a:solidFill>
                  <a:srgbClr val="0000CC"/>
                </a:solidFill>
                <a:ea typeface="仿宋_GB2312" pitchFamily="49" charset="-122"/>
              </a:rPr>
              <a:t>//</a:t>
            </a:r>
            <a:r>
              <a:rPr lang="zh-CN" altLang="en-US" dirty="0">
                <a:solidFill>
                  <a:srgbClr val="0000CC"/>
                </a:solidFill>
                <a:latin typeface="隶书" pitchFamily="49" charset="-122"/>
                <a:ea typeface="隶书" pitchFamily="49" charset="-122"/>
              </a:rPr>
              <a:t>计算广义表的深度</a:t>
            </a:r>
            <a:endParaRPr lang="en-US" altLang="zh-CN" dirty="0">
              <a:solidFill>
                <a:srgbClr val="0000CC"/>
              </a:solidFill>
              <a:latin typeface="隶书" pitchFamily="49" charset="-122"/>
              <a:ea typeface="隶书" pitchFamily="49" charset="-122"/>
            </a:endParaRPr>
          </a:p>
          <a:p>
            <a:pPr>
              <a:defRPr/>
            </a:pPr>
            <a:r>
              <a:rPr lang="en-US" altLang="zh-CN" b="1" dirty="0" smtClean="0">
                <a:solidFill>
                  <a:schemeClr val="tx2"/>
                </a:solidFill>
                <a:ea typeface="仿宋_GB2312" pitchFamily="49" charset="-122"/>
              </a:rPr>
              <a:t>    friend</a:t>
            </a:r>
            <a:r>
              <a:rPr lang="en-US" altLang="zh-CN" dirty="0" smtClean="0">
                <a:solidFill>
                  <a:schemeClr val="tx2"/>
                </a:solidFill>
                <a:ea typeface="仿宋_GB2312" pitchFamily="49" charset="-122"/>
              </a:rPr>
              <a:t> </a:t>
            </a:r>
            <a:r>
              <a:rPr lang="en-US" altLang="zh-CN" b="1" dirty="0" err="1">
                <a:solidFill>
                  <a:schemeClr val="tx2"/>
                </a:solidFill>
                <a:ea typeface="仿宋_GB2312" pitchFamily="49" charset="-122"/>
              </a:rPr>
              <a:t>istream</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&amp; operator &gt;&gt;</a:t>
            </a:r>
            <a:r>
              <a:rPr lang="en-US" altLang="zh-CN" dirty="0">
                <a:solidFill>
                  <a:schemeClr val="tx2"/>
                </a:solidFill>
                <a:ea typeface="仿宋_GB2312" pitchFamily="49" charset="-122"/>
              </a:rPr>
              <a:t> </a:t>
            </a:r>
            <a:r>
              <a:rPr lang="en-US" altLang="zh-CN" b="1" dirty="0" smtClean="0">
                <a:solidFill>
                  <a:schemeClr val="tx2"/>
                </a:solidFill>
                <a:ea typeface="仿宋_GB2312" pitchFamily="49" charset="-122"/>
              </a:rPr>
              <a:t>(</a:t>
            </a:r>
            <a:r>
              <a:rPr lang="en-US" altLang="zh-CN" b="1" dirty="0" err="1" smtClean="0">
                <a:solidFill>
                  <a:schemeClr val="tx2"/>
                </a:solidFill>
                <a:ea typeface="仿宋_GB2312" pitchFamily="49" charset="-122"/>
              </a:rPr>
              <a:t>istream</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a:solidFill>
                  <a:schemeClr val="tx2"/>
                </a:solidFill>
                <a:ea typeface="仿宋_GB2312" pitchFamily="49" charset="-122"/>
              </a:rPr>
              <a:t>in, </a:t>
            </a:r>
          </a:p>
          <a:p>
            <a:pPr>
              <a:defRPr/>
            </a:pPr>
            <a:r>
              <a:rPr lang="en-US" altLang="zh-CN" dirty="0">
                <a:solidFill>
                  <a:schemeClr val="tx2"/>
                </a:solidFill>
                <a:ea typeface="仿宋_GB2312" pitchFamily="49" charset="-122"/>
              </a:rPr>
              <a:t>                                                          </a:t>
            </a:r>
            <a:r>
              <a:rPr lang="en-US" altLang="zh-CN" dirty="0" err="1">
                <a:solidFill>
                  <a:schemeClr val="tx2"/>
                </a:solidFill>
                <a:ea typeface="仿宋_GB2312" pitchFamily="49" charset="-122"/>
              </a:rPr>
              <a:t>GenList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&lt;type&gt;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L</a:t>
            </a:r>
            <a:r>
              <a:rPr lang="en-US" altLang="zh-CN" b="1" dirty="0" smtClean="0">
                <a:solidFill>
                  <a:schemeClr val="tx2"/>
                </a:solidFill>
                <a:ea typeface="仿宋_GB2312" pitchFamily="49" charset="-122"/>
              </a:rPr>
              <a:t>);</a:t>
            </a:r>
            <a:endParaRPr lang="en-US" altLang="zh-CN" b="1" dirty="0">
              <a:solidFill>
                <a:schemeClr val="tx2"/>
              </a:solidFill>
              <a:ea typeface="仿宋_GB2312" pitchFamily="49" charset="-122"/>
            </a:endParaRPr>
          </a:p>
          <a:p>
            <a:pPr>
              <a:defRPr/>
            </a:pPr>
            <a:r>
              <a:rPr lang="en-US" altLang="zh-CN" b="1" dirty="0">
                <a:solidFill>
                  <a:schemeClr val="tx2"/>
                </a:solidFill>
                <a:latin typeface="+mn-lt"/>
                <a:ea typeface="仿宋_GB2312" pitchFamily="49" charset="-122"/>
              </a:rPr>
              <a:t>};</a:t>
            </a:r>
            <a:endParaRPr lang="zh-CN" altLang="en-US" dirty="0">
              <a:solidFill>
                <a:srgbClr val="0000CC"/>
              </a:solidFill>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72</a:t>
            </a:fld>
            <a:endParaRPr lang="en-US" altLang="zh-CN"/>
          </a:p>
        </p:txBody>
      </p:sp>
      <p:sp>
        <p:nvSpPr>
          <p:cNvPr id="3" name="Text Box 4"/>
          <p:cNvSpPr txBox="1">
            <a:spLocks noChangeArrowheads="1"/>
          </p:cNvSpPr>
          <p:nvPr/>
        </p:nvSpPr>
        <p:spPr bwMode="auto">
          <a:xfrm>
            <a:off x="2286000" y="381000"/>
            <a:ext cx="4800600" cy="641350"/>
          </a:xfrm>
          <a:prstGeom prst="rect">
            <a:avLst/>
          </a:prstGeom>
          <a:noFill/>
          <a:ln w="9525">
            <a:noFill/>
            <a:miter lim="800000"/>
            <a:headEnd/>
            <a:tailEnd/>
          </a:ln>
          <a:effectLst/>
        </p:spPr>
        <p:txBody>
          <a:bodyPr>
            <a:spAutoFit/>
          </a:bodyPr>
          <a:lstStyle/>
          <a:p>
            <a:pPr>
              <a:defRPr/>
            </a:pPr>
            <a:r>
              <a:rPr lang="zh-CN" altLang="en-US" sz="3600" b="1" u="sng" dirty="0">
                <a:solidFill>
                  <a:schemeClr val="hlink"/>
                </a:solidFill>
                <a:effectLst>
                  <a:outerShdw blurRad="38100" dist="38100" dir="2700000" algn="tl">
                    <a:srgbClr val="C0C0C0"/>
                  </a:outerShdw>
                </a:effectLst>
                <a:latin typeface="仿宋_GB2312" pitchFamily="49" charset="-122"/>
                <a:ea typeface="仿宋_GB2312" pitchFamily="49" charset="-122"/>
              </a:rPr>
              <a:t>广义表的访问算法</a:t>
            </a:r>
            <a:r>
              <a:rPr lang="zh-CN" altLang="en-US" sz="3600" b="1" u="sng" dirty="0">
                <a:solidFill>
                  <a:schemeClr val="hlink"/>
                </a:solidFill>
                <a:effectLst>
                  <a:outerShdw blurRad="38100" dist="38100" dir="2700000" algn="tl">
                    <a:srgbClr val="C0C0C0"/>
                  </a:outerShdw>
                </a:effectLst>
                <a:latin typeface="楷体_GB2312" pitchFamily="49" charset="-122"/>
                <a:ea typeface="楷体_GB2312" pitchFamily="49" charset="-122"/>
              </a:rPr>
              <a:t>   </a:t>
            </a:r>
            <a:endParaRPr lang="zh-CN" altLang="en-US" sz="3600" dirty="0">
              <a:solidFill>
                <a:schemeClr val="hlink"/>
              </a:solidFill>
            </a:endParaRPr>
          </a:p>
        </p:txBody>
      </p:sp>
      <p:sp>
        <p:nvSpPr>
          <p:cNvPr id="4" name="Text Box 5"/>
          <p:cNvSpPr txBox="1">
            <a:spLocks noChangeArrowheads="1"/>
          </p:cNvSpPr>
          <p:nvPr/>
        </p:nvSpPr>
        <p:spPr bwMode="auto">
          <a:xfrm>
            <a:off x="428625" y="1000125"/>
            <a:ext cx="8355013" cy="5668963"/>
          </a:xfrm>
          <a:prstGeom prst="rect">
            <a:avLst/>
          </a:prstGeom>
          <a:noFill/>
          <a:ln w="9525">
            <a:noFill/>
            <a:miter lim="800000"/>
            <a:headEnd/>
            <a:tailEnd/>
          </a:ln>
          <a:effectLst/>
        </p:spPr>
        <p:txBody>
          <a:bodyPr>
            <a:spAutoFit/>
          </a:bodyPr>
          <a:lstStyle/>
          <a:p>
            <a:pPr>
              <a:defRPr/>
            </a:pPr>
            <a:r>
              <a:rPr lang="en-US" altLang="zh-CN" sz="3600" b="1" dirty="0">
                <a:solidFill>
                  <a:srgbClr val="336600"/>
                </a:solidFill>
                <a:effectLst>
                  <a:outerShdw blurRad="38100" dist="38100" dir="2700000" algn="tl">
                    <a:srgbClr val="C0C0C0"/>
                  </a:outerShdw>
                </a:effectLst>
                <a:latin typeface="仿宋_GB2312" pitchFamily="49" charset="-122"/>
                <a:ea typeface="仿宋_GB2312" pitchFamily="49" charset="-122"/>
              </a:rPr>
              <a:t>    </a:t>
            </a:r>
            <a:r>
              <a:rPr lang="zh-CN" altLang="en-US" sz="3200" b="1" dirty="0">
                <a:solidFill>
                  <a:srgbClr val="336600"/>
                </a:solidFill>
                <a:effectLst>
                  <a:outerShdw blurRad="38100" dist="38100" dir="2700000" algn="tl">
                    <a:srgbClr val="C0C0C0"/>
                  </a:outerShdw>
                </a:effectLst>
                <a:latin typeface="仿宋_GB2312" pitchFamily="49" charset="-122"/>
                <a:ea typeface="仿宋_GB2312" pitchFamily="49" charset="-122"/>
              </a:rPr>
              <a:t>广义表结点类的存取成员函数</a:t>
            </a:r>
            <a:endParaRPr lang="zh-CN" altLang="en-US" sz="3200" b="1" dirty="0">
              <a:latin typeface="隶书" pitchFamily="49" charset="-122"/>
              <a:ea typeface="隶书" pitchFamily="49" charset="-122"/>
            </a:endParaRPr>
          </a:p>
          <a:p>
            <a:pPr>
              <a:spcBef>
                <a:spcPct val="30000"/>
              </a:spcBef>
              <a:defRPr/>
            </a:pPr>
            <a:r>
              <a:rPr lang="en-US" altLang="zh-CN" b="1" dirty="0">
                <a:solidFill>
                  <a:schemeClr val="tx2"/>
                </a:solidFill>
              </a:rPr>
              <a:t>template</a:t>
            </a:r>
            <a:r>
              <a:rPr lang="en-US" altLang="zh-CN" dirty="0">
                <a:solidFill>
                  <a:schemeClr val="tx2"/>
                </a:solidFill>
              </a:rPr>
              <a:t> </a:t>
            </a:r>
            <a:r>
              <a:rPr lang="en-US" altLang="zh-CN" b="1" dirty="0">
                <a:solidFill>
                  <a:schemeClr val="tx2"/>
                </a:solidFill>
              </a:rPr>
              <a:t>&lt;class Type&gt;</a:t>
            </a:r>
            <a:r>
              <a:rPr lang="en-US" altLang="zh-CN" dirty="0">
                <a:solidFill>
                  <a:schemeClr val="tx2"/>
                </a:solidFill>
              </a:rPr>
              <a: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&amp;</a:t>
            </a:r>
            <a:r>
              <a:rPr lang="en-US" altLang="zh-CN" dirty="0">
                <a:solidFill>
                  <a:schemeClr val="tx2"/>
                </a:solidFill>
              </a:rPr>
              <a: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 </a:t>
            </a:r>
            <a:r>
              <a:rPr lang="en-US" altLang="zh-CN" dirty="0" smtClean="0">
                <a:solidFill>
                  <a:schemeClr val="tx2"/>
                </a:solidFill>
              </a:rPr>
              <a:t>Info</a:t>
            </a:r>
            <a:r>
              <a:rPr lang="en-US" altLang="zh-CN" b="1" dirty="0" smtClean="0">
                <a:solidFill>
                  <a:schemeClr val="tx2"/>
                </a:solidFill>
              </a:rPr>
              <a:t>( </a:t>
            </a:r>
            <a:r>
              <a:rPr lang="en-US" altLang="zh-CN" b="1" dirty="0">
                <a:solidFill>
                  <a:schemeClr val="tx2"/>
                </a:solidFill>
              </a:rPr>
              <a:t>) {  </a:t>
            </a:r>
            <a:r>
              <a:rPr lang="en-US" altLang="zh-CN" b="1" dirty="0">
                <a:solidFill>
                  <a:srgbClr val="0000CC"/>
                </a:solidFill>
              </a:rPr>
              <a:t>//</a:t>
            </a:r>
            <a:r>
              <a:rPr lang="zh-CN" altLang="en-US" dirty="0">
                <a:solidFill>
                  <a:srgbClr val="0000CC"/>
                </a:solidFill>
                <a:latin typeface="隶书" pitchFamily="49" charset="-122"/>
                <a:ea typeface="隶书" pitchFamily="49" charset="-122"/>
              </a:rPr>
              <a:t>返回表元素的值</a:t>
            </a:r>
            <a:endParaRPr lang="zh-CN" altLang="en-US" dirty="0">
              <a:solidFill>
                <a:srgbClr val="0000CC"/>
              </a:solidFill>
            </a:endParaRPr>
          </a:p>
          <a:p>
            <a:pPr algn="just">
              <a:defRPr/>
            </a:pPr>
            <a:r>
              <a:rPr lang="zh-CN" altLang="en-US" dirty="0">
                <a:solidFill>
                  <a:srgbClr val="CC3300"/>
                </a:solidFill>
              </a:rPr>
              <a: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a:t>
            </a:r>
            <a:r>
              <a:rPr lang="en-US" altLang="zh-CN" dirty="0" err="1" smtClean="0">
                <a:solidFill>
                  <a:schemeClr val="tx2"/>
                </a:solidFill>
              </a:rPr>
              <a:t>pitem</a:t>
            </a:r>
            <a:r>
              <a:rPr lang="en-US" altLang="zh-CN" b="1" dirty="0" smtClean="0">
                <a:solidFill>
                  <a:schemeClr val="tx2"/>
                </a:solidFill>
              </a:rPr>
              <a:t>=new</a:t>
            </a:r>
            <a:r>
              <a:rPr lang="en-US" altLang="zh-CN" dirty="0" smtClean="0">
                <a:solidFill>
                  <a:schemeClr val="tx2"/>
                </a:solidFill>
              </a:rPr>
              <a:t> </a:t>
            </a:r>
            <a:r>
              <a:rPr lang="en-US" altLang="zh-CN" dirty="0" err="1">
                <a:solidFill>
                  <a:schemeClr val="tx2"/>
                </a:solidFill>
              </a:rPr>
              <a:t>GenListNode</a:t>
            </a:r>
            <a:r>
              <a:rPr lang="en-US" altLang="zh-CN" b="1" dirty="0">
                <a:solidFill>
                  <a:schemeClr val="tx2"/>
                </a:solidFill>
              </a:rPr>
              <a:t>;</a:t>
            </a:r>
            <a:endParaRPr lang="en-US" altLang="zh-CN" dirty="0">
              <a:solidFill>
                <a:schemeClr val="tx2"/>
              </a:solidFill>
            </a:endParaRPr>
          </a:p>
          <a:p>
            <a:pPr algn="just">
              <a:defRPr/>
            </a:pPr>
            <a:r>
              <a:rPr lang="en-US" altLang="zh-CN" dirty="0">
                <a:solidFill>
                  <a:schemeClr val="tx2"/>
                </a:solidFill>
              </a:rPr>
              <a:t>    </a:t>
            </a:r>
            <a:r>
              <a:rPr lang="en-US" altLang="zh-CN" dirty="0" err="1">
                <a:solidFill>
                  <a:schemeClr val="tx2"/>
                </a:solidFill>
              </a:rPr>
              <a:t>pitem</a:t>
            </a:r>
            <a:r>
              <a:rPr lang="en-US" altLang="zh-CN" b="1" dirty="0">
                <a:solidFill>
                  <a:schemeClr val="tx2"/>
                </a:solidFill>
              </a:rPr>
              <a:t>-&gt;</a:t>
            </a:r>
            <a:r>
              <a:rPr lang="en-US" altLang="zh-CN" dirty="0" err="1" smtClean="0">
                <a:solidFill>
                  <a:schemeClr val="tx2"/>
                </a:solidFill>
              </a:rPr>
              <a:t>utype</a:t>
            </a:r>
            <a:r>
              <a:rPr lang="en-US" altLang="zh-CN" b="1" dirty="0" smtClean="0">
                <a:solidFill>
                  <a:schemeClr val="tx2"/>
                </a:solidFill>
              </a:rPr>
              <a:t>=</a:t>
            </a:r>
            <a:r>
              <a:rPr lang="en-US" altLang="zh-CN" dirty="0" err="1" smtClean="0">
                <a:solidFill>
                  <a:schemeClr val="tx2"/>
                </a:solidFill>
              </a:rPr>
              <a:t>utype</a:t>
            </a:r>
            <a:r>
              <a:rPr lang="en-US" altLang="zh-CN" b="1" dirty="0">
                <a:solidFill>
                  <a:schemeClr val="tx2"/>
                </a:solidFill>
              </a:rPr>
              <a:t>;</a:t>
            </a:r>
          </a:p>
          <a:p>
            <a:pPr algn="just">
              <a:defRPr/>
            </a:pPr>
            <a:r>
              <a:rPr lang="en-US" altLang="zh-CN" b="1" dirty="0">
                <a:solidFill>
                  <a:schemeClr val="tx2"/>
                </a:solidFill>
              </a:rPr>
              <a:t> </a:t>
            </a:r>
            <a:r>
              <a:rPr lang="en-US" altLang="zh-CN" dirty="0">
                <a:solidFill>
                  <a:schemeClr val="tx2"/>
                </a:solidFill>
              </a:rPr>
              <a:t>   </a:t>
            </a:r>
            <a:r>
              <a:rPr lang="en-US" altLang="zh-CN" dirty="0" err="1">
                <a:solidFill>
                  <a:schemeClr val="tx2"/>
                </a:solidFill>
              </a:rPr>
              <a:t>pitem</a:t>
            </a:r>
            <a:r>
              <a:rPr lang="en-US" altLang="zh-CN" b="1" dirty="0">
                <a:solidFill>
                  <a:schemeClr val="tx2"/>
                </a:solidFill>
              </a:rPr>
              <a:t>-&gt;</a:t>
            </a:r>
            <a:r>
              <a:rPr lang="en-US" altLang="zh-CN" dirty="0" err="1" smtClean="0">
                <a:solidFill>
                  <a:schemeClr val="tx2"/>
                </a:solidFill>
              </a:rPr>
              <a:t>info</a:t>
            </a:r>
            <a:r>
              <a:rPr lang="en-US" altLang="zh-CN" b="1" dirty="0" err="1" smtClean="0">
                <a:solidFill>
                  <a:schemeClr val="tx2"/>
                </a:solidFill>
              </a:rPr>
              <a:t>.</a:t>
            </a:r>
            <a:r>
              <a:rPr lang="en-US" altLang="zh-CN" dirty="0" err="1" smtClean="0">
                <a:solidFill>
                  <a:schemeClr val="tx2"/>
                </a:solidFill>
              </a:rPr>
              <a:t>value</a:t>
            </a:r>
            <a:r>
              <a:rPr lang="en-US" altLang="zh-CN" b="1" dirty="0" smtClean="0">
                <a:solidFill>
                  <a:schemeClr val="tx2"/>
                </a:solidFill>
              </a:rPr>
              <a:t>=</a:t>
            </a:r>
            <a:r>
              <a:rPr lang="en-US" altLang="zh-CN" dirty="0" err="1" smtClean="0">
                <a:solidFill>
                  <a:schemeClr val="tx2"/>
                </a:solidFill>
              </a:rPr>
              <a:t>info</a:t>
            </a:r>
            <a:r>
              <a:rPr lang="en-US" altLang="zh-CN" b="1" dirty="0" err="1" smtClean="0">
                <a:solidFill>
                  <a:schemeClr val="tx2"/>
                </a:solidFill>
              </a:rPr>
              <a:t>.</a:t>
            </a:r>
            <a:r>
              <a:rPr lang="en-US" altLang="zh-CN" dirty="0" err="1" smtClean="0">
                <a:solidFill>
                  <a:schemeClr val="tx2"/>
                </a:solidFill>
              </a:rPr>
              <a:t>value</a:t>
            </a:r>
            <a:r>
              <a:rPr lang="en-US" altLang="zh-CN" b="1" dirty="0">
                <a:solidFill>
                  <a:schemeClr val="tx2"/>
                </a:solidFill>
              </a:rPr>
              <a:t>;</a:t>
            </a:r>
            <a:endParaRPr lang="en-US" altLang="zh-CN" dirty="0">
              <a:solidFill>
                <a:schemeClr val="tx2"/>
              </a:solidFill>
            </a:endParaRPr>
          </a:p>
          <a:p>
            <a:pPr algn="just">
              <a:defRPr/>
            </a:pPr>
            <a:r>
              <a:rPr lang="en-US" altLang="zh-CN" dirty="0">
                <a:solidFill>
                  <a:schemeClr val="tx2"/>
                </a:solidFill>
              </a:rPr>
              <a:t>    </a:t>
            </a:r>
            <a:r>
              <a:rPr lang="en-US" altLang="zh-CN" b="1" dirty="0">
                <a:solidFill>
                  <a:schemeClr val="tx2"/>
                </a:solidFill>
              </a:rPr>
              <a:t>return</a:t>
            </a:r>
            <a:r>
              <a:rPr lang="en-US" altLang="zh-CN" dirty="0">
                <a:solidFill>
                  <a:schemeClr val="tx2"/>
                </a:solidFill>
              </a:rPr>
              <a:t> </a:t>
            </a:r>
            <a:r>
              <a:rPr lang="en-US" altLang="zh-CN" b="1" dirty="0">
                <a:solidFill>
                  <a:schemeClr val="tx2"/>
                </a:solidFill>
              </a:rPr>
              <a:t>*</a:t>
            </a:r>
            <a:r>
              <a:rPr lang="en-US" altLang="zh-CN" dirty="0" err="1">
                <a:solidFill>
                  <a:schemeClr val="tx2"/>
                </a:solidFill>
              </a:rPr>
              <a:t>pitem</a:t>
            </a:r>
            <a:r>
              <a:rPr lang="en-US" altLang="zh-CN" b="1" dirty="0">
                <a:solidFill>
                  <a:schemeClr val="tx2"/>
                </a:solidFill>
              </a:rPr>
              <a:t>;</a:t>
            </a:r>
            <a:endParaRPr lang="en-US" altLang="zh-CN" dirty="0">
              <a:solidFill>
                <a:schemeClr val="tx2"/>
              </a:solidFill>
            </a:endParaRPr>
          </a:p>
          <a:p>
            <a:pPr algn="just">
              <a:defRPr/>
            </a:pPr>
            <a:r>
              <a:rPr lang="en-US" altLang="zh-CN" b="1" dirty="0">
                <a:solidFill>
                  <a:schemeClr val="tx2"/>
                </a:solidFill>
              </a:rPr>
              <a:t>}</a:t>
            </a:r>
          </a:p>
          <a:p>
            <a:pPr algn="just">
              <a:spcBef>
                <a:spcPct val="30000"/>
              </a:spcBef>
              <a:defRPr/>
            </a:pPr>
            <a:r>
              <a:rPr lang="en-US" altLang="zh-CN" b="1" dirty="0">
                <a:solidFill>
                  <a:schemeClr val="tx2"/>
                </a:solidFill>
              </a:rPr>
              <a:t>template</a:t>
            </a:r>
            <a:r>
              <a:rPr lang="en-US" altLang="zh-CN" dirty="0">
                <a:solidFill>
                  <a:schemeClr val="tx2"/>
                </a:solidFill>
              </a:rPr>
              <a:t> </a:t>
            </a:r>
            <a:r>
              <a:rPr lang="en-US" altLang="zh-CN" b="1" dirty="0">
                <a:solidFill>
                  <a:schemeClr val="tx2"/>
                </a:solidFill>
              </a:rPr>
              <a:t>&lt;class Type&gt; void</a:t>
            </a:r>
            <a:r>
              <a:rPr lang="en-US" altLang="zh-CN" dirty="0">
                <a:solidFill>
                  <a:schemeClr val="tx2"/>
                </a:solidFill>
              </a:rPr>
              <a: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&lt;Type&gt; ::</a:t>
            </a:r>
          </a:p>
          <a:p>
            <a:pPr algn="just">
              <a:spcBef>
                <a:spcPts val="0"/>
              </a:spcBef>
              <a:defRPr/>
            </a:pPr>
            <a:r>
              <a:rPr lang="en-US" altLang="zh-CN" dirty="0" err="1" smtClean="0">
                <a:solidFill>
                  <a:schemeClr val="tx2"/>
                </a:solidFill>
              </a:rPr>
              <a:t>SetInfo</a:t>
            </a:r>
            <a:r>
              <a:rPr lang="en-US" altLang="zh-CN" b="1" dirty="0" smtClean="0">
                <a:solidFill>
                  <a:schemeClr val="tx2"/>
                </a:solidFill>
              </a:rPr>
              <a:t>(</a:t>
            </a:r>
            <a:r>
              <a:rPr lang="en-US" altLang="zh-CN" dirty="0" err="1" smtClean="0">
                <a:solidFill>
                  <a:schemeClr val="tx2"/>
                </a:solidFill>
              </a:rPr>
              <a:t>GenListNode</a:t>
            </a:r>
            <a:r>
              <a:rPr lang="en-US" altLang="zh-CN" dirty="0" smtClean="0">
                <a:solidFill>
                  <a:schemeClr val="tx2"/>
                </a:solidFill>
              </a:rPr>
              <a:t> </a:t>
            </a:r>
            <a:r>
              <a:rPr lang="en-US" altLang="zh-CN" b="1" dirty="0">
                <a:solidFill>
                  <a:schemeClr val="tx2"/>
                </a:solidFill>
              </a:rPr>
              <a:t>&lt;Type&gt; *</a:t>
            </a:r>
            <a:r>
              <a:rPr lang="en-US" altLang="zh-CN" dirty="0" err="1">
                <a:solidFill>
                  <a:schemeClr val="tx2"/>
                </a:solidFill>
              </a:rPr>
              <a:t>elem</a:t>
            </a:r>
            <a:r>
              <a:rPr lang="en-US" altLang="zh-CN" b="1" dirty="0">
                <a:solidFill>
                  <a:schemeClr val="tx2"/>
                </a:solidFill>
              </a:rPr>
              <a:t>,</a:t>
            </a:r>
            <a:r>
              <a:rPr lang="en-US" altLang="zh-CN" dirty="0">
                <a:solidFill>
                  <a:schemeClr val="tx2"/>
                </a:solidFill>
              </a:rPr>
              <a:t> </a:t>
            </a:r>
          </a:p>
          <a:p>
            <a:pPr algn="just">
              <a:spcBef>
                <a:spcPts val="0"/>
              </a:spcBef>
              <a:defRPr/>
            </a:pPr>
            <a:r>
              <a:rPr lang="en-US" altLang="zh-CN" dirty="0">
                <a:solidFill>
                  <a:schemeClr val="tx2"/>
                </a:solidFill>
              </a:rPr>
              <a: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&lt;Type&gt; &amp;</a:t>
            </a:r>
            <a:r>
              <a:rPr lang="en-US" altLang="zh-CN" dirty="0" smtClean="0">
                <a:solidFill>
                  <a:schemeClr val="tx2"/>
                </a:solidFill>
              </a:rPr>
              <a:t>x</a:t>
            </a:r>
            <a:r>
              <a:rPr lang="en-US" altLang="zh-CN" b="1" dirty="0" smtClean="0">
                <a:solidFill>
                  <a:schemeClr val="tx2"/>
                </a:solidFill>
              </a:rPr>
              <a:t>)</a:t>
            </a:r>
            <a:r>
              <a:rPr lang="en-US" altLang="zh-CN" dirty="0" smtClean="0">
                <a:solidFill>
                  <a:schemeClr val="tx2"/>
                </a:solidFill>
              </a:rPr>
              <a:t> </a:t>
            </a:r>
            <a:r>
              <a:rPr lang="en-US" altLang="zh-CN" b="1" dirty="0" smtClean="0">
                <a:solidFill>
                  <a:schemeClr val="tx2"/>
                </a:solidFill>
              </a:rPr>
              <a:t>{  </a:t>
            </a:r>
            <a:r>
              <a:rPr lang="en-US" altLang="zh-CN" b="1" dirty="0" smtClean="0">
                <a:solidFill>
                  <a:srgbClr val="0000FF"/>
                </a:solidFill>
                <a:ea typeface="隶书" pitchFamily="49" charset="-122"/>
              </a:rPr>
              <a:t>//</a:t>
            </a:r>
            <a:r>
              <a:rPr lang="zh-CN" altLang="en-US" dirty="0">
                <a:solidFill>
                  <a:srgbClr val="0000FF"/>
                </a:solidFill>
                <a:ea typeface="隶书" pitchFamily="49" charset="-122"/>
              </a:rPr>
              <a:t>修改表元素的值</a:t>
            </a:r>
            <a:r>
              <a:rPr lang="zh-CN" altLang="en-US" dirty="0" smtClean="0">
                <a:solidFill>
                  <a:srgbClr val="0000FF"/>
                </a:solidFill>
                <a:ea typeface="隶书" pitchFamily="49" charset="-122"/>
              </a:rPr>
              <a:t>为</a:t>
            </a:r>
            <a:r>
              <a:rPr lang="en-US" altLang="zh-CN" b="1" dirty="0" smtClean="0">
                <a:solidFill>
                  <a:srgbClr val="CC0066"/>
                </a:solidFill>
                <a:ea typeface="隶书" pitchFamily="49" charset="-122"/>
              </a:rPr>
              <a:t>x</a:t>
            </a:r>
            <a:endParaRPr lang="en-US" altLang="zh-CN" b="1" dirty="0">
              <a:solidFill>
                <a:srgbClr val="CC0066"/>
              </a:solidFill>
              <a:ea typeface="隶书" pitchFamily="49" charset="-122"/>
            </a:endParaRPr>
          </a:p>
          <a:p>
            <a:pPr>
              <a:defRPr/>
            </a:pPr>
            <a:r>
              <a:rPr lang="en-US" altLang="zh-CN" dirty="0">
                <a:solidFill>
                  <a:schemeClr val="tx2"/>
                </a:solidFill>
              </a:rPr>
              <a:t>    </a:t>
            </a:r>
            <a:r>
              <a:rPr lang="en-US" altLang="zh-CN" dirty="0" err="1">
                <a:solidFill>
                  <a:schemeClr val="tx2"/>
                </a:solidFill>
              </a:rPr>
              <a:t>elem</a:t>
            </a:r>
            <a:r>
              <a:rPr lang="en-US" altLang="zh-CN" b="1" dirty="0">
                <a:solidFill>
                  <a:schemeClr val="tx2"/>
                </a:solidFill>
              </a:rPr>
              <a:t>-&gt;</a:t>
            </a:r>
            <a:r>
              <a:rPr lang="en-US" altLang="zh-CN" dirty="0" err="1" smtClean="0">
                <a:solidFill>
                  <a:schemeClr val="tx2"/>
                </a:solidFill>
              </a:rPr>
              <a:t>utype</a:t>
            </a:r>
            <a:r>
              <a:rPr lang="en-US" altLang="zh-CN" b="1" dirty="0" smtClean="0">
                <a:solidFill>
                  <a:schemeClr val="tx2"/>
                </a:solidFill>
              </a:rPr>
              <a:t>=</a:t>
            </a:r>
            <a:r>
              <a:rPr lang="en-US" altLang="zh-CN" dirty="0" err="1" smtClean="0">
                <a:solidFill>
                  <a:schemeClr val="tx2"/>
                </a:solidFill>
              </a:rPr>
              <a:t>x</a:t>
            </a:r>
            <a:r>
              <a:rPr lang="en-US" altLang="zh-CN" b="1" dirty="0" err="1" smtClean="0">
                <a:solidFill>
                  <a:schemeClr val="tx2"/>
                </a:solidFill>
              </a:rPr>
              <a:t>.</a:t>
            </a:r>
            <a:r>
              <a:rPr lang="en-US" altLang="zh-CN" dirty="0" err="1" smtClean="0">
                <a:solidFill>
                  <a:schemeClr val="tx2"/>
                </a:solidFill>
              </a:rPr>
              <a:t>utype</a:t>
            </a:r>
            <a:r>
              <a:rPr lang="en-US" altLang="zh-CN" b="1" dirty="0">
                <a:solidFill>
                  <a:schemeClr val="tx2"/>
                </a:solidFill>
              </a:rPr>
              <a:t>;</a:t>
            </a:r>
          </a:p>
          <a:p>
            <a:pPr>
              <a:defRPr/>
            </a:pPr>
            <a:r>
              <a:rPr lang="en-US" altLang="zh-CN" b="1" dirty="0">
                <a:solidFill>
                  <a:schemeClr val="tx2"/>
                </a:solidFill>
              </a:rPr>
              <a:t> </a:t>
            </a:r>
            <a:r>
              <a:rPr lang="en-US" altLang="zh-CN" dirty="0">
                <a:solidFill>
                  <a:schemeClr val="tx2"/>
                </a:solidFill>
              </a:rPr>
              <a:t>   </a:t>
            </a:r>
            <a:r>
              <a:rPr lang="en-US" altLang="zh-CN" dirty="0" err="1">
                <a:solidFill>
                  <a:schemeClr val="tx2"/>
                </a:solidFill>
              </a:rPr>
              <a:t>elem</a:t>
            </a:r>
            <a:r>
              <a:rPr lang="en-US" altLang="zh-CN" b="1" dirty="0">
                <a:solidFill>
                  <a:schemeClr val="tx2"/>
                </a:solidFill>
              </a:rPr>
              <a:t>-&gt;</a:t>
            </a:r>
            <a:r>
              <a:rPr lang="en-US" altLang="zh-CN" dirty="0" err="1" smtClean="0">
                <a:solidFill>
                  <a:schemeClr val="tx2"/>
                </a:solidFill>
              </a:rPr>
              <a:t>info</a:t>
            </a:r>
            <a:r>
              <a:rPr lang="en-US" altLang="zh-CN" b="1" dirty="0" err="1" smtClean="0">
                <a:solidFill>
                  <a:schemeClr val="tx2"/>
                </a:solidFill>
              </a:rPr>
              <a:t>.</a:t>
            </a:r>
            <a:r>
              <a:rPr lang="en-US" altLang="zh-CN" dirty="0" err="1" smtClean="0">
                <a:solidFill>
                  <a:schemeClr val="tx2"/>
                </a:solidFill>
              </a:rPr>
              <a:t>value</a:t>
            </a:r>
            <a:r>
              <a:rPr lang="en-US" altLang="zh-CN" b="1" dirty="0" smtClean="0">
                <a:solidFill>
                  <a:schemeClr val="tx2"/>
                </a:solidFill>
              </a:rPr>
              <a:t>=</a:t>
            </a:r>
            <a:r>
              <a:rPr lang="en-US" altLang="zh-CN" dirty="0" err="1" smtClean="0">
                <a:solidFill>
                  <a:schemeClr val="tx2"/>
                </a:solidFill>
              </a:rPr>
              <a:t>x</a:t>
            </a:r>
            <a:r>
              <a:rPr lang="en-US" altLang="zh-CN" b="1" dirty="0" err="1" smtClean="0">
                <a:solidFill>
                  <a:schemeClr val="tx2"/>
                </a:solidFill>
              </a:rPr>
              <a:t>.</a:t>
            </a:r>
            <a:r>
              <a:rPr lang="en-US" altLang="zh-CN" dirty="0" err="1" smtClean="0">
                <a:solidFill>
                  <a:schemeClr val="tx2"/>
                </a:solidFill>
              </a:rPr>
              <a:t>info</a:t>
            </a:r>
            <a:r>
              <a:rPr lang="en-US" altLang="zh-CN" b="1" dirty="0" err="1" smtClean="0">
                <a:solidFill>
                  <a:schemeClr val="tx2"/>
                </a:solidFill>
              </a:rPr>
              <a:t>.</a:t>
            </a:r>
            <a:r>
              <a:rPr lang="en-US" altLang="zh-CN" dirty="0" err="1" smtClean="0">
                <a:solidFill>
                  <a:schemeClr val="tx2"/>
                </a:solidFill>
              </a:rPr>
              <a:t>value</a:t>
            </a:r>
            <a:r>
              <a:rPr lang="en-US" altLang="zh-CN" b="1" dirty="0">
                <a:solidFill>
                  <a:schemeClr val="tx2"/>
                </a:solidFill>
              </a:rPr>
              <a:t>;</a:t>
            </a:r>
            <a:r>
              <a:rPr lang="en-US" altLang="zh-CN" dirty="0">
                <a:solidFill>
                  <a:schemeClr val="tx2"/>
                </a:solidFill>
              </a:rPr>
              <a:t> </a:t>
            </a:r>
          </a:p>
          <a:p>
            <a:pPr>
              <a:defRPr/>
            </a:pPr>
            <a:r>
              <a:rPr lang="en-US" altLang="zh-CN" b="1" dirty="0">
                <a:solidFill>
                  <a:schemeClr val="tx2"/>
                </a:solidFill>
              </a:rPr>
              <a: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 calcmode="lin" valueType="num">
                                      <p:cBhvr additive="base">
                                        <p:cTn id="2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 calcmode="lin" valueType="num">
                                      <p:cBhvr additive="base">
                                        <p:cTn id="2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 calcmode="lin" valueType="num">
                                      <p:cBhvr additive="base">
                                        <p:cTn id="3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 calcmode="lin" valueType="num">
                                      <p:cBhvr additive="base">
                                        <p:cTn id="3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 calcmode="lin" valueType="num">
                                      <p:cBhvr additive="base">
                                        <p:cTn id="4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 calcmode="lin" valueType="num">
                                      <p:cBhvr additive="base">
                                        <p:cTn id="46"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 calcmode="lin" valueType="num">
                                      <p:cBhvr additive="base">
                                        <p:cTn id="50"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4">
                                            <p:txEl>
                                              <p:pRg st="11" end="11"/>
                                            </p:txEl>
                                          </p:spTgt>
                                        </p:tgtEl>
                                        <p:attrNameLst>
                                          <p:attrName>style.visibility</p:attrName>
                                        </p:attrNameLst>
                                      </p:cBhvr>
                                      <p:to>
                                        <p:strVal val="visible"/>
                                      </p:to>
                                    </p:set>
                                    <p:anim calcmode="lin" valueType="num">
                                      <p:cBhvr additive="base">
                                        <p:cTn id="54"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4">
                                            <p:txEl>
                                              <p:pRg st="12" end="12"/>
                                            </p:txEl>
                                          </p:spTgt>
                                        </p:tgtEl>
                                        <p:attrNameLst>
                                          <p:attrName>style.visibility</p:attrName>
                                        </p:attrNameLst>
                                      </p:cBhvr>
                                      <p:to>
                                        <p:strVal val="visible"/>
                                      </p:to>
                                    </p:set>
                                    <p:anim calcmode="lin" valueType="num">
                                      <p:cBhvr additive="base">
                                        <p:cTn id="58"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73</a:t>
            </a:fld>
            <a:endParaRPr lang="en-US" altLang="zh-CN"/>
          </a:p>
        </p:txBody>
      </p:sp>
      <p:sp>
        <p:nvSpPr>
          <p:cNvPr id="3" name="Text Box 4"/>
          <p:cNvSpPr txBox="1">
            <a:spLocks noChangeArrowheads="1"/>
          </p:cNvSpPr>
          <p:nvPr/>
        </p:nvSpPr>
        <p:spPr bwMode="auto">
          <a:xfrm>
            <a:off x="971550" y="1196975"/>
            <a:ext cx="7343775" cy="5108575"/>
          </a:xfrm>
          <a:prstGeom prst="rect">
            <a:avLst/>
          </a:prstGeom>
          <a:noFill/>
          <a:ln w="9525">
            <a:noFill/>
            <a:miter lim="800000"/>
            <a:headEnd/>
            <a:tailEnd/>
          </a:ln>
          <a:effectLst/>
        </p:spPr>
        <p:txBody>
          <a:bodyPr>
            <a:spAutoFit/>
          </a:bodyPr>
          <a:lstStyle/>
          <a:p>
            <a:pPr algn="just">
              <a:defRPr/>
            </a:pPr>
            <a:r>
              <a:rPr lang="en-US" altLang="zh-CN" sz="3200" dirty="0">
                <a:solidFill>
                  <a:srgbClr val="CC3300"/>
                </a:solidFill>
              </a:rPr>
              <a:t>         </a:t>
            </a:r>
            <a:r>
              <a:rPr lang="zh-CN" altLang="en-US" sz="3200" b="1" dirty="0">
                <a:solidFill>
                  <a:schemeClr val="hlink"/>
                </a:solidFill>
                <a:effectLst>
                  <a:outerShdw blurRad="38100" dist="38100" dir="2700000" algn="tl">
                    <a:srgbClr val="C0C0C0"/>
                  </a:outerShdw>
                </a:effectLst>
                <a:ea typeface="仿宋_GB2312" pitchFamily="49" charset="-122"/>
              </a:rPr>
              <a:t>广义表类的构造和访问成员函数</a:t>
            </a:r>
            <a:endParaRPr lang="zh-CN" altLang="en-US" sz="3200" dirty="0">
              <a:solidFill>
                <a:schemeClr val="hlink"/>
              </a:solidFill>
            </a:endParaRPr>
          </a:p>
          <a:p>
            <a:pPr algn="just">
              <a:spcBef>
                <a:spcPct val="50000"/>
              </a:spcBef>
              <a:defRPr/>
            </a:pPr>
            <a:r>
              <a:rPr lang="en-US" altLang="zh-CN" sz="2800" b="1" dirty="0">
                <a:solidFill>
                  <a:schemeClr val="tx2"/>
                </a:solidFill>
              </a:rPr>
              <a:t>template &lt;class Type&gt;</a:t>
            </a:r>
            <a:r>
              <a:rPr lang="en-US" altLang="zh-CN" sz="2800" dirty="0">
                <a:solidFill>
                  <a:schemeClr val="tx2"/>
                </a:solidFill>
              </a:rPr>
              <a:t> </a:t>
            </a:r>
            <a:r>
              <a:rPr lang="en-US" altLang="zh-CN" sz="2800" dirty="0" err="1">
                <a:solidFill>
                  <a:schemeClr val="tx2"/>
                </a:solidFill>
              </a:rPr>
              <a:t>Genlist</a:t>
            </a:r>
            <a:r>
              <a:rPr lang="en-US" altLang="zh-CN" sz="2800" dirty="0">
                <a:solidFill>
                  <a:schemeClr val="tx2"/>
                </a:solidFill>
              </a:rPr>
              <a:t> </a:t>
            </a:r>
            <a:r>
              <a:rPr lang="en-US" altLang="zh-CN" sz="2800" b="1" dirty="0">
                <a:solidFill>
                  <a:schemeClr val="tx2"/>
                </a:solidFill>
              </a:rPr>
              <a:t>&lt;Type&gt;</a:t>
            </a:r>
            <a:r>
              <a:rPr lang="en-US" altLang="zh-CN" sz="2800" dirty="0">
                <a:solidFill>
                  <a:schemeClr val="tx2"/>
                </a:solidFill>
              </a:rPr>
              <a:t> </a:t>
            </a:r>
            <a:r>
              <a:rPr lang="en-US" altLang="zh-CN" sz="2800" b="1" dirty="0">
                <a:solidFill>
                  <a:schemeClr val="tx2"/>
                </a:solidFill>
              </a:rPr>
              <a:t>::</a:t>
            </a:r>
          </a:p>
          <a:p>
            <a:pPr algn="just">
              <a:spcBef>
                <a:spcPts val="0"/>
              </a:spcBef>
              <a:defRPr/>
            </a:pPr>
            <a:r>
              <a:rPr lang="en-US" altLang="zh-CN" sz="2800" dirty="0" err="1" smtClean="0">
                <a:solidFill>
                  <a:schemeClr val="tx2"/>
                </a:solidFill>
              </a:rPr>
              <a:t>GenList</a:t>
            </a:r>
            <a:r>
              <a:rPr lang="en-US" altLang="zh-CN" sz="2800" b="1" dirty="0" smtClean="0">
                <a:solidFill>
                  <a:schemeClr val="tx2"/>
                </a:solidFill>
              </a:rPr>
              <a:t>( </a:t>
            </a:r>
            <a:r>
              <a:rPr lang="en-US" altLang="zh-CN" sz="2800" b="1" dirty="0">
                <a:solidFill>
                  <a:schemeClr val="tx2"/>
                </a:solidFill>
              </a:rPr>
              <a:t>)</a:t>
            </a:r>
            <a:r>
              <a:rPr lang="en-US" altLang="zh-CN" sz="2800" dirty="0">
                <a:solidFill>
                  <a:schemeClr val="tx2"/>
                </a:solidFill>
              </a:rPr>
              <a:t> </a:t>
            </a:r>
            <a:r>
              <a:rPr lang="en-US" altLang="zh-CN" sz="2800" b="1" dirty="0">
                <a:solidFill>
                  <a:schemeClr val="tx2"/>
                </a:solidFill>
              </a:rPr>
              <a:t>{  </a:t>
            </a:r>
            <a:r>
              <a:rPr lang="en-US" altLang="zh-CN" sz="2800" b="1" dirty="0">
                <a:solidFill>
                  <a:srgbClr val="0000CC"/>
                </a:solidFill>
              </a:rPr>
              <a:t>//</a:t>
            </a:r>
            <a:r>
              <a:rPr lang="zh-CN" altLang="en-US" sz="2800" dirty="0">
                <a:solidFill>
                  <a:srgbClr val="0000CC"/>
                </a:solidFill>
                <a:ea typeface="隶书" pitchFamily="49" charset="-122"/>
              </a:rPr>
              <a:t>构造函数</a:t>
            </a:r>
            <a:endParaRPr lang="zh-CN" altLang="en-US" sz="2800" b="1" dirty="0">
              <a:solidFill>
                <a:srgbClr val="0000CC"/>
              </a:solidFill>
            </a:endParaRPr>
          </a:p>
          <a:p>
            <a:pPr algn="just">
              <a:defRPr/>
            </a:pPr>
            <a:r>
              <a:rPr lang="zh-CN" altLang="en-US" sz="2800" dirty="0">
                <a:solidFill>
                  <a:schemeClr val="tx2"/>
                </a:solidFill>
              </a:rPr>
              <a:t>    </a:t>
            </a:r>
            <a:r>
              <a:rPr lang="en-US" altLang="zh-CN" sz="2800" dirty="0" err="1">
                <a:solidFill>
                  <a:schemeClr val="tx2"/>
                </a:solidFill>
              </a:rPr>
              <a:t>GenListNode</a:t>
            </a:r>
            <a:r>
              <a:rPr lang="en-US" altLang="zh-CN" sz="2800" dirty="0">
                <a:solidFill>
                  <a:schemeClr val="tx2"/>
                </a:solidFill>
              </a:rPr>
              <a:t> </a:t>
            </a:r>
            <a:r>
              <a:rPr lang="en-US" altLang="zh-CN" sz="2800" b="1" dirty="0">
                <a:solidFill>
                  <a:schemeClr val="tx2"/>
                </a:solidFill>
              </a:rPr>
              <a:t>*</a:t>
            </a:r>
            <a:r>
              <a:rPr lang="en-US" altLang="zh-CN" sz="2800" dirty="0" smtClean="0">
                <a:solidFill>
                  <a:schemeClr val="tx2"/>
                </a:solidFill>
              </a:rPr>
              <a:t>first</a:t>
            </a:r>
            <a:r>
              <a:rPr lang="en-US" altLang="zh-CN" sz="2800" b="1" dirty="0" smtClean="0">
                <a:solidFill>
                  <a:schemeClr val="tx2"/>
                </a:solidFill>
              </a:rPr>
              <a:t>=new </a:t>
            </a:r>
            <a:r>
              <a:rPr lang="en-US" altLang="zh-CN" sz="2800" dirty="0" err="1">
                <a:solidFill>
                  <a:schemeClr val="tx2"/>
                </a:solidFill>
              </a:rPr>
              <a:t>GenListNode</a:t>
            </a:r>
            <a:r>
              <a:rPr lang="en-US" altLang="zh-CN" sz="2800" b="1" dirty="0">
                <a:solidFill>
                  <a:schemeClr val="tx2"/>
                </a:solidFill>
              </a:rPr>
              <a:t>;</a:t>
            </a:r>
          </a:p>
          <a:p>
            <a:pPr>
              <a:defRPr/>
            </a:pPr>
            <a:r>
              <a:rPr lang="en-US" altLang="zh-CN" sz="2800" i="1" dirty="0">
                <a:solidFill>
                  <a:schemeClr val="tx2"/>
                </a:solidFill>
                <a:ea typeface="仿宋_GB2312" pitchFamily="49" charset="-122"/>
              </a:rPr>
              <a:t>    </a:t>
            </a:r>
            <a:r>
              <a:rPr lang="en-US" altLang="zh-CN" sz="2800" dirty="0">
                <a:solidFill>
                  <a:schemeClr val="tx2"/>
                </a:solidFill>
                <a:ea typeface="仿宋_GB2312" pitchFamily="49" charset="-122"/>
              </a:rPr>
              <a:t>first</a:t>
            </a:r>
            <a:r>
              <a:rPr lang="en-US" altLang="zh-CN" sz="2800" b="1" dirty="0">
                <a:solidFill>
                  <a:schemeClr val="tx2"/>
                </a:solidFill>
                <a:ea typeface="楷体_GB2312" pitchFamily="49" charset="-122"/>
              </a:rPr>
              <a:t>-&gt;</a:t>
            </a:r>
            <a:r>
              <a:rPr lang="en-US" altLang="zh-CN" sz="2800" dirty="0" err="1" smtClean="0">
                <a:solidFill>
                  <a:schemeClr val="tx2"/>
                </a:solidFill>
                <a:ea typeface="仿宋_GB2312" pitchFamily="49" charset="-122"/>
              </a:rPr>
              <a:t>utype</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p>
          <a:p>
            <a:pPr>
              <a:defRPr/>
            </a:pPr>
            <a:r>
              <a:rPr lang="en-US" altLang="zh-CN" sz="2800" b="1" dirty="0">
                <a:solidFill>
                  <a:schemeClr val="tx2"/>
                </a:solidFill>
                <a:ea typeface="仿宋_GB2312" pitchFamily="49" charset="-122"/>
              </a:rPr>
              <a:t>  </a:t>
            </a:r>
            <a:r>
              <a:rPr lang="en-US" altLang="zh-CN" sz="2800" dirty="0">
                <a:solidFill>
                  <a:schemeClr val="tx2"/>
                </a:solidFill>
                <a:ea typeface="仿宋_GB2312" pitchFamily="49" charset="-122"/>
              </a:rPr>
              <a:t>  first</a:t>
            </a:r>
            <a:r>
              <a:rPr lang="en-US" altLang="zh-CN" sz="2800" b="1" dirty="0">
                <a:solidFill>
                  <a:schemeClr val="tx2"/>
                </a:solidFill>
                <a:ea typeface="楷体_GB2312" pitchFamily="49" charset="-122"/>
              </a:rPr>
              <a:t>-&gt;</a:t>
            </a:r>
            <a:r>
              <a:rPr lang="en-US" altLang="zh-CN" sz="2800" dirty="0" smtClean="0">
                <a:solidFill>
                  <a:schemeClr val="tx2"/>
                </a:solidFill>
                <a:ea typeface="楷体_GB2312" pitchFamily="49" charset="-122"/>
              </a:rPr>
              <a:t>info</a:t>
            </a:r>
            <a:r>
              <a:rPr lang="en-US" altLang="zh-CN" sz="2800" b="1" dirty="0" smtClean="0">
                <a:solidFill>
                  <a:schemeClr val="tx2"/>
                </a:solidFill>
                <a:ea typeface="楷体_GB2312" pitchFamily="49" charset="-122"/>
              </a:rPr>
              <a:t>.</a:t>
            </a:r>
            <a:r>
              <a:rPr lang="en-US" altLang="zh-CN" sz="2800" dirty="0" smtClean="0">
                <a:solidFill>
                  <a:schemeClr val="tx2"/>
                </a:solidFill>
                <a:ea typeface="仿宋_GB2312" pitchFamily="49" charset="-122"/>
              </a:rPr>
              <a:t>ref</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1</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pPr>
              <a:defRPr/>
            </a:pPr>
            <a:r>
              <a:rPr lang="en-US" altLang="zh-CN" sz="2800" dirty="0">
                <a:solidFill>
                  <a:schemeClr val="tx2"/>
                </a:solidFill>
                <a:ea typeface="仿宋_GB2312" pitchFamily="49" charset="-122"/>
              </a:rPr>
              <a:t>    first</a:t>
            </a:r>
            <a:r>
              <a:rPr lang="en-US" altLang="zh-CN" sz="2800" b="1" dirty="0">
                <a:solidFill>
                  <a:schemeClr val="tx2"/>
                </a:solidFill>
                <a:ea typeface="楷体_GB2312" pitchFamily="49" charset="-122"/>
              </a:rPr>
              <a:t>-&gt;</a:t>
            </a:r>
            <a:r>
              <a:rPr lang="en-US" altLang="zh-CN" sz="2800" dirty="0" err="1" smtClean="0">
                <a:solidFill>
                  <a:schemeClr val="tx2"/>
                </a:solidFill>
                <a:ea typeface="仿宋_GB2312" pitchFamily="49" charset="-122"/>
              </a:rPr>
              <a:t>tlink</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NULL</a:t>
            </a:r>
            <a:r>
              <a:rPr lang="en-US" altLang="zh-CN" sz="2800" b="1" dirty="0">
                <a:solidFill>
                  <a:schemeClr val="tx2"/>
                </a:solidFill>
                <a:ea typeface="仿宋_GB2312" pitchFamily="49" charset="-122"/>
              </a:rPr>
              <a:t>;</a:t>
            </a:r>
          </a:p>
          <a:p>
            <a:pPr>
              <a:defRPr/>
            </a:pPr>
            <a:r>
              <a:rPr lang="en-US" altLang="zh-CN" sz="2800" b="1" dirty="0">
                <a:solidFill>
                  <a:schemeClr val="tx2"/>
                </a:solidFill>
                <a:ea typeface="仿宋_GB2312" pitchFamily="49" charset="-122"/>
              </a:rPr>
              <a:t>    </a:t>
            </a:r>
            <a:r>
              <a:rPr lang="en-US" altLang="zh-CN" sz="2800" b="1" dirty="0" smtClean="0">
                <a:solidFill>
                  <a:schemeClr val="tx2"/>
                </a:solidFill>
                <a:ea typeface="仿宋_GB2312" pitchFamily="49" charset="-122"/>
              </a:rPr>
              <a:t>assert(</a:t>
            </a:r>
            <a:r>
              <a:rPr lang="en-US" altLang="zh-CN" sz="2800" dirty="0" smtClean="0">
                <a:solidFill>
                  <a:schemeClr val="tx2"/>
                </a:solidFill>
                <a:ea typeface="仿宋_GB2312" pitchFamily="49" charset="-122"/>
              </a:rPr>
              <a:t>first</a:t>
            </a:r>
            <a:r>
              <a:rPr lang="en-US" altLang="zh-CN" sz="2800" b="1" dirty="0">
                <a:solidFill>
                  <a:schemeClr val="tx2"/>
                </a:solidFill>
                <a:ea typeface="仿宋_GB2312" pitchFamily="49" charset="-122"/>
              </a:rPr>
              <a:t>!=</a:t>
            </a:r>
            <a:r>
              <a:rPr lang="en-US" altLang="zh-CN" sz="2800" dirty="0" smtClean="0">
                <a:solidFill>
                  <a:schemeClr val="tx2"/>
                </a:solidFill>
                <a:ea typeface="仿宋_GB2312" pitchFamily="49" charset="-122"/>
              </a:rPr>
              <a:t>NULL</a:t>
            </a:r>
            <a:r>
              <a:rPr lang="en-US" altLang="zh-CN" sz="2800" b="1" dirty="0" smtClean="0">
                <a:solidFill>
                  <a:schemeClr val="tx2"/>
                </a:solidFill>
                <a:ea typeface="仿宋_GB2312" pitchFamily="49" charset="-122"/>
              </a:rPr>
              <a:t>);</a:t>
            </a:r>
            <a:endParaRPr lang="en-US" altLang="zh-CN" sz="2800" b="1" dirty="0">
              <a:solidFill>
                <a:schemeClr val="tx2"/>
              </a:solidFill>
              <a:ea typeface="仿宋_GB2312" pitchFamily="49" charset="-122"/>
            </a:endParaRPr>
          </a:p>
          <a:p>
            <a:pPr>
              <a:defRPr/>
            </a:pPr>
            <a:r>
              <a:rPr lang="en-US" altLang="zh-CN" sz="2800" b="1" dirty="0">
                <a:solidFill>
                  <a:schemeClr val="tx2"/>
                </a:solidFill>
              </a:rPr>
              <a:t>}</a:t>
            </a:r>
          </a:p>
          <a:p>
            <a:pPr>
              <a:defRPr/>
            </a:pPr>
            <a:endParaRPr lang="en-US" altLang="zh-CN" sz="2800" b="1" dirty="0">
              <a:solidFill>
                <a:schemeClr val="tx2"/>
              </a:solidFill>
            </a:endParaRPr>
          </a:p>
          <a:p>
            <a:pPr>
              <a:defRPr/>
            </a:pPr>
            <a:endParaRPr lang="en-US" altLang="zh-CN" sz="2800" b="1" dirty="0">
              <a:solidFill>
                <a:schemeClr val="tx2"/>
              </a:solidFill>
            </a:endParaRPr>
          </a:p>
        </p:txBody>
      </p:sp>
    </p:spTree>
  </p:cSld>
  <p:clrMapOvr>
    <a:masterClrMapping/>
  </p:clrMapOvr>
  <p:transition>
    <p:strips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74</a:t>
            </a:fld>
            <a:endParaRPr lang="en-US" altLang="zh-CN"/>
          </a:p>
        </p:txBody>
      </p:sp>
      <p:sp>
        <p:nvSpPr>
          <p:cNvPr id="3" name="Text Box 4"/>
          <p:cNvSpPr txBox="1">
            <a:spLocks noChangeArrowheads="1"/>
          </p:cNvSpPr>
          <p:nvPr/>
        </p:nvSpPr>
        <p:spPr bwMode="auto">
          <a:xfrm>
            <a:off x="611188" y="765175"/>
            <a:ext cx="7924800" cy="4832350"/>
          </a:xfrm>
          <a:prstGeom prst="rect">
            <a:avLst/>
          </a:prstGeom>
          <a:noFill/>
          <a:ln w="9525">
            <a:noFill/>
            <a:miter lim="800000"/>
            <a:headEnd/>
            <a:tailEnd/>
          </a:ln>
        </p:spPr>
        <p:txBody>
          <a:bodyPr>
            <a:spAutoFit/>
          </a:bodyPr>
          <a:lstStyle/>
          <a:p>
            <a:pPr algn="just"/>
            <a:r>
              <a:rPr lang="en-US" altLang="zh-CN" sz="2800" b="1" dirty="0">
                <a:solidFill>
                  <a:schemeClr val="tx2"/>
                </a:solidFill>
              </a:rPr>
              <a:t>template &lt;class Type&gt; </a:t>
            </a:r>
            <a:r>
              <a:rPr lang="en-US" altLang="zh-CN" sz="2800" b="1" dirty="0" err="1">
                <a:solidFill>
                  <a:schemeClr val="tx2"/>
                </a:solidFill>
              </a:rPr>
              <a:t>bool</a:t>
            </a:r>
            <a:r>
              <a:rPr lang="en-US" altLang="zh-CN" sz="2800" dirty="0">
                <a:solidFill>
                  <a:schemeClr val="tx2"/>
                </a:solidFill>
              </a:rPr>
              <a:t> </a:t>
            </a:r>
            <a:r>
              <a:rPr lang="en-US" altLang="zh-CN" sz="2800" dirty="0" err="1">
                <a:solidFill>
                  <a:schemeClr val="tx2"/>
                </a:solidFill>
              </a:rPr>
              <a:t>GenList</a:t>
            </a:r>
            <a:r>
              <a:rPr lang="en-US" altLang="zh-CN" sz="2800" dirty="0">
                <a:solidFill>
                  <a:schemeClr val="tx2"/>
                </a:solidFill>
              </a:rPr>
              <a:t> </a:t>
            </a:r>
            <a:r>
              <a:rPr lang="en-US" altLang="zh-CN" sz="2800" b="1" dirty="0">
                <a:solidFill>
                  <a:schemeClr val="tx2"/>
                </a:solidFill>
              </a:rPr>
              <a:t>&lt;Type&gt; ::</a:t>
            </a:r>
          </a:p>
          <a:p>
            <a:pPr algn="just"/>
            <a:r>
              <a:rPr lang="en-US" altLang="zh-CN" sz="2800" dirty="0" smtClean="0">
                <a:solidFill>
                  <a:schemeClr val="tx2"/>
                </a:solidFill>
              </a:rPr>
              <a:t>Head</a:t>
            </a:r>
            <a:r>
              <a:rPr lang="en-US" altLang="zh-CN" sz="2800" b="1" dirty="0" smtClean="0">
                <a:solidFill>
                  <a:schemeClr val="tx2"/>
                </a:solidFill>
              </a:rPr>
              <a:t>(</a:t>
            </a:r>
            <a:r>
              <a:rPr lang="en-US" altLang="zh-CN" sz="2800" dirty="0" err="1" smtClean="0">
                <a:solidFill>
                  <a:schemeClr val="tx2"/>
                </a:solidFill>
              </a:rPr>
              <a:t>GenListNode</a:t>
            </a:r>
            <a:r>
              <a:rPr lang="en-US" altLang="zh-CN" sz="2800" dirty="0" smtClean="0">
                <a:solidFill>
                  <a:schemeClr val="tx2"/>
                </a:solidFill>
              </a:rPr>
              <a:t> </a:t>
            </a:r>
            <a:r>
              <a:rPr lang="en-US" altLang="zh-CN" sz="2800" b="1" dirty="0">
                <a:solidFill>
                  <a:schemeClr val="tx2"/>
                </a:solidFill>
              </a:rPr>
              <a:t>&lt;Type&gt;</a:t>
            </a:r>
            <a:r>
              <a:rPr lang="en-US" altLang="zh-CN" sz="2800" dirty="0">
                <a:solidFill>
                  <a:schemeClr val="tx2"/>
                </a:solidFill>
              </a:rPr>
              <a:t>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 </a:t>
            </a:r>
            <a:r>
              <a:rPr lang="en-US" altLang="zh-CN" sz="2800" b="1" dirty="0">
                <a:solidFill>
                  <a:schemeClr val="tx2"/>
                </a:solidFill>
              </a:rPr>
              <a:t>{</a:t>
            </a:r>
          </a:p>
          <a:p>
            <a:pPr algn="just"/>
            <a:r>
              <a:rPr lang="en-US" altLang="zh-CN" sz="2800" b="1" dirty="0">
                <a:solidFill>
                  <a:srgbClr val="0000CC"/>
                </a:solidFill>
                <a:ea typeface="隶书" pitchFamily="49" charset="-122"/>
              </a:rPr>
              <a:t>//</a:t>
            </a:r>
            <a:r>
              <a:rPr lang="zh-CN" altLang="en-US" sz="2800" dirty="0">
                <a:solidFill>
                  <a:srgbClr val="0000CC"/>
                </a:solidFill>
                <a:ea typeface="隶书" pitchFamily="49" charset="-122"/>
              </a:rPr>
              <a:t>若广义表非空，则返回其第一个元素的值</a:t>
            </a:r>
          </a:p>
          <a:p>
            <a:pPr algn="just"/>
            <a:r>
              <a:rPr lang="en-US" altLang="zh-CN" sz="2800" b="1" dirty="0">
                <a:solidFill>
                  <a:srgbClr val="0000CC"/>
                </a:solidFill>
                <a:ea typeface="隶书" pitchFamily="49" charset="-122"/>
              </a:rPr>
              <a:t>//</a:t>
            </a:r>
            <a:r>
              <a:rPr lang="zh-CN" altLang="en-US" sz="2800" dirty="0">
                <a:solidFill>
                  <a:srgbClr val="0000CC"/>
                </a:solidFill>
                <a:ea typeface="隶书" pitchFamily="49" charset="-122"/>
              </a:rPr>
              <a:t>否则函数没有定义</a:t>
            </a:r>
            <a:endParaRPr lang="zh-CN" altLang="en-US" sz="2800" dirty="0">
              <a:solidFill>
                <a:srgbClr val="0000CC"/>
              </a:solidFill>
            </a:endParaRPr>
          </a:p>
          <a:p>
            <a:pPr algn="just"/>
            <a:r>
              <a:rPr lang="zh-CN" altLang="en-US" sz="2800" dirty="0">
                <a:solidFill>
                  <a:srgbClr val="CC3300"/>
                </a:solidFill>
              </a:rPr>
              <a:t>    </a:t>
            </a:r>
            <a:r>
              <a:rPr lang="en-US" altLang="zh-CN" sz="2800" b="1" dirty="0">
                <a:solidFill>
                  <a:schemeClr val="tx2"/>
                </a:solidFill>
              </a:rPr>
              <a:t>if</a:t>
            </a:r>
            <a:r>
              <a:rPr lang="en-US" altLang="zh-CN" sz="2800" dirty="0">
                <a:solidFill>
                  <a:schemeClr val="tx2"/>
                </a:solidFill>
              </a:rPr>
              <a:t> </a:t>
            </a:r>
            <a:r>
              <a:rPr lang="en-US" altLang="zh-CN" sz="2800" b="1" dirty="0" smtClean="0">
                <a:solidFill>
                  <a:schemeClr val="tx2"/>
                </a:solidFill>
              </a:rPr>
              <a:t>(</a:t>
            </a:r>
            <a:r>
              <a:rPr lang="en-US" altLang="zh-CN" sz="2800" dirty="0" smtClean="0">
                <a:solidFill>
                  <a:schemeClr val="tx2"/>
                </a:solidFill>
              </a:rPr>
              <a:t>first</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err="1" smtClean="0">
                <a:solidFill>
                  <a:schemeClr val="tx2"/>
                </a:solidFill>
              </a:rPr>
              <a:t>tlink</a:t>
            </a:r>
            <a:r>
              <a:rPr lang="en-US" altLang="zh-CN" sz="2800" b="1" i="1" dirty="0" smtClean="0">
                <a:solidFill>
                  <a:schemeClr val="tx2"/>
                </a:solidFill>
              </a:rPr>
              <a:t>==</a:t>
            </a:r>
            <a:r>
              <a:rPr lang="en-US" altLang="zh-CN" sz="2800" dirty="0" smtClean="0">
                <a:solidFill>
                  <a:schemeClr val="tx2"/>
                </a:solidFill>
              </a:rPr>
              <a:t>NULL</a:t>
            </a:r>
            <a:r>
              <a:rPr lang="en-US" altLang="zh-CN" sz="2800" b="1" dirty="0" smtClean="0">
                <a:solidFill>
                  <a:schemeClr val="tx2"/>
                </a:solidFill>
              </a:rPr>
              <a:t>)</a:t>
            </a:r>
            <a:r>
              <a:rPr lang="en-US" altLang="zh-CN" sz="2800" dirty="0" smtClean="0">
                <a:solidFill>
                  <a:schemeClr val="tx2"/>
                </a:solidFill>
              </a:rPr>
              <a:t> </a:t>
            </a:r>
            <a:r>
              <a:rPr lang="zh-CN" altLang="en-US" sz="2800" dirty="0" smtClean="0">
                <a:solidFill>
                  <a:schemeClr val="tx2"/>
                </a:solidFill>
              </a:rPr>
              <a:t> </a:t>
            </a:r>
            <a:r>
              <a:rPr lang="en-US" altLang="zh-CN" sz="2800" b="1" dirty="0" smtClean="0">
                <a:solidFill>
                  <a:schemeClr val="tx2"/>
                </a:solidFill>
              </a:rPr>
              <a:t>return</a:t>
            </a:r>
            <a:r>
              <a:rPr lang="en-US" altLang="zh-CN" sz="2800" dirty="0" smtClean="0">
                <a:solidFill>
                  <a:schemeClr val="tx2"/>
                </a:solidFill>
              </a:rPr>
              <a:t> </a:t>
            </a:r>
            <a:r>
              <a:rPr lang="en-US" altLang="zh-CN" sz="2800" dirty="0">
                <a:solidFill>
                  <a:schemeClr val="tx2"/>
                </a:solidFill>
              </a:rPr>
              <a:t>false</a:t>
            </a:r>
            <a:r>
              <a:rPr lang="en-US" altLang="zh-CN" sz="2800" b="1" dirty="0">
                <a:solidFill>
                  <a:schemeClr val="tx2"/>
                </a:solidFill>
              </a:rPr>
              <a:t>;</a:t>
            </a:r>
            <a:endParaRPr lang="en-US" altLang="zh-CN" sz="2800" dirty="0">
              <a:solidFill>
                <a:schemeClr val="tx2"/>
              </a:solidFill>
            </a:endParaRPr>
          </a:p>
          <a:p>
            <a:pPr algn="just"/>
            <a:r>
              <a:rPr lang="en-US" altLang="zh-CN" sz="2800" dirty="0">
                <a:solidFill>
                  <a:schemeClr val="tx2"/>
                </a:solidFill>
              </a:rPr>
              <a:t>    </a:t>
            </a:r>
            <a:r>
              <a:rPr lang="en-US" altLang="zh-CN" sz="2800" b="1" dirty="0">
                <a:solidFill>
                  <a:schemeClr val="tx2"/>
                </a:solidFill>
              </a:rPr>
              <a:t>else {</a:t>
            </a:r>
            <a:r>
              <a:rPr lang="en-US" altLang="zh-CN" sz="2800" dirty="0">
                <a:solidFill>
                  <a:schemeClr val="hlink"/>
                </a:solidFill>
              </a:rPr>
              <a:t>  </a:t>
            </a:r>
            <a:r>
              <a:rPr lang="en-US" altLang="zh-CN" sz="2800" b="1" dirty="0">
                <a:solidFill>
                  <a:srgbClr val="0000CC"/>
                </a:solidFill>
                <a:ea typeface="隶书" pitchFamily="49" charset="-122"/>
              </a:rPr>
              <a:t>//</a:t>
            </a:r>
            <a:r>
              <a:rPr lang="zh-CN" altLang="en-US" sz="2800" dirty="0">
                <a:solidFill>
                  <a:srgbClr val="0000CC"/>
                </a:solidFill>
                <a:ea typeface="隶书" pitchFamily="49" charset="-122"/>
              </a:rPr>
              <a:t>非空表</a:t>
            </a:r>
            <a:endParaRPr lang="zh-CN" altLang="en-US" sz="2800" dirty="0">
              <a:solidFill>
                <a:srgbClr val="0000CC"/>
              </a:solidFill>
            </a:endParaRPr>
          </a:p>
          <a:p>
            <a:pPr algn="just"/>
            <a:r>
              <a:rPr lang="en-US" altLang="zh-CN" sz="2800" dirty="0">
                <a:solidFill>
                  <a:schemeClr val="tx2"/>
                </a:solidFill>
              </a:rPr>
              <a:t>       </a:t>
            </a:r>
            <a:r>
              <a:rPr lang="en-US" altLang="zh-CN" sz="2800" dirty="0" err="1" smtClean="0">
                <a:solidFill>
                  <a:schemeClr val="tx2"/>
                </a:solidFill>
              </a:rPr>
              <a:t>x</a:t>
            </a:r>
            <a:r>
              <a:rPr lang="en-US" altLang="zh-CN" sz="2800" b="1" dirty="0" err="1" smtClean="0">
                <a:solidFill>
                  <a:schemeClr val="tx2"/>
                </a:solidFill>
              </a:rPr>
              <a:t>.</a:t>
            </a:r>
            <a:r>
              <a:rPr lang="en-US" altLang="zh-CN" sz="2800" dirty="0" err="1" smtClean="0">
                <a:solidFill>
                  <a:schemeClr val="tx2"/>
                </a:solidFill>
              </a:rPr>
              <a:t>utype</a:t>
            </a:r>
            <a:r>
              <a:rPr lang="en-US" altLang="zh-CN" sz="2800" b="1" dirty="0" smtClean="0">
                <a:solidFill>
                  <a:schemeClr val="tx2"/>
                </a:solidFill>
              </a:rPr>
              <a:t>=</a:t>
            </a:r>
            <a:r>
              <a:rPr lang="en-US" altLang="zh-CN" sz="2800" dirty="0" err="1" smtClean="0">
                <a:solidFill>
                  <a:schemeClr val="tx2"/>
                </a:solidFill>
              </a:rPr>
              <a:t>frist</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err="1">
                <a:solidFill>
                  <a:schemeClr val="tx2"/>
                </a:solidFill>
              </a:rPr>
              <a:t>tlink</a:t>
            </a:r>
            <a:r>
              <a:rPr lang="en-US" altLang="zh-CN" sz="2800" b="1" dirty="0">
                <a:solidFill>
                  <a:schemeClr val="tx2"/>
                </a:solidFill>
                <a:ea typeface="楷体_GB2312" pitchFamily="49" charset="-122"/>
              </a:rPr>
              <a:t>-&gt;</a:t>
            </a:r>
            <a:r>
              <a:rPr lang="en-US" altLang="zh-CN" sz="2800" dirty="0" err="1">
                <a:solidFill>
                  <a:schemeClr val="tx2"/>
                </a:solidFill>
              </a:rPr>
              <a:t>utype</a:t>
            </a:r>
            <a:r>
              <a:rPr lang="en-US" altLang="zh-CN" sz="2800" b="1" dirty="0">
                <a:solidFill>
                  <a:schemeClr val="tx2"/>
                </a:solidFill>
              </a:rPr>
              <a:t>;</a:t>
            </a:r>
            <a:endParaRPr lang="en-US" altLang="zh-CN" sz="2800" dirty="0">
              <a:solidFill>
                <a:schemeClr val="tx2"/>
              </a:solidFill>
            </a:endParaRPr>
          </a:p>
          <a:p>
            <a:pPr algn="just"/>
            <a:r>
              <a:rPr lang="en-US" altLang="zh-CN" sz="2800" dirty="0">
                <a:solidFill>
                  <a:schemeClr val="tx2"/>
                </a:solidFill>
              </a:rPr>
              <a:t>       </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info</a:t>
            </a:r>
            <a:r>
              <a:rPr lang="en-US" altLang="zh-CN" sz="2800" b="1" dirty="0" smtClean="0">
                <a:solidFill>
                  <a:schemeClr val="tx2"/>
                </a:solidFill>
              </a:rPr>
              <a:t>=</a:t>
            </a:r>
            <a:r>
              <a:rPr lang="en-US" altLang="zh-CN" sz="2800" dirty="0" err="1" smtClean="0">
                <a:solidFill>
                  <a:schemeClr val="tx2"/>
                </a:solidFill>
              </a:rPr>
              <a:t>frist</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err="1">
                <a:solidFill>
                  <a:schemeClr val="tx2"/>
                </a:solidFill>
              </a:rPr>
              <a:t>tlink</a:t>
            </a:r>
            <a:r>
              <a:rPr lang="en-US" altLang="zh-CN" sz="2800" b="1" dirty="0">
                <a:solidFill>
                  <a:schemeClr val="tx2"/>
                </a:solidFill>
                <a:ea typeface="楷体_GB2312" pitchFamily="49" charset="-122"/>
              </a:rPr>
              <a:t>-&gt;</a:t>
            </a:r>
            <a:r>
              <a:rPr lang="en-US" altLang="zh-CN" sz="2800" dirty="0">
                <a:solidFill>
                  <a:schemeClr val="tx2"/>
                </a:solidFill>
                <a:ea typeface="楷体_GB2312" pitchFamily="49" charset="-122"/>
              </a:rPr>
              <a:t>info</a:t>
            </a:r>
            <a:r>
              <a:rPr lang="en-US" altLang="zh-CN" sz="2800" b="1" dirty="0">
                <a:solidFill>
                  <a:schemeClr val="tx2"/>
                </a:solidFill>
              </a:rPr>
              <a:t>;</a:t>
            </a:r>
            <a:endParaRPr lang="en-US" altLang="zh-CN" sz="2800" dirty="0">
              <a:solidFill>
                <a:schemeClr val="tx2"/>
              </a:solidFill>
            </a:endParaRPr>
          </a:p>
          <a:p>
            <a:pPr algn="just"/>
            <a:r>
              <a:rPr lang="en-US" altLang="zh-CN" sz="2800" dirty="0">
                <a:solidFill>
                  <a:schemeClr val="tx2"/>
                </a:solidFill>
              </a:rPr>
              <a:t>       </a:t>
            </a:r>
            <a:r>
              <a:rPr lang="en-US" altLang="zh-CN" sz="2800" b="1" dirty="0">
                <a:solidFill>
                  <a:schemeClr val="tx2"/>
                </a:solidFill>
              </a:rPr>
              <a:t>return</a:t>
            </a:r>
            <a:r>
              <a:rPr lang="en-US" altLang="zh-CN" sz="2800" dirty="0">
                <a:solidFill>
                  <a:schemeClr val="tx2"/>
                </a:solidFill>
              </a:rPr>
              <a:t> true</a:t>
            </a:r>
            <a:r>
              <a:rPr lang="en-US" altLang="zh-CN" sz="2800" b="1" dirty="0">
                <a:solidFill>
                  <a:schemeClr val="tx2"/>
                </a:solidFill>
              </a:rPr>
              <a:t>;</a:t>
            </a:r>
            <a:r>
              <a:rPr lang="en-US" altLang="zh-CN" sz="2800" b="1" dirty="0">
                <a:solidFill>
                  <a:schemeClr val="hlink"/>
                </a:solidFill>
              </a:rPr>
              <a:t>  </a:t>
            </a:r>
            <a:r>
              <a:rPr lang="en-US" altLang="zh-CN" sz="2800" b="1" dirty="0">
                <a:solidFill>
                  <a:srgbClr val="0000CC"/>
                </a:solidFill>
                <a:ea typeface="隶书" pitchFamily="49" charset="-122"/>
              </a:rPr>
              <a:t>//</a:t>
            </a:r>
            <a:r>
              <a:rPr lang="zh-CN" altLang="en-US" sz="2800" dirty="0">
                <a:solidFill>
                  <a:srgbClr val="0000CC"/>
                </a:solidFill>
                <a:ea typeface="隶书" pitchFamily="49" charset="-122"/>
              </a:rPr>
              <a:t>返回类型及值</a:t>
            </a:r>
            <a:endParaRPr lang="zh-CN" altLang="en-US" sz="2800" dirty="0">
              <a:solidFill>
                <a:srgbClr val="0000CC"/>
              </a:solidFill>
            </a:endParaRPr>
          </a:p>
          <a:p>
            <a:pPr algn="just"/>
            <a:r>
              <a:rPr lang="zh-CN" altLang="en-US" sz="2800" dirty="0">
                <a:solidFill>
                  <a:schemeClr val="hlink"/>
                </a:solidFill>
              </a:rPr>
              <a:t>    </a:t>
            </a:r>
            <a:r>
              <a:rPr lang="en-US" altLang="zh-CN" sz="2800" b="1" dirty="0">
                <a:solidFill>
                  <a:schemeClr val="tx2"/>
                </a:solidFill>
              </a:rPr>
              <a:t>}</a:t>
            </a:r>
            <a:endParaRPr lang="en-US" altLang="zh-CN" sz="2800" dirty="0">
              <a:solidFill>
                <a:schemeClr val="tx2"/>
              </a:solidFill>
            </a:endParaRPr>
          </a:p>
          <a:p>
            <a:pPr algn="just"/>
            <a:r>
              <a:rPr lang="en-US" altLang="zh-CN" sz="2800" b="1" dirty="0">
                <a:solidFill>
                  <a:schemeClr val="tx2"/>
                </a:solidFill>
              </a:rPr>
              <a:t>}</a:t>
            </a:r>
          </a:p>
        </p:txBody>
      </p:sp>
    </p:spTree>
  </p:cSld>
  <p:clrMapOvr>
    <a:masterClrMapping/>
  </p:clrMapOvr>
  <p:transition>
    <p:strips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75</a:t>
            </a:fld>
            <a:endParaRPr lang="en-US" altLang="zh-CN"/>
          </a:p>
        </p:txBody>
      </p:sp>
      <p:sp>
        <p:nvSpPr>
          <p:cNvPr id="3" name="Text Box 4"/>
          <p:cNvSpPr txBox="1">
            <a:spLocks noChangeArrowheads="1"/>
          </p:cNvSpPr>
          <p:nvPr/>
        </p:nvSpPr>
        <p:spPr bwMode="auto">
          <a:xfrm>
            <a:off x="500063" y="857250"/>
            <a:ext cx="8305800" cy="5262563"/>
          </a:xfrm>
          <a:prstGeom prst="rect">
            <a:avLst/>
          </a:prstGeom>
          <a:noFill/>
          <a:ln w="9525">
            <a:noFill/>
            <a:miter lim="800000"/>
            <a:headEnd/>
            <a:tailEnd/>
          </a:ln>
        </p:spPr>
        <p:txBody>
          <a:bodyPr>
            <a:spAutoFit/>
          </a:bodyPr>
          <a:lstStyle/>
          <a:p>
            <a:pPr algn="just"/>
            <a:r>
              <a:rPr lang="en-US" altLang="zh-CN" sz="2800" b="1" dirty="0">
                <a:solidFill>
                  <a:schemeClr val="tx2"/>
                </a:solidFill>
              </a:rPr>
              <a:t>template &lt;class Type&gt; </a:t>
            </a:r>
            <a:r>
              <a:rPr lang="en-US" altLang="zh-CN" sz="2800" b="1" dirty="0" err="1">
                <a:solidFill>
                  <a:schemeClr val="tx2"/>
                </a:solidFill>
              </a:rPr>
              <a:t>bool</a:t>
            </a:r>
            <a:r>
              <a:rPr lang="en-US" altLang="zh-CN" sz="2800" dirty="0">
                <a:solidFill>
                  <a:schemeClr val="tx2"/>
                </a:solidFill>
              </a:rPr>
              <a:t> </a:t>
            </a:r>
            <a:r>
              <a:rPr lang="en-US" altLang="zh-CN" sz="2800" dirty="0" err="1">
                <a:solidFill>
                  <a:schemeClr val="tx2"/>
                </a:solidFill>
              </a:rPr>
              <a:t>GenList</a:t>
            </a:r>
            <a:r>
              <a:rPr lang="en-US" altLang="zh-CN" sz="2800" dirty="0">
                <a:solidFill>
                  <a:schemeClr val="tx2"/>
                </a:solidFill>
              </a:rPr>
              <a:t> </a:t>
            </a:r>
            <a:r>
              <a:rPr lang="en-US" altLang="zh-CN" sz="2800" b="1" dirty="0">
                <a:solidFill>
                  <a:schemeClr val="tx2"/>
                </a:solidFill>
              </a:rPr>
              <a:t>&lt;Type&gt; ::</a:t>
            </a:r>
          </a:p>
          <a:p>
            <a:pPr algn="just"/>
            <a:r>
              <a:rPr lang="en-US" altLang="zh-CN" sz="2800" dirty="0" smtClean="0">
                <a:solidFill>
                  <a:schemeClr val="tx2"/>
                </a:solidFill>
              </a:rPr>
              <a:t>Tail</a:t>
            </a:r>
            <a:r>
              <a:rPr lang="en-US" altLang="zh-CN" sz="2800" b="1" dirty="0" smtClean="0">
                <a:solidFill>
                  <a:schemeClr val="tx2"/>
                </a:solidFill>
              </a:rPr>
              <a:t>(</a:t>
            </a:r>
            <a:r>
              <a:rPr lang="en-US" altLang="zh-CN" sz="2800" dirty="0" err="1" smtClean="0">
                <a:solidFill>
                  <a:schemeClr val="tx2"/>
                </a:solidFill>
              </a:rPr>
              <a:t>GenList</a:t>
            </a:r>
            <a:r>
              <a:rPr lang="en-US" altLang="zh-CN" sz="2800" dirty="0" smtClean="0">
                <a:solidFill>
                  <a:schemeClr val="tx2"/>
                </a:solidFill>
              </a:rPr>
              <a:t> </a:t>
            </a:r>
            <a:r>
              <a:rPr lang="en-US" altLang="zh-CN" sz="2800" b="1" dirty="0">
                <a:solidFill>
                  <a:schemeClr val="tx2"/>
                </a:solidFill>
              </a:rPr>
              <a:t>&lt;Type&gt;</a:t>
            </a:r>
            <a:r>
              <a:rPr lang="en-US" altLang="zh-CN" sz="2800" dirty="0">
                <a:solidFill>
                  <a:schemeClr val="tx2"/>
                </a:solidFill>
              </a:rPr>
              <a:t> </a:t>
            </a:r>
            <a:r>
              <a:rPr lang="en-US" altLang="zh-CN" sz="2800" b="1" dirty="0">
                <a:solidFill>
                  <a:schemeClr val="tx2"/>
                </a:solidFill>
              </a:rPr>
              <a:t>&amp;</a:t>
            </a:r>
            <a:r>
              <a:rPr lang="en-US" altLang="zh-CN" sz="2800" dirty="0" err="1" smtClean="0">
                <a:solidFill>
                  <a:schemeClr val="tx2"/>
                </a:solidFill>
              </a:rPr>
              <a:t>lt</a:t>
            </a:r>
            <a:r>
              <a:rPr lang="en-US" altLang="zh-CN" sz="2800" b="1" dirty="0" smtClean="0">
                <a:solidFill>
                  <a:schemeClr val="tx2"/>
                </a:solidFill>
              </a:rPr>
              <a:t>)</a:t>
            </a:r>
            <a:r>
              <a:rPr lang="en-US" altLang="zh-CN" sz="2800" dirty="0" smtClean="0">
                <a:solidFill>
                  <a:schemeClr val="tx2"/>
                </a:solidFill>
              </a:rPr>
              <a:t> </a:t>
            </a:r>
            <a:r>
              <a:rPr lang="en-US" altLang="zh-CN" sz="2800" b="1" dirty="0">
                <a:solidFill>
                  <a:schemeClr val="tx2"/>
                </a:solidFill>
              </a:rPr>
              <a:t>{</a:t>
            </a:r>
            <a:endParaRPr lang="en-US" altLang="zh-CN" sz="2800" dirty="0">
              <a:solidFill>
                <a:schemeClr val="tx2"/>
              </a:solidFill>
            </a:endParaRPr>
          </a:p>
          <a:p>
            <a:pPr algn="just"/>
            <a:r>
              <a:rPr lang="en-US" altLang="zh-CN" sz="2800" b="1" dirty="0">
                <a:solidFill>
                  <a:srgbClr val="0000CC"/>
                </a:solidFill>
                <a:ea typeface="隶书" pitchFamily="49" charset="-122"/>
              </a:rPr>
              <a:t>//</a:t>
            </a:r>
            <a:r>
              <a:rPr lang="zh-CN" altLang="en-US" sz="2800" dirty="0">
                <a:solidFill>
                  <a:srgbClr val="0000CC"/>
                </a:solidFill>
                <a:ea typeface="隶书" pitchFamily="49" charset="-122"/>
              </a:rPr>
              <a:t>若广义表非空，则返回广义表除第一个元</a:t>
            </a:r>
          </a:p>
          <a:p>
            <a:pPr algn="just"/>
            <a:r>
              <a:rPr lang="en-US" altLang="zh-CN" sz="2800" b="1" dirty="0">
                <a:solidFill>
                  <a:srgbClr val="0000CC"/>
                </a:solidFill>
                <a:ea typeface="隶书" pitchFamily="49" charset="-122"/>
              </a:rPr>
              <a:t>//</a:t>
            </a:r>
            <a:r>
              <a:rPr lang="zh-CN" altLang="en-US" sz="2800" dirty="0">
                <a:solidFill>
                  <a:srgbClr val="0000CC"/>
                </a:solidFill>
                <a:ea typeface="隶书" pitchFamily="49" charset="-122"/>
              </a:rPr>
              <a:t>素外其它元素组成的表，否则函数没有定义</a:t>
            </a:r>
            <a:endParaRPr lang="zh-CN" altLang="en-US" sz="2800" dirty="0">
              <a:solidFill>
                <a:srgbClr val="0000CC"/>
              </a:solidFill>
            </a:endParaRPr>
          </a:p>
          <a:p>
            <a:pPr algn="just"/>
            <a:r>
              <a:rPr lang="zh-CN" altLang="en-US" sz="2800" b="1" dirty="0">
                <a:solidFill>
                  <a:srgbClr val="CC3300"/>
                </a:solidFill>
              </a:rPr>
              <a:t>     </a:t>
            </a:r>
            <a:r>
              <a:rPr lang="en-US" altLang="zh-CN" sz="2800" b="1" dirty="0">
                <a:solidFill>
                  <a:schemeClr val="tx2"/>
                </a:solidFill>
              </a:rPr>
              <a:t>if</a:t>
            </a:r>
            <a:r>
              <a:rPr lang="en-US" altLang="zh-CN" sz="2800" dirty="0">
                <a:solidFill>
                  <a:schemeClr val="tx2"/>
                </a:solidFill>
              </a:rPr>
              <a:t> </a:t>
            </a:r>
            <a:r>
              <a:rPr lang="en-US" altLang="zh-CN" sz="2800" b="1" dirty="0" smtClean="0">
                <a:solidFill>
                  <a:schemeClr val="tx2"/>
                </a:solidFill>
              </a:rPr>
              <a:t>(</a:t>
            </a:r>
            <a:r>
              <a:rPr lang="en-US" altLang="zh-CN" sz="2800" dirty="0" err="1" smtClean="0">
                <a:solidFill>
                  <a:schemeClr val="tx2"/>
                </a:solidFill>
              </a:rPr>
              <a:t>frist</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err="1" smtClean="0">
                <a:solidFill>
                  <a:schemeClr val="tx2"/>
                </a:solidFill>
              </a:rPr>
              <a:t>tlink</a:t>
            </a:r>
            <a:r>
              <a:rPr lang="en-US" altLang="zh-CN" sz="2800" b="1" i="1" dirty="0" smtClean="0">
                <a:solidFill>
                  <a:schemeClr val="tx2"/>
                </a:solidFill>
              </a:rPr>
              <a:t>==</a:t>
            </a:r>
            <a:r>
              <a:rPr lang="en-US" altLang="zh-CN" sz="2800" dirty="0" smtClean="0">
                <a:solidFill>
                  <a:schemeClr val="tx2"/>
                </a:solidFill>
              </a:rPr>
              <a:t>NULL</a:t>
            </a:r>
            <a:r>
              <a:rPr lang="en-US" altLang="zh-CN" sz="2800" b="1" dirty="0" smtClean="0">
                <a:solidFill>
                  <a:schemeClr val="tx2"/>
                </a:solidFill>
              </a:rPr>
              <a:t>) </a:t>
            </a:r>
            <a:r>
              <a:rPr lang="zh-CN" altLang="en-US" sz="2800" b="1" dirty="0" smtClean="0">
                <a:solidFill>
                  <a:schemeClr val="tx2"/>
                </a:solidFill>
              </a:rPr>
              <a:t> </a:t>
            </a:r>
            <a:r>
              <a:rPr lang="en-US" altLang="zh-CN" sz="2800" b="1" dirty="0" smtClean="0">
                <a:solidFill>
                  <a:schemeClr val="tx2"/>
                </a:solidFill>
              </a:rPr>
              <a:t>return </a:t>
            </a:r>
            <a:r>
              <a:rPr lang="en-US" altLang="zh-CN" sz="2800" dirty="0">
                <a:solidFill>
                  <a:schemeClr val="tx2"/>
                </a:solidFill>
              </a:rPr>
              <a:t>false</a:t>
            </a:r>
            <a:r>
              <a:rPr lang="en-US" altLang="zh-CN" sz="2800" b="1" dirty="0">
                <a:solidFill>
                  <a:schemeClr val="tx2"/>
                </a:solidFill>
              </a:rPr>
              <a:t>;</a:t>
            </a:r>
          </a:p>
          <a:p>
            <a:pPr algn="just"/>
            <a:r>
              <a:rPr lang="en-US" altLang="zh-CN" sz="2800" b="1" dirty="0">
                <a:solidFill>
                  <a:schemeClr val="tx2"/>
                </a:solidFill>
              </a:rPr>
              <a:t>     else</a:t>
            </a:r>
            <a:r>
              <a:rPr lang="en-US" altLang="zh-CN" sz="2800" dirty="0">
                <a:solidFill>
                  <a:schemeClr val="tx2"/>
                </a:solidFill>
              </a:rPr>
              <a:t> </a:t>
            </a:r>
            <a:r>
              <a:rPr lang="en-US" altLang="zh-CN" sz="2800" b="1" dirty="0">
                <a:solidFill>
                  <a:schemeClr val="tx2"/>
                </a:solidFill>
              </a:rPr>
              <a:t>{</a:t>
            </a:r>
            <a:r>
              <a:rPr lang="en-US" altLang="zh-CN" sz="2800" dirty="0">
                <a:solidFill>
                  <a:schemeClr val="tx2"/>
                </a:solidFill>
              </a:rPr>
              <a:t> </a:t>
            </a:r>
          </a:p>
          <a:p>
            <a:pPr algn="just"/>
            <a:r>
              <a:rPr lang="en-US" altLang="zh-CN" sz="2800" dirty="0">
                <a:solidFill>
                  <a:schemeClr val="tx2"/>
                </a:solidFill>
              </a:rPr>
              <a:t>	 </a:t>
            </a:r>
            <a:r>
              <a:rPr lang="en-US" altLang="zh-CN" sz="2800" dirty="0" err="1">
                <a:solidFill>
                  <a:schemeClr val="tx2"/>
                </a:solidFill>
              </a:rPr>
              <a:t>lt</a:t>
            </a:r>
            <a:r>
              <a:rPr lang="en-US" altLang="zh-CN" sz="2800" b="1" dirty="0" err="1">
                <a:solidFill>
                  <a:schemeClr val="tx2"/>
                </a:solidFill>
              </a:rPr>
              <a:t>.</a:t>
            </a:r>
            <a:r>
              <a:rPr lang="en-US" altLang="zh-CN" sz="2800" dirty="0" err="1">
                <a:solidFill>
                  <a:schemeClr val="tx2"/>
                </a:solidFill>
              </a:rPr>
              <a:t>first</a:t>
            </a:r>
            <a:r>
              <a:rPr lang="en-US" altLang="zh-CN" sz="2800" b="1" dirty="0">
                <a:solidFill>
                  <a:schemeClr val="tx2"/>
                </a:solidFill>
              </a:rPr>
              <a:t>-&gt;</a:t>
            </a:r>
            <a:r>
              <a:rPr lang="en-US" altLang="zh-CN" sz="2800" dirty="0" err="1" smtClean="0">
                <a:solidFill>
                  <a:schemeClr val="tx2"/>
                </a:solidFill>
              </a:rPr>
              <a:t>utype</a:t>
            </a:r>
            <a:r>
              <a:rPr lang="en-US" altLang="zh-CN" sz="2800" b="1" dirty="0" smtClean="0">
                <a:solidFill>
                  <a:schemeClr val="tx2"/>
                </a:solidFill>
              </a:rPr>
              <a:t>=</a:t>
            </a:r>
            <a:r>
              <a:rPr lang="en-US" altLang="zh-CN" sz="2800" dirty="0" smtClean="0">
                <a:solidFill>
                  <a:schemeClr val="tx2"/>
                </a:solidFill>
              </a:rPr>
              <a:t>0</a:t>
            </a:r>
            <a:r>
              <a:rPr lang="en-US" altLang="zh-CN" sz="2800" b="1" dirty="0">
                <a:solidFill>
                  <a:schemeClr val="tx2"/>
                </a:solidFill>
              </a:rPr>
              <a:t>; </a:t>
            </a:r>
          </a:p>
          <a:p>
            <a:pPr algn="just"/>
            <a:r>
              <a:rPr lang="en-US" altLang="zh-CN" sz="2800" b="1" dirty="0">
                <a:solidFill>
                  <a:schemeClr val="tx2"/>
                </a:solidFill>
              </a:rPr>
              <a:t>           </a:t>
            </a:r>
            <a:r>
              <a:rPr lang="en-US" altLang="zh-CN" sz="2800" dirty="0" err="1">
                <a:solidFill>
                  <a:schemeClr val="tx2"/>
                </a:solidFill>
              </a:rPr>
              <a:t>lt</a:t>
            </a:r>
            <a:r>
              <a:rPr lang="en-US" altLang="zh-CN" sz="2800" b="1" dirty="0" err="1">
                <a:solidFill>
                  <a:schemeClr val="tx2"/>
                </a:solidFill>
              </a:rPr>
              <a:t>.</a:t>
            </a:r>
            <a:r>
              <a:rPr lang="en-US" altLang="zh-CN" sz="2800" dirty="0" err="1">
                <a:solidFill>
                  <a:schemeClr val="tx2"/>
                </a:solidFill>
              </a:rPr>
              <a:t>first</a:t>
            </a:r>
            <a:r>
              <a:rPr lang="en-US" altLang="zh-CN" sz="2800" b="1" dirty="0">
                <a:solidFill>
                  <a:schemeClr val="tx2"/>
                </a:solidFill>
              </a:rPr>
              <a:t>-&gt;</a:t>
            </a:r>
            <a:r>
              <a:rPr lang="en-US" altLang="zh-CN" sz="2800" dirty="0" smtClean="0">
                <a:solidFill>
                  <a:schemeClr val="tx2"/>
                </a:solidFill>
              </a:rPr>
              <a:t>info</a:t>
            </a:r>
            <a:r>
              <a:rPr lang="en-US" altLang="zh-CN" sz="2800" b="1" dirty="0" smtClean="0">
                <a:solidFill>
                  <a:schemeClr val="tx2"/>
                </a:solidFill>
              </a:rPr>
              <a:t>.</a:t>
            </a:r>
            <a:r>
              <a:rPr lang="en-US" altLang="zh-CN" sz="2800" dirty="0" smtClean="0">
                <a:solidFill>
                  <a:schemeClr val="tx2"/>
                </a:solidFill>
              </a:rPr>
              <a:t>ref</a:t>
            </a:r>
            <a:r>
              <a:rPr lang="en-US" altLang="zh-CN" sz="2800" b="1" dirty="0" smtClean="0">
                <a:solidFill>
                  <a:schemeClr val="tx2"/>
                </a:solidFill>
              </a:rPr>
              <a:t>=</a:t>
            </a:r>
            <a:r>
              <a:rPr lang="en-US" altLang="zh-CN" sz="2800" dirty="0" smtClean="0">
                <a:solidFill>
                  <a:schemeClr val="tx2"/>
                </a:solidFill>
              </a:rPr>
              <a:t>0</a:t>
            </a:r>
            <a:r>
              <a:rPr lang="en-US" altLang="zh-CN" sz="2800" b="1" dirty="0">
                <a:solidFill>
                  <a:schemeClr val="tx2"/>
                </a:solidFill>
              </a:rPr>
              <a:t>;</a:t>
            </a:r>
          </a:p>
          <a:p>
            <a:pPr algn="just"/>
            <a:r>
              <a:rPr lang="en-US" altLang="zh-CN" sz="2800" b="1" dirty="0">
                <a:solidFill>
                  <a:schemeClr val="tx2"/>
                </a:solidFill>
              </a:rPr>
              <a:t>           </a:t>
            </a:r>
            <a:r>
              <a:rPr lang="en-US" altLang="zh-CN" sz="2800" dirty="0" err="1">
                <a:solidFill>
                  <a:schemeClr val="tx2"/>
                </a:solidFill>
              </a:rPr>
              <a:t>lt</a:t>
            </a:r>
            <a:r>
              <a:rPr lang="en-US" altLang="zh-CN" sz="2800" b="1" dirty="0" err="1">
                <a:solidFill>
                  <a:schemeClr val="tx2"/>
                </a:solidFill>
              </a:rPr>
              <a:t>.</a:t>
            </a:r>
            <a:r>
              <a:rPr lang="en-US" altLang="zh-CN" sz="2800" dirty="0" err="1">
                <a:solidFill>
                  <a:schemeClr val="tx2"/>
                </a:solidFill>
              </a:rPr>
              <a:t>first</a:t>
            </a:r>
            <a:r>
              <a:rPr lang="en-US" altLang="zh-CN" sz="2800" b="1" dirty="0">
                <a:solidFill>
                  <a:schemeClr val="tx2"/>
                </a:solidFill>
              </a:rPr>
              <a:t>-&gt;</a:t>
            </a:r>
            <a:r>
              <a:rPr lang="en-US" altLang="zh-CN" sz="2800" dirty="0" err="1" smtClean="0">
                <a:solidFill>
                  <a:schemeClr val="tx2"/>
                </a:solidFill>
              </a:rPr>
              <a:t>tlink</a:t>
            </a:r>
            <a:r>
              <a:rPr lang="en-US" altLang="zh-CN" sz="2800" dirty="0" smtClean="0">
                <a:solidFill>
                  <a:schemeClr val="tx2"/>
                </a:solidFill>
              </a:rPr>
              <a:t>=Copy</a:t>
            </a:r>
            <a:r>
              <a:rPr lang="en-US" altLang="zh-CN" sz="2800" b="1" dirty="0" smtClean="0">
                <a:solidFill>
                  <a:schemeClr val="tx2"/>
                </a:solidFill>
              </a:rPr>
              <a:t>(</a:t>
            </a:r>
            <a:r>
              <a:rPr lang="en-US" altLang="zh-CN" sz="2800" dirty="0" smtClean="0">
                <a:solidFill>
                  <a:schemeClr val="tx2"/>
                </a:solidFill>
              </a:rPr>
              <a:t>first</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err="1">
                <a:solidFill>
                  <a:schemeClr val="tx2"/>
                </a:solidFill>
              </a:rPr>
              <a:t>tlink</a:t>
            </a:r>
            <a:r>
              <a:rPr lang="en-US" altLang="zh-CN" sz="2800" b="1" dirty="0">
                <a:solidFill>
                  <a:schemeClr val="tx2"/>
                </a:solidFill>
                <a:ea typeface="楷体_GB2312" pitchFamily="49" charset="-122"/>
              </a:rPr>
              <a:t>-&gt;</a:t>
            </a:r>
            <a:r>
              <a:rPr lang="en-US" altLang="zh-CN" sz="2800" dirty="0" err="1" smtClean="0">
                <a:solidFill>
                  <a:schemeClr val="tx2"/>
                </a:solidFill>
              </a:rPr>
              <a:t>tlink</a:t>
            </a:r>
            <a:r>
              <a:rPr lang="en-US" altLang="zh-CN" sz="2800" b="1" dirty="0" smtClean="0">
                <a:solidFill>
                  <a:schemeClr val="tx2"/>
                </a:solidFill>
              </a:rPr>
              <a:t>);</a:t>
            </a:r>
            <a:endParaRPr lang="en-US" altLang="zh-CN" sz="2800" b="1" dirty="0">
              <a:solidFill>
                <a:schemeClr val="tx2"/>
              </a:solidFill>
            </a:endParaRPr>
          </a:p>
          <a:p>
            <a:pPr algn="just"/>
            <a:r>
              <a:rPr lang="en-US" altLang="zh-CN" sz="2800" b="1" dirty="0">
                <a:solidFill>
                  <a:schemeClr val="tx2"/>
                </a:solidFill>
              </a:rPr>
              <a:t>     } </a:t>
            </a:r>
          </a:p>
          <a:p>
            <a:pPr algn="just"/>
            <a:r>
              <a:rPr lang="en-US" altLang="zh-CN" sz="2800" b="1" dirty="0">
                <a:solidFill>
                  <a:schemeClr val="tx2"/>
                </a:solidFill>
              </a:rPr>
              <a:t>     return </a:t>
            </a:r>
            <a:r>
              <a:rPr lang="en-US" altLang="zh-CN" sz="2800" dirty="0">
                <a:solidFill>
                  <a:schemeClr val="tx2"/>
                </a:solidFill>
              </a:rPr>
              <a:t>true</a:t>
            </a:r>
            <a:r>
              <a:rPr lang="en-US" altLang="zh-CN" sz="2800" b="1" dirty="0">
                <a:solidFill>
                  <a:schemeClr val="tx2"/>
                </a:solidFill>
              </a:rPr>
              <a:t>;</a:t>
            </a:r>
            <a:r>
              <a:rPr lang="en-US" altLang="zh-CN" sz="2800" dirty="0">
                <a:solidFill>
                  <a:schemeClr val="tx2"/>
                </a:solidFill>
              </a:rPr>
              <a:t> </a:t>
            </a:r>
          </a:p>
          <a:p>
            <a:pPr algn="just"/>
            <a:r>
              <a:rPr lang="en-US" altLang="zh-CN" sz="2800" b="1" dirty="0">
                <a:solidFill>
                  <a:schemeClr val="tx2"/>
                </a:solidFill>
              </a:rPr>
              <a:t>}</a:t>
            </a:r>
            <a:r>
              <a:rPr lang="en-US" altLang="zh-CN" sz="2800" dirty="0">
                <a:solidFill>
                  <a:schemeClr val="tx2"/>
                </a:solidFill>
              </a:rPr>
              <a:t>   </a:t>
            </a:r>
          </a:p>
        </p:txBody>
      </p:sp>
    </p:spTree>
  </p:cSld>
  <p:clrMapOvr>
    <a:masterClrMapping/>
  </p:clrMapOvr>
  <p:transition>
    <p:strips dir="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76</a:t>
            </a:fld>
            <a:endParaRPr lang="en-US" altLang="zh-CN"/>
          </a:p>
        </p:txBody>
      </p:sp>
      <p:sp>
        <p:nvSpPr>
          <p:cNvPr id="3" name="Text Box 4"/>
          <p:cNvSpPr txBox="1">
            <a:spLocks noChangeArrowheads="1"/>
          </p:cNvSpPr>
          <p:nvPr/>
        </p:nvSpPr>
        <p:spPr bwMode="auto">
          <a:xfrm>
            <a:off x="539750" y="620713"/>
            <a:ext cx="8077200" cy="5262562"/>
          </a:xfrm>
          <a:prstGeom prst="rect">
            <a:avLst/>
          </a:prstGeom>
          <a:noFill/>
          <a:ln w="9525">
            <a:noFill/>
            <a:miter lim="800000"/>
            <a:headEnd/>
            <a:tailEnd/>
          </a:ln>
        </p:spPr>
        <p:txBody>
          <a:bodyPr>
            <a:spAutoFit/>
          </a:bodyPr>
          <a:lstStyle/>
          <a:p>
            <a:pPr algn="just"/>
            <a:r>
              <a:rPr lang="en-US" altLang="zh-CN" b="1" dirty="0">
                <a:solidFill>
                  <a:schemeClr val="tx2"/>
                </a:solidFill>
              </a:rPr>
              <a:t>template &lt;class Type&gt;</a:t>
            </a:r>
            <a:r>
              <a:rPr lang="en-US" altLang="zh-CN" dirty="0">
                <a:solidFill>
                  <a:schemeClr val="tx2"/>
                </a:solidFill>
              </a:rPr>
              <a: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a:t>
            </a:r>
            <a:r>
              <a:rPr lang="en-US" altLang="zh-CN" dirty="0">
                <a:solidFill>
                  <a:schemeClr val="tx2"/>
                </a:solidFill>
              </a:rPr>
              <a:t> </a:t>
            </a:r>
            <a:r>
              <a:rPr lang="en-US" altLang="zh-CN" dirty="0" err="1">
                <a:solidFill>
                  <a:schemeClr val="tx2"/>
                </a:solidFill>
              </a:rPr>
              <a:t>GenList</a:t>
            </a:r>
            <a:r>
              <a:rPr lang="en-US" altLang="zh-CN" b="1" dirty="0">
                <a:solidFill>
                  <a:schemeClr val="tx2"/>
                </a:solidFill>
              </a:rPr>
              <a:t> &lt;Type&gt;</a:t>
            </a:r>
            <a:r>
              <a:rPr lang="en-US" altLang="zh-CN" dirty="0">
                <a:solidFill>
                  <a:schemeClr val="tx2"/>
                </a:solidFill>
              </a:rPr>
              <a:t> </a:t>
            </a:r>
            <a:r>
              <a:rPr lang="en-US" altLang="zh-CN" b="1" dirty="0">
                <a:solidFill>
                  <a:schemeClr val="tx2"/>
                </a:solidFill>
              </a:rPr>
              <a:t>::</a:t>
            </a:r>
          </a:p>
          <a:p>
            <a:pPr algn="just"/>
            <a:r>
              <a:rPr lang="en-US" altLang="zh-CN" dirty="0" smtClean="0">
                <a:solidFill>
                  <a:schemeClr val="tx2"/>
                </a:solidFill>
              </a:rPr>
              <a:t>First</a:t>
            </a:r>
            <a:r>
              <a:rPr lang="en-US" altLang="zh-CN" b="1" dirty="0" smtClean="0">
                <a:solidFill>
                  <a:schemeClr val="tx2"/>
                </a:solidFill>
              </a:rPr>
              <a:t>( </a:t>
            </a:r>
            <a:r>
              <a:rPr lang="en-US" altLang="zh-CN" b="1" dirty="0">
                <a:solidFill>
                  <a:schemeClr val="tx2"/>
                </a:solidFill>
              </a:rPr>
              <a:t>)</a:t>
            </a:r>
            <a:r>
              <a:rPr lang="en-US" altLang="zh-CN" dirty="0">
                <a:solidFill>
                  <a:schemeClr val="tx2"/>
                </a:solidFill>
              </a:rPr>
              <a:t> </a:t>
            </a:r>
            <a:r>
              <a:rPr lang="en-US" altLang="zh-CN" b="1" dirty="0">
                <a:solidFill>
                  <a:schemeClr val="tx2"/>
                </a:solidFill>
              </a:rPr>
              <a:t>{</a:t>
            </a:r>
          </a:p>
          <a:p>
            <a:pPr algn="just"/>
            <a:r>
              <a:rPr lang="en-US" altLang="zh-CN" b="1" dirty="0">
                <a:solidFill>
                  <a:srgbClr val="0000CC"/>
                </a:solidFill>
                <a:ea typeface="隶书" pitchFamily="49" charset="-122"/>
              </a:rPr>
              <a:t>//</a:t>
            </a:r>
            <a:r>
              <a:rPr lang="zh-CN" altLang="en-US" dirty="0">
                <a:solidFill>
                  <a:srgbClr val="0000CC"/>
                </a:solidFill>
                <a:ea typeface="隶书" pitchFamily="49" charset="-122"/>
              </a:rPr>
              <a:t>返回广义表的第一个元素</a:t>
            </a:r>
          </a:p>
          <a:p>
            <a:pPr algn="just"/>
            <a:r>
              <a:rPr lang="en-US" altLang="zh-CN" b="1" dirty="0">
                <a:solidFill>
                  <a:srgbClr val="0000CC"/>
                </a:solidFill>
                <a:ea typeface="隶书" pitchFamily="49" charset="-122"/>
              </a:rPr>
              <a:t>//</a:t>
            </a:r>
            <a:r>
              <a:rPr lang="zh-CN" altLang="en-US" dirty="0">
                <a:solidFill>
                  <a:srgbClr val="0000CC"/>
                </a:solidFill>
                <a:ea typeface="隶书" pitchFamily="49" charset="-122"/>
              </a:rPr>
              <a:t>若表空，则</a:t>
            </a:r>
            <a:r>
              <a:rPr lang="zh-CN" altLang="en-US" dirty="0" smtClean="0">
                <a:solidFill>
                  <a:srgbClr val="0000CC"/>
                </a:solidFill>
                <a:ea typeface="隶书" pitchFamily="49" charset="-122"/>
              </a:rPr>
              <a:t>返回</a:t>
            </a:r>
            <a:r>
              <a:rPr lang="en-US" altLang="zh-CN" b="1" dirty="0" smtClean="0">
                <a:solidFill>
                  <a:srgbClr val="CC0066"/>
                </a:solidFill>
                <a:ea typeface="隶书" pitchFamily="49" charset="-122"/>
              </a:rPr>
              <a:t>NULL</a:t>
            </a:r>
            <a:endParaRPr lang="en-US" altLang="zh-CN" b="1" dirty="0">
              <a:solidFill>
                <a:schemeClr val="accent2"/>
              </a:solidFill>
              <a:ea typeface="隶书" pitchFamily="49" charset="-122"/>
            </a:endParaRPr>
          </a:p>
          <a:p>
            <a:pPr algn="just"/>
            <a:r>
              <a:rPr lang="en-US" altLang="zh-CN" b="1" dirty="0">
                <a:solidFill>
                  <a:schemeClr val="tx2"/>
                </a:solidFill>
              </a:rPr>
              <a:t>    if</a:t>
            </a:r>
            <a:r>
              <a:rPr lang="en-US" altLang="zh-CN" dirty="0">
                <a:solidFill>
                  <a:schemeClr val="tx2"/>
                </a:solidFill>
              </a:rPr>
              <a:t> </a:t>
            </a:r>
            <a:r>
              <a:rPr lang="en-US" altLang="zh-CN" b="1" dirty="0" smtClean="0">
                <a:solidFill>
                  <a:schemeClr val="tx2"/>
                </a:solidFill>
              </a:rPr>
              <a:t>(</a:t>
            </a:r>
            <a:r>
              <a:rPr lang="en-US" altLang="zh-CN" dirty="0" smtClean="0">
                <a:solidFill>
                  <a:schemeClr val="tx2"/>
                </a:solidFill>
              </a:rPr>
              <a:t>first</a:t>
            </a:r>
            <a:r>
              <a:rPr lang="en-US" altLang="zh-CN" b="1" dirty="0" smtClean="0">
                <a:solidFill>
                  <a:schemeClr val="tx2"/>
                </a:solidFill>
                <a:ea typeface="楷体_GB2312" pitchFamily="49" charset="-122"/>
              </a:rPr>
              <a:t>-</a:t>
            </a:r>
            <a:r>
              <a:rPr lang="en-US" altLang="zh-CN" b="1" dirty="0">
                <a:solidFill>
                  <a:schemeClr val="tx2"/>
                </a:solidFill>
                <a:ea typeface="楷体_GB2312" pitchFamily="49" charset="-122"/>
              </a:rPr>
              <a:t>&gt;</a:t>
            </a:r>
            <a:r>
              <a:rPr lang="en-US" altLang="zh-CN" dirty="0" err="1" smtClean="0">
                <a:solidFill>
                  <a:schemeClr val="tx2"/>
                </a:solidFill>
              </a:rPr>
              <a:t>tlink</a:t>
            </a:r>
            <a:r>
              <a:rPr lang="en-US" altLang="zh-CN" b="1" dirty="0" smtClean="0">
                <a:solidFill>
                  <a:schemeClr val="tx2"/>
                </a:solidFill>
              </a:rPr>
              <a:t>==</a:t>
            </a:r>
            <a:r>
              <a:rPr lang="en-US" altLang="zh-CN" dirty="0" smtClean="0">
                <a:solidFill>
                  <a:schemeClr val="tx2"/>
                </a:solidFill>
              </a:rPr>
              <a:t>NULL</a:t>
            </a:r>
            <a:r>
              <a:rPr lang="en-US" altLang="zh-CN" b="1" dirty="0" smtClean="0">
                <a:solidFill>
                  <a:schemeClr val="tx2"/>
                </a:solidFill>
              </a:rPr>
              <a:t>) </a:t>
            </a:r>
            <a:r>
              <a:rPr lang="en-US" altLang="zh-CN" dirty="0" smtClean="0">
                <a:solidFill>
                  <a:schemeClr val="tx2"/>
                </a:solidFill>
              </a:rPr>
              <a:t> </a:t>
            </a:r>
            <a:r>
              <a:rPr lang="en-US" altLang="zh-CN" b="1" dirty="0">
                <a:solidFill>
                  <a:schemeClr val="tx2"/>
                </a:solidFill>
              </a:rPr>
              <a:t>return</a:t>
            </a:r>
            <a:r>
              <a:rPr lang="en-US" altLang="zh-CN" dirty="0">
                <a:solidFill>
                  <a:schemeClr val="tx2"/>
                </a:solidFill>
              </a:rPr>
              <a:t> NULL</a:t>
            </a:r>
            <a:r>
              <a:rPr lang="en-US" altLang="zh-CN" b="1" dirty="0">
                <a:solidFill>
                  <a:schemeClr val="tx2"/>
                </a:solidFill>
              </a:rPr>
              <a:t>;</a:t>
            </a:r>
            <a:endParaRPr lang="en-US" altLang="zh-CN" dirty="0">
              <a:solidFill>
                <a:schemeClr val="tx2"/>
              </a:solidFill>
            </a:endParaRPr>
          </a:p>
          <a:p>
            <a:pPr algn="just"/>
            <a:r>
              <a:rPr lang="en-US" altLang="zh-CN" dirty="0">
                <a:solidFill>
                  <a:schemeClr val="tx2"/>
                </a:solidFill>
              </a:rPr>
              <a:t>    </a:t>
            </a:r>
            <a:r>
              <a:rPr lang="en-US" altLang="zh-CN" b="1" dirty="0">
                <a:solidFill>
                  <a:schemeClr val="tx2"/>
                </a:solidFill>
              </a:rPr>
              <a:t>else return</a:t>
            </a:r>
            <a:r>
              <a:rPr lang="en-US" altLang="zh-CN" dirty="0">
                <a:solidFill>
                  <a:schemeClr val="tx2"/>
                </a:solidFill>
              </a:rPr>
              <a:t> first</a:t>
            </a:r>
            <a:r>
              <a:rPr lang="en-US" altLang="zh-CN" b="1" dirty="0">
                <a:solidFill>
                  <a:schemeClr val="tx2"/>
                </a:solidFill>
                <a:ea typeface="楷体_GB2312" pitchFamily="49" charset="-122"/>
              </a:rPr>
              <a:t>-&gt;</a:t>
            </a:r>
            <a:r>
              <a:rPr lang="en-US" altLang="zh-CN" dirty="0" err="1">
                <a:solidFill>
                  <a:schemeClr val="tx2"/>
                </a:solidFill>
              </a:rPr>
              <a:t>tlink</a:t>
            </a:r>
            <a:r>
              <a:rPr lang="en-US" altLang="zh-CN" b="1" dirty="0">
                <a:solidFill>
                  <a:schemeClr val="tx2"/>
                </a:solidFill>
              </a:rPr>
              <a:t>;</a:t>
            </a:r>
            <a:endParaRPr lang="en-US" altLang="zh-CN" dirty="0">
              <a:solidFill>
                <a:schemeClr val="tx2"/>
              </a:solidFill>
            </a:endParaRPr>
          </a:p>
          <a:p>
            <a:pPr algn="just"/>
            <a:r>
              <a:rPr lang="en-US" altLang="zh-CN" b="1" dirty="0">
                <a:solidFill>
                  <a:schemeClr val="tx2"/>
                </a:solidFill>
              </a:rPr>
              <a:t>}</a:t>
            </a:r>
            <a:endParaRPr lang="en-US" altLang="zh-CN" dirty="0">
              <a:solidFill>
                <a:schemeClr val="tx2"/>
              </a:solidFill>
            </a:endParaRPr>
          </a:p>
          <a:p>
            <a:pPr algn="just"/>
            <a:endParaRPr lang="en-US" altLang="zh-CN" dirty="0">
              <a:solidFill>
                <a:schemeClr val="tx2"/>
              </a:solidFill>
            </a:endParaRPr>
          </a:p>
          <a:p>
            <a:pPr algn="just"/>
            <a:r>
              <a:rPr lang="en-US" altLang="zh-CN" b="1" dirty="0">
                <a:solidFill>
                  <a:schemeClr val="tx2"/>
                </a:solidFill>
              </a:rPr>
              <a:t>template &lt;class Type&gt;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a:t>
            </a:r>
            <a:r>
              <a:rPr lang="en-US" altLang="zh-CN" dirty="0">
                <a:solidFill>
                  <a:schemeClr val="tx2"/>
                </a:solidFill>
              </a:rPr>
              <a:t> </a:t>
            </a:r>
            <a:r>
              <a:rPr lang="en-US" altLang="zh-CN" dirty="0" err="1">
                <a:solidFill>
                  <a:schemeClr val="tx2"/>
                </a:solidFill>
              </a:rPr>
              <a:t>GenList</a:t>
            </a:r>
            <a:r>
              <a:rPr lang="en-US" altLang="zh-CN" dirty="0">
                <a:solidFill>
                  <a:schemeClr val="tx2"/>
                </a:solidFill>
              </a:rPr>
              <a:t> </a:t>
            </a:r>
            <a:r>
              <a:rPr lang="en-US" altLang="zh-CN" b="1" dirty="0">
                <a:solidFill>
                  <a:schemeClr val="tx2"/>
                </a:solidFill>
              </a:rPr>
              <a:t>&lt;Type&gt; :: </a:t>
            </a:r>
          </a:p>
          <a:p>
            <a:pPr algn="just"/>
            <a:r>
              <a:rPr lang="en-US" altLang="zh-CN" dirty="0" smtClean="0">
                <a:solidFill>
                  <a:schemeClr val="tx2"/>
                </a:solidFill>
              </a:rPr>
              <a:t>Next</a:t>
            </a:r>
            <a:r>
              <a:rPr lang="en-US" altLang="zh-CN" b="1" dirty="0" smtClean="0">
                <a:solidFill>
                  <a:schemeClr val="tx2"/>
                </a:solidFill>
              </a:rPr>
              <a:t>(</a:t>
            </a:r>
            <a:r>
              <a:rPr lang="en-US" altLang="zh-CN" dirty="0" err="1" smtClean="0">
                <a:solidFill>
                  <a:schemeClr val="tx2"/>
                </a:solidFill>
              </a:rPr>
              <a:t>GenListNode</a:t>
            </a:r>
            <a:r>
              <a:rPr lang="en-US" altLang="zh-CN" dirty="0" smtClean="0">
                <a:solidFill>
                  <a:schemeClr val="tx2"/>
                </a:solidFill>
              </a:rPr>
              <a:t> </a:t>
            </a:r>
            <a:r>
              <a:rPr lang="en-US" altLang="zh-CN" b="1" dirty="0">
                <a:solidFill>
                  <a:schemeClr val="tx2"/>
                </a:solidFill>
              </a:rPr>
              <a:t>&lt;Type&gt; *</a:t>
            </a:r>
            <a:r>
              <a:rPr lang="en-US" altLang="zh-CN" dirty="0" err="1" smtClean="0">
                <a:solidFill>
                  <a:schemeClr val="tx2"/>
                </a:solidFill>
              </a:rPr>
              <a:t>elem</a:t>
            </a:r>
            <a:r>
              <a:rPr lang="en-US" altLang="zh-CN" b="1" dirty="0" smtClean="0">
                <a:solidFill>
                  <a:schemeClr val="tx2"/>
                </a:solidFill>
              </a:rPr>
              <a:t>)</a:t>
            </a:r>
            <a:r>
              <a:rPr lang="en-US" altLang="zh-CN" dirty="0" smtClean="0">
                <a:solidFill>
                  <a:schemeClr val="tx2"/>
                </a:solidFill>
              </a:rPr>
              <a:t> </a:t>
            </a:r>
            <a:r>
              <a:rPr lang="en-US" altLang="zh-CN" b="1" dirty="0">
                <a:solidFill>
                  <a:schemeClr val="tx2"/>
                </a:solidFill>
              </a:rPr>
              <a:t>{</a:t>
            </a:r>
          </a:p>
          <a:p>
            <a:pPr algn="just"/>
            <a:r>
              <a:rPr lang="en-US" altLang="zh-CN" b="1" dirty="0">
                <a:solidFill>
                  <a:srgbClr val="0000CC"/>
                </a:solidFill>
                <a:ea typeface="隶书" pitchFamily="49" charset="-122"/>
              </a:rPr>
              <a:t>//</a:t>
            </a:r>
            <a:r>
              <a:rPr lang="zh-CN" altLang="en-US" dirty="0">
                <a:solidFill>
                  <a:srgbClr val="0000CC"/>
                </a:solidFill>
                <a:ea typeface="隶书" pitchFamily="49" charset="-122"/>
              </a:rPr>
              <a:t>返回表</a:t>
            </a:r>
            <a:r>
              <a:rPr lang="zh-CN" altLang="en-US" dirty="0" smtClean="0">
                <a:solidFill>
                  <a:srgbClr val="0000CC"/>
                </a:solidFill>
                <a:ea typeface="隶书" pitchFamily="49" charset="-122"/>
              </a:rPr>
              <a:t>元素</a:t>
            </a:r>
            <a:r>
              <a:rPr lang="en-US" altLang="zh-CN" b="1" dirty="0" err="1" smtClean="0">
                <a:solidFill>
                  <a:srgbClr val="CC0066"/>
                </a:solidFill>
                <a:ea typeface="隶书" pitchFamily="49" charset="-122"/>
              </a:rPr>
              <a:t>elem</a:t>
            </a:r>
            <a:r>
              <a:rPr lang="zh-CN" altLang="en-US" dirty="0" smtClean="0">
                <a:solidFill>
                  <a:srgbClr val="0000CC"/>
                </a:solidFill>
                <a:ea typeface="隶书" pitchFamily="49" charset="-122"/>
              </a:rPr>
              <a:t>的</a:t>
            </a:r>
            <a:r>
              <a:rPr lang="zh-CN" altLang="en-US" dirty="0">
                <a:solidFill>
                  <a:srgbClr val="0000CC"/>
                </a:solidFill>
                <a:ea typeface="隶书" pitchFamily="49" charset="-122"/>
              </a:rPr>
              <a:t>直接后继元素</a:t>
            </a:r>
          </a:p>
          <a:p>
            <a:pPr algn="just"/>
            <a:r>
              <a:rPr lang="zh-CN" altLang="en-US" b="1" dirty="0">
                <a:solidFill>
                  <a:schemeClr val="tx2"/>
                </a:solidFill>
              </a:rPr>
              <a:t>    </a:t>
            </a:r>
            <a:r>
              <a:rPr lang="en-US" altLang="zh-CN" b="1" dirty="0">
                <a:solidFill>
                  <a:schemeClr val="tx2"/>
                </a:solidFill>
              </a:rPr>
              <a:t>if </a:t>
            </a:r>
            <a:r>
              <a:rPr lang="en-US" altLang="zh-CN" b="1" dirty="0" smtClean="0">
                <a:solidFill>
                  <a:schemeClr val="tx2"/>
                </a:solidFill>
              </a:rPr>
              <a:t>(</a:t>
            </a:r>
            <a:r>
              <a:rPr lang="en-US" altLang="zh-CN" dirty="0" err="1" smtClean="0">
                <a:solidFill>
                  <a:schemeClr val="tx2"/>
                </a:solidFill>
              </a:rPr>
              <a:t>elem</a:t>
            </a:r>
            <a:r>
              <a:rPr lang="en-US" altLang="zh-CN" b="1" dirty="0" smtClean="0">
                <a:solidFill>
                  <a:schemeClr val="tx2"/>
                </a:solidFill>
                <a:ea typeface="楷体_GB2312" pitchFamily="49" charset="-122"/>
              </a:rPr>
              <a:t>-</a:t>
            </a:r>
            <a:r>
              <a:rPr lang="en-US" altLang="zh-CN" b="1" dirty="0">
                <a:solidFill>
                  <a:schemeClr val="tx2"/>
                </a:solidFill>
                <a:ea typeface="楷体_GB2312" pitchFamily="49" charset="-122"/>
              </a:rPr>
              <a:t>&gt;</a:t>
            </a:r>
            <a:r>
              <a:rPr lang="en-US" altLang="zh-CN" dirty="0" err="1" smtClean="0">
                <a:solidFill>
                  <a:schemeClr val="tx2"/>
                </a:solidFill>
              </a:rPr>
              <a:t>tlink</a:t>
            </a:r>
            <a:r>
              <a:rPr lang="en-US" altLang="zh-CN" b="1" dirty="0" smtClean="0">
                <a:solidFill>
                  <a:schemeClr val="tx2"/>
                </a:solidFill>
              </a:rPr>
              <a:t>==</a:t>
            </a:r>
            <a:r>
              <a:rPr lang="en-US" altLang="zh-CN" dirty="0" smtClean="0">
                <a:solidFill>
                  <a:schemeClr val="tx2"/>
                </a:solidFill>
              </a:rPr>
              <a:t>NULL</a:t>
            </a:r>
            <a:r>
              <a:rPr lang="en-US" altLang="zh-CN" b="1" dirty="0" smtClean="0">
                <a:solidFill>
                  <a:schemeClr val="tx2"/>
                </a:solidFill>
              </a:rPr>
              <a:t>)</a:t>
            </a:r>
            <a:r>
              <a:rPr lang="en-US" altLang="zh-CN" dirty="0" smtClean="0">
                <a:solidFill>
                  <a:schemeClr val="tx2"/>
                </a:solidFill>
              </a:rPr>
              <a:t>  </a:t>
            </a:r>
            <a:r>
              <a:rPr lang="en-US" altLang="zh-CN" b="1" dirty="0" smtClean="0">
                <a:solidFill>
                  <a:schemeClr val="tx2"/>
                </a:solidFill>
              </a:rPr>
              <a:t>return</a:t>
            </a:r>
            <a:r>
              <a:rPr lang="en-US" altLang="zh-CN" dirty="0" smtClean="0">
                <a:solidFill>
                  <a:schemeClr val="tx2"/>
                </a:solidFill>
              </a:rPr>
              <a:t> </a:t>
            </a:r>
            <a:r>
              <a:rPr lang="en-US" altLang="zh-CN" dirty="0">
                <a:solidFill>
                  <a:schemeClr val="tx2"/>
                </a:solidFill>
              </a:rPr>
              <a:t>NULL</a:t>
            </a:r>
            <a:r>
              <a:rPr lang="en-US" altLang="zh-CN" b="1" dirty="0">
                <a:solidFill>
                  <a:schemeClr val="tx2"/>
                </a:solidFill>
              </a:rPr>
              <a:t>;</a:t>
            </a:r>
            <a:endParaRPr lang="en-US" altLang="zh-CN" dirty="0">
              <a:solidFill>
                <a:schemeClr val="tx2"/>
              </a:solidFill>
            </a:endParaRPr>
          </a:p>
          <a:p>
            <a:pPr algn="just"/>
            <a:r>
              <a:rPr lang="en-US" altLang="zh-CN" dirty="0">
                <a:solidFill>
                  <a:schemeClr val="tx2"/>
                </a:solidFill>
              </a:rPr>
              <a:t>    </a:t>
            </a:r>
            <a:r>
              <a:rPr lang="en-US" altLang="zh-CN" b="1" dirty="0">
                <a:solidFill>
                  <a:schemeClr val="tx2"/>
                </a:solidFill>
              </a:rPr>
              <a:t>else return</a:t>
            </a:r>
            <a:r>
              <a:rPr lang="en-US" altLang="zh-CN" dirty="0">
                <a:solidFill>
                  <a:schemeClr val="tx2"/>
                </a:solidFill>
              </a:rPr>
              <a:t> </a:t>
            </a:r>
            <a:r>
              <a:rPr lang="en-US" altLang="zh-CN" dirty="0" err="1">
                <a:solidFill>
                  <a:schemeClr val="tx2"/>
                </a:solidFill>
              </a:rPr>
              <a:t>elem</a:t>
            </a:r>
            <a:r>
              <a:rPr lang="en-US" altLang="zh-CN" b="1" dirty="0">
                <a:solidFill>
                  <a:schemeClr val="tx2"/>
                </a:solidFill>
                <a:ea typeface="楷体_GB2312" pitchFamily="49" charset="-122"/>
              </a:rPr>
              <a:t>-&gt;</a:t>
            </a:r>
            <a:r>
              <a:rPr lang="en-US" altLang="zh-CN" dirty="0" err="1">
                <a:solidFill>
                  <a:schemeClr val="tx2"/>
                </a:solidFill>
              </a:rPr>
              <a:t>tlink</a:t>
            </a:r>
            <a:r>
              <a:rPr lang="en-US" altLang="zh-CN" b="1" dirty="0">
                <a:solidFill>
                  <a:schemeClr val="tx2"/>
                </a:solidFill>
              </a:rPr>
              <a:t>;</a:t>
            </a:r>
            <a:endParaRPr lang="en-US" altLang="zh-CN" dirty="0">
              <a:solidFill>
                <a:schemeClr val="tx2"/>
              </a:solidFill>
            </a:endParaRPr>
          </a:p>
          <a:p>
            <a:pPr algn="just"/>
            <a:r>
              <a:rPr lang="en-US" altLang="zh-CN" b="1" dirty="0">
                <a:solidFill>
                  <a:schemeClr val="tx2"/>
                </a:solidFill>
              </a:rPr>
              <a: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 calcmode="lin" valueType="num">
                                      <p:cBhvr additive="base">
                                        <p:cTn id="2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77</a:t>
            </a:fld>
            <a:endParaRPr lang="en-US" altLang="zh-CN"/>
          </a:p>
        </p:txBody>
      </p:sp>
      <p:sp>
        <p:nvSpPr>
          <p:cNvPr id="3" name="Rectangle 4"/>
          <p:cNvSpPr>
            <a:spLocks noChangeArrowheads="1"/>
          </p:cNvSpPr>
          <p:nvPr/>
        </p:nvSpPr>
        <p:spPr bwMode="auto">
          <a:xfrm>
            <a:off x="2124075" y="692150"/>
            <a:ext cx="4462463" cy="731838"/>
          </a:xfrm>
          <a:prstGeom prst="rect">
            <a:avLst/>
          </a:prstGeom>
          <a:noFill/>
          <a:ln w="9525">
            <a:noFill/>
            <a:miter lim="800000"/>
            <a:headEnd/>
            <a:tailEnd/>
          </a:ln>
          <a:effectLst/>
        </p:spPr>
        <p:txBody>
          <a:bodyPr anchor="ctr"/>
          <a:lstStyle/>
          <a:p>
            <a:pPr algn="ctr">
              <a:defRPr/>
            </a:pPr>
            <a:r>
              <a:rPr lang="zh-CN" altLang="en-US" sz="4000" b="1" u="sng" dirty="0">
                <a:solidFill>
                  <a:srgbClr val="336600"/>
                </a:solidFill>
                <a:effectLst>
                  <a:outerShdw blurRad="38100" dist="38100" dir="2700000" algn="tl">
                    <a:srgbClr val="C0C0C0"/>
                  </a:outerShdw>
                </a:effectLst>
                <a:ea typeface="仿宋_GB2312" pitchFamily="49" charset="-122"/>
              </a:rPr>
              <a:t>广义表的递归算法</a:t>
            </a:r>
          </a:p>
        </p:txBody>
      </p:sp>
      <p:sp>
        <p:nvSpPr>
          <p:cNvPr id="4" name="Rectangle 5"/>
          <p:cNvSpPr>
            <a:spLocks noChangeArrowheads="1"/>
          </p:cNvSpPr>
          <p:nvPr/>
        </p:nvSpPr>
        <p:spPr bwMode="auto">
          <a:xfrm>
            <a:off x="611188" y="1557338"/>
            <a:ext cx="7772400" cy="4114800"/>
          </a:xfrm>
          <a:prstGeom prst="rect">
            <a:avLst/>
          </a:prstGeom>
          <a:noFill/>
          <a:ln w="9525">
            <a:noFill/>
            <a:miter lim="800000"/>
            <a:headEnd/>
            <a:tailEnd/>
          </a:ln>
          <a:effectLst/>
        </p:spPr>
        <p:txBody>
          <a:bodyPr/>
          <a:lstStyle/>
          <a:p>
            <a:pPr marL="342900" indent="-342900" algn="ctr">
              <a:spcBef>
                <a:spcPct val="20000"/>
              </a:spcBef>
              <a:defRPr/>
            </a:pPr>
            <a:r>
              <a:rPr lang="zh-CN" altLang="en-US" sz="3600" b="1" u="sng" dirty="0">
                <a:solidFill>
                  <a:schemeClr val="accent2"/>
                </a:solidFill>
                <a:effectLst>
                  <a:outerShdw blurRad="38100" dist="38100" dir="2700000" algn="tl">
                    <a:srgbClr val="C0C0C0"/>
                  </a:outerShdw>
                </a:effectLst>
                <a:ea typeface="仿宋_GB2312" pitchFamily="49" charset="-122"/>
              </a:rPr>
              <a:t>广义表的复制算法</a:t>
            </a:r>
          </a:p>
          <a:p>
            <a:pPr marL="342900" indent="-342900">
              <a:spcBef>
                <a:spcPct val="20000"/>
              </a:spcBef>
              <a:buClr>
                <a:schemeClr val="tx2"/>
              </a:buClr>
              <a:buFontTx/>
              <a:buChar char="•"/>
              <a:defRPr/>
            </a:pPr>
            <a:r>
              <a:rPr lang="zh-CN" altLang="en-US" sz="3200" b="1" dirty="0">
                <a:solidFill>
                  <a:srgbClr val="993300"/>
                </a:solidFill>
                <a:effectLst>
                  <a:outerShdw blurRad="38100" dist="38100" dir="2700000" algn="tl">
                    <a:srgbClr val="C0C0C0"/>
                  </a:outerShdw>
                </a:effectLst>
                <a:ea typeface="仿宋_GB2312" pitchFamily="49" charset="-122"/>
              </a:rPr>
              <a:t>任何一个非空的广义表均可分为表头、表尾两个部分，则一对确定的表头和表尾可唯一确定一个广义表。</a:t>
            </a:r>
          </a:p>
          <a:p>
            <a:pPr marL="342900" indent="-342900">
              <a:spcBef>
                <a:spcPct val="20000"/>
              </a:spcBef>
              <a:buClr>
                <a:schemeClr val="tx2"/>
              </a:buClr>
              <a:buFontTx/>
              <a:buChar char="•"/>
              <a:defRPr/>
            </a:pPr>
            <a:r>
              <a:rPr lang="zh-CN" altLang="en-US" sz="3200" b="1" dirty="0">
                <a:solidFill>
                  <a:srgbClr val="993300"/>
                </a:solidFill>
                <a:effectLst>
                  <a:outerShdw blurRad="38100" dist="38100" dir="2700000" algn="tl">
                    <a:srgbClr val="C0C0C0"/>
                  </a:outerShdw>
                </a:effectLst>
                <a:ea typeface="仿宋_GB2312" pitchFamily="49" charset="-122"/>
              </a:rPr>
              <a:t>复制一个广义表时，需要分别复制其表头和表尾，然后再合成，其前提是广义表不是共享表或递归表。</a:t>
            </a:r>
            <a:endParaRPr lang="zh-CN" altLang="en-US" sz="3200" b="1" dirty="0">
              <a:solidFill>
                <a:schemeClr val="accent2"/>
              </a:solidFill>
              <a:effectLst>
                <a:outerShdw blurRad="38100" dist="38100" dir="2700000" algn="tl">
                  <a:srgbClr val="C0C0C0"/>
                </a:outerShdw>
              </a:effectLst>
              <a:ea typeface="仿宋_GB2312"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500"/>
                                        <p:tgtEl>
                                          <p:spTgt spid="4">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ox(in)">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78</a:t>
            </a:fld>
            <a:endParaRPr lang="en-US" altLang="zh-CN"/>
          </a:p>
        </p:txBody>
      </p:sp>
      <p:sp>
        <p:nvSpPr>
          <p:cNvPr id="3" name="Text Box 5"/>
          <p:cNvSpPr txBox="1">
            <a:spLocks noChangeArrowheads="1"/>
          </p:cNvSpPr>
          <p:nvPr/>
        </p:nvSpPr>
        <p:spPr bwMode="auto">
          <a:xfrm>
            <a:off x="357188" y="260648"/>
            <a:ext cx="8786812" cy="6755696"/>
          </a:xfrm>
          <a:prstGeom prst="rect">
            <a:avLst/>
          </a:prstGeom>
          <a:noFill/>
          <a:ln w="9525">
            <a:noFill/>
            <a:miter lim="800000"/>
            <a:headEnd/>
            <a:tailEnd/>
          </a:ln>
        </p:spPr>
        <p:txBody>
          <a:bodyPr wrap="square">
            <a:spAutoFit/>
          </a:bodyPr>
          <a:lstStyle/>
          <a:p>
            <a:pPr algn="ctr"/>
            <a:r>
              <a:rPr lang="zh-CN" altLang="zh-CN" sz="2800" b="1" u="sng" dirty="0" smtClean="0">
                <a:solidFill>
                  <a:srgbClr val="0000CC"/>
                </a:solidFill>
                <a:effectLst>
                  <a:outerShdw blurRad="38100" dist="38100" dir="2700000" algn="tl">
                    <a:srgbClr val="000000">
                      <a:alpha val="43137"/>
                    </a:srgbClr>
                  </a:outerShdw>
                </a:effectLst>
                <a:latin typeface="+mn-lt"/>
                <a:ea typeface="+mn-ea"/>
              </a:rPr>
              <a:t>程序</a:t>
            </a:r>
            <a:r>
              <a:rPr lang="en-US" altLang="zh-CN" sz="2800" b="1" u="sng" dirty="0" smtClean="0">
                <a:solidFill>
                  <a:srgbClr val="0000CC"/>
                </a:solidFill>
                <a:effectLst>
                  <a:outerShdw blurRad="38100" dist="38100" dir="2700000" algn="tl">
                    <a:srgbClr val="000000">
                      <a:alpha val="43137"/>
                    </a:srgbClr>
                  </a:outerShdw>
                </a:effectLst>
                <a:latin typeface="+mn-lt"/>
                <a:ea typeface="+mn-ea"/>
              </a:rPr>
              <a:t>5-2  </a:t>
            </a:r>
            <a:r>
              <a:rPr lang="zh-CN" altLang="zh-CN" sz="2800" b="1" u="sng" dirty="0" smtClean="0">
                <a:solidFill>
                  <a:srgbClr val="0000CC"/>
                </a:solidFill>
                <a:effectLst>
                  <a:outerShdw blurRad="38100" dist="38100" dir="2700000" algn="tl">
                    <a:srgbClr val="000000">
                      <a:alpha val="43137"/>
                    </a:srgbClr>
                  </a:outerShdw>
                </a:effectLst>
                <a:latin typeface="+mn-lt"/>
                <a:ea typeface="+mn-ea"/>
              </a:rPr>
              <a:t>广义表的复制</a:t>
            </a:r>
          </a:p>
          <a:p>
            <a:pPr>
              <a:lnSpc>
                <a:spcPts val="2000"/>
              </a:lnSpc>
              <a:spcBef>
                <a:spcPts val="1200"/>
              </a:spcBef>
            </a:pPr>
            <a:r>
              <a:rPr lang="en-US" altLang="zh-CN" b="1" dirty="0" err="1" smtClean="0">
                <a:solidFill>
                  <a:srgbClr val="C00000"/>
                </a:solidFill>
                <a:latin typeface="+mn-lt"/>
                <a:ea typeface="隶书" pitchFamily="49" charset="-122"/>
              </a:rPr>
              <a:t>GenListNode</a:t>
            </a:r>
            <a:r>
              <a:rPr lang="en-US" altLang="zh-CN" b="1" dirty="0" smtClean="0">
                <a:solidFill>
                  <a:srgbClr val="C00000"/>
                </a:solidFill>
                <a:latin typeface="+mn-lt"/>
                <a:ea typeface="隶书" pitchFamily="49" charset="-122"/>
              </a:rPr>
              <a:t> * </a:t>
            </a:r>
            <a:r>
              <a:rPr lang="en-US" altLang="zh-CN" dirty="0" err="1" smtClean="0">
                <a:solidFill>
                  <a:srgbClr val="C00000"/>
                </a:solidFill>
                <a:latin typeface="+mn-lt"/>
                <a:ea typeface="隶书" pitchFamily="49" charset="-122"/>
              </a:rPr>
              <a:t>GenList</a:t>
            </a:r>
            <a:r>
              <a:rPr lang="en-US" altLang="zh-CN" b="1" dirty="0" smtClean="0">
                <a:solidFill>
                  <a:srgbClr val="C00000"/>
                </a:solidFill>
                <a:latin typeface="+mn-lt"/>
                <a:ea typeface="隶书" pitchFamily="49" charset="-122"/>
              </a:rPr>
              <a:t> :: </a:t>
            </a:r>
            <a:r>
              <a:rPr lang="en-US" altLang="zh-CN" dirty="0" smtClean="0">
                <a:solidFill>
                  <a:srgbClr val="C00000"/>
                </a:solidFill>
                <a:latin typeface="+mn-lt"/>
                <a:ea typeface="隶书" pitchFamily="49" charset="-122"/>
              </a:rPr>
              <a:t>Copy</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ls</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000"/>
              </a:lnSpc>
            </a:pPr>
            <a:r>
              <a:rPr lang="en-US" altLang="zh-CN" b="1" dirty="0" smtClean="0">
                <a:solidFill>
                  <a:srgbClr val="C00000"/>
                </a:solidFill>
                <a:latin typeface="+mn-lt"/>
                <a:ea typeface="隶书" pitchFamily="49" charset="-122"/>
              </a:rPr>
              <a:t>{  </a:t>
            </a:r>
            <a:r>
              <a:rPr lang="en-US" altLang="zh-CN"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复制一个由</a:t>
            </a:r>
            <a:r>
              <a:rPr lang="en-US" altLang="zh-CN" b="1" dirty="0" err="1" smtClean="0">
                <a:solidFill>
                  <a:srgbClr val="FF0000"/>
                </a:solidFill>
                <a:latin typeface="+mn-lt"/>
                <a:ea typeface="隶书" pitchFamily="49" charset="-122"/>
              </a:rPr>
              <a:t>ls</a:t>
            </a:r>
            <a:r>
              <a:rPr lang="zh-CN" altLang="zh-CN" dirty="0" smtClean="0">
                <a:solidFill>
                  <a:srgbClr val="0000CC"/>
                </a:solidFill>
                <a:latin typeface="+mn-lt"/>
                <a:ea typeface="隶书" pitchFamily="49" charset="-122"/>
              </a:rPr>
              <a:t>指示的无共享子表的非递归表</a:t>
            </a:r>
          </a:p>
          <a:p>
            <a:pPr>
              <a:lnSpc>
                <a:spcPts val="2000"/>
              </a:lnSpc>
            </a:pP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q</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NULL</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000"/>
              </a:lnSpc>
            </a:pPr>
            <a:r>
              <a:rPr lang="en-US" altLang="zh-CN" b="1" dirty="0" smtClean="0">
                <a:solidFill>
                  <a:srgbClr val="C00000"/>
                </a:solidFill>
                <a:latin typeface="+mn-lt"/>
                <a:ea typeface="隶书" pitchFamily="49" charset="-122"/>
              </a:rPr>
              <a:t>       if (</a:t>
            </a:r>
            <a:r>
              <a:rPr lang="en-US" altLang="zh-CN" dirty="0" err="1" smtClean="0">
                <a:solidFill>
                  <a:srgbClr val="C00000"/>
                </a:solidFill>
                <a:latin typeface="+mn-lt"/>
                <a:ea typeface="隶书" pitchFamily="49" charset="-122"/>
              </a:rPr>
              <a:t>ls</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NULL</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0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0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q</a:t>
            </a:r>
            <a:r>
              <a:rPr lang="en-US" altLang="zh-CN" b="1" dirty="0" smtClean="0">
                <a:solidFill>
                  <a:srgbClr val="C00000"/>
                </a:solidFill>
                <a:latin typeface="+mn-lt"/>
                <a:ea typeface="隶书" pitchFamily="49" charset="-122"/>
              </a:rPr>
              <a:t>=new </a:t>
            </a:r>
            <a:r>
              <a:rPr lang="en-US" altLang="zh-CN" dirty="0" err="1" smtClean="0">
                <a:solidFill>
                  <a:srgbClr val="C00000"/>
                </a:solidFill>
                <a:latin typeface="+mn-lt"/>
                <a:ea typeface="隶书" pitchFamily="49" charset="-122"/>
              </a:rPr>
              <a:t>GenListNode</a:t>
            </a:r>
            <a:r>
              <a:rPr lang="en-US" altLang="zh-CN" b="1" dirty="0" smtClean="0">
                <a:solidFill>
                  <a:srgbClr val="C00000"/>
                </a:solidFill>
                <a:latin typeface="+mn-lt"/>
                <a:ea typeface="隶书" pitchFamily="49" charset="-122"/>
              </a:rPr>
              <a:t>;  </a:t>
            </a:r>
            <a:r>
              <a:rPr lang="en-US" altLang="zh-CN"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创建一个新结点</a:t>
            </a:r>
          </a:p>
          <a:p>
            <a:pPr>
              <a:lnSpc>
                <a:spcPts val="20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q</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tag</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ls</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tag</a:t>
            </a:r>
            <a:r>
              <a:rPr lang="en-US" altLang="zh-CN" b="1" dirty="0" smtClean="0">
                <a:solidFill>
                  <a:srgbClr val="C00000"/>
                </a:solidFill>
                <a:latin typeface="+mn-lt"/>
                <a:ea typeface="隶书" pitchFamily="49" charset="-122"/>
              </a:rPr>
              <a:t>;  </a:t>
            </a:r>
            <a:r>
              <a:rPr lang="en-US" altLang="zh-CN"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复制类型标记</a:t>
            </a:r>
          </a:p>
          <a:p>
            <a:pPr>
              <a:lnSpc>
                <a:spcPts val="2000"/>
              </a:lnSpc>
            </a:pPr>
            <a:r>
              <a:rPr lang="en-US" altLang="zh-CN" b="1" dirty="0" smtClean="0">
                <a:solidFill>
                  <a:srgbClr val="C00000"/>
                </a:solidFill>
                <a:latin typeface="+mn-lt"/>
                <a:ea typeface="隶书" pitchFamily="49" charset="-122"/>
              </a:rPr>
              <a:t>	 switch (</a:t>
            </a:r>
            <a:r>
              <a:rPr lang="en-US" altLang="zh-CN" dirty="0" err="1" smtClean="0">
                <a:solidFill>
                  <a:srgbClr val="C00000"/>
                </a:solidFill>
                <a:latin typeface="+mn-lt"/>
                <a:ea typeface="隶书" pitchFamily="49" charset="-122"/>
              </a:rPr>
              <a:t>ls</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tag</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000"/>
              </a:lnSpc>
            </a:pPr>
            <a:r>
              <a:rPr lang="en-US" altLang="zh-CN" b="1" dirty="0" smtClean="0">
                <a:solidFill>
                  <a:srgbClr val="C00000"/>
                </a:solidFill>
                <a:latin typeface="+mn-lt"/>
                <a:ea typeface="隶书" pitchFamily="49" charset="-122"/>
              </a:rPr>
              <a:t>	 {  </a:t>
            </a:r>
            <a:r>
              <a:rPr lang="en-US" altLang="zh-CN"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根据结点类型</a:t>
            </a:r>
            <a:r>
              <a:rPr lang="en-US" altLang="zh-CN" dirty="0" smtClean="0">
                <a:solidFill>
                  <a:srgbClr val="0000CC"/>
                </a:solidFill>
                <a:latin typeface="+mn-lt"/>
                <a:ea typeface="隶书" pitchFamily="49" charset="-122"/>
              </a:rPr>
              <a:t>tag</a:t>
            </a:r>
            <a:r>
              <a:rPr lang="zh-CN" altLang="zh-CN" dirty="0" smtClean="0">
                <a:solidFill>
                  <a:srgbClr val="0000CC"/>
                </a:solidFill>
                <a:latin typeface="+mn-lt"/>
                <a:ea typeface="隶书" pitchFamily="49" charset="-122"/>
              </a:rPr>
              <a:t>复制值域信息</a:t>
            </a:r>
          </a:p>
          <a:p>
            <a:pPr>
              <a:lnSpc>
                <a:spcPts val="2000"/>
              </a:lnSpc>
            </a:pPr>
            <a:r>
              <a:rPr lang="en-US" altLang="zh-CN" b="1" dirty="0" smtClean="0">
                <a:solidFill>
                  <a:srgbClr val="C00000"/>
                </a:solidFill>
                <a:latin typeface="+mn-lt"/>
                <a:ea typeface="隶书" pitchFamily="49" charset="-122"/>
              </a:rPr>
              <a:t>	      case </a:t>
            </a:r>
            <a:r>
              <a:rPr lang="en-US" altLang="zh-CN" dirty="0" smtClean="0">
                <a:solidFill>
                  <a:srgbClr val="C00000"/>
                </a:solidFill>
                <a:latin typeface="+mn-lt"/>
                <a:ea typeface="隶书" pitchFamily="49" charset="-122"/>
              </a:rPr>
              <a:t>HEAD</a:t>
            </a:r>
            <a:r>
              <a:rPr lang="en-US" altLang="zh-CN" b="1" dirty="0" smtClean="0">
                <a:solidFill>
                  <a:srgbClr val="C00000"/>
                </a:solidFill>
                <a:latin typeface="+mn-lt"/>
                <a:ea typeface="隶书" pitchFamily="49" charset="-122"/>
              </a:rPr>
              <a:t> :  </a:t>
            </a:r>
            <a:r>
              <a:rPr lang="en-US" altLang="zh-CN"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表头结点</a:t>
            </a:r>
          </a:p>
          <a:p>
            <a:pPr>
              <a:lnSpc>
                <a:spcPts val="20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q</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data</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ref</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ls</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data</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ref</a:t>
            </a:r>
            <a:r>
              <a:rPr lang="en-US" altLang="zh-CN" b="1" dirty="0" smtClean="0">
                <a:solidFill>
                  <a:srgbClr val="C00000"/>
                </a:solidFill>
                <a:latin typeface="+mn-lt"/>
                <a:ea typeface="隶书" pitchFamily="49" charset="-122"/>
              </a:rPr>
              <a:t>;  break;</a:t>
            </a:r>
            <a:endParaRPr lang="zh-CN" altLang="zh-CN" b="1" dirty="0" smtClean="0">
              <a:solidFill>
                <a:srgbClr val="C00000"/>
              </a:solidFill>
              <a:latin typeface="+mn-lt"/>
              <a:ea typeface="隶书" pitchFamily="49" charset="-122"/>
            </a:endParaRPr>
          </a:p>
          <a:p>
            <a:pPr>
              <a:lnSpc>
                <a:spcPts val="2000"/>
              </a:lnSpc>
            </a:pPr>
            <a:r>
              <a:rPr lang="en-US" altLang="zh-CN" b="1" dirty="0" smtClean="0">
                <a:solidFill>
                  <a:srgbClr val="C00000"/>
                </a:solidFill>
                <a:latin typeface="+mn-lt"/>
                <a:ea typeface="隶书" pitchFamily="49" charset="-122"/>
              </a:rPr>
              <a:t>	      case </a:t>
            </a:r>
            <a:r>
              <a:rPr lang="en-US" altLang="zh-CN" dirty="0" smtClean="0">
                <a:solidFill>
                  <a:srgbClr val="C00000"/>
                </a:solidFill>
                <a:latin typeface="+mn-lt"/>
                <a:ea typeface="隶书" pitchFamily="49" charset="-122"/>
              </a:rPr>
              <a:t>INTEGER</a:t>
            </a:r>
            <a:r>
              <a:rPr lang="en-US" altLang="zh-CN" b="1" dirty="0" smtClean="0">
                <a:solidFill>
                  <a:srgbClr val="C00000"/>
                </a:solidFill>
                <a:latin typeface="+mn-lt"/>
                <a:ea typeface="隶书" pitchFamily="49" charset="-122"/>
              </a:rPr>
              <a:t> :  </a:t>
            </a:r>
            <a:r>
              <a:rPr lang="en-US" altLang="zh-CN"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整型原子结点</a:t>
            </a:r>
          </a:p>
          <a:p>
            <a:pPr>
              <a:lnSpc>
                <a:spcPts val="20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q</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data</a:t>
            </a:r>
            <a:r>
              <a:rPr lang="en-US" altLang="zh-CN" b="1" dirty="0" err="1"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integer</a:t>
            </a:r>
            <a:r>
              <a:rPr lang="en-US" altLang="zh-CN" b="1" dirty="0" err="1" smtClean="0">
                <a:solidFill>
                  <a:srgbClr val="C00000"/>
                </a:solidFill>
                <a:latin typeface="+mn-lt"/>
                <a:ea typeface="隶书" pitchFamily="49" charset="-122"/>
              </a:rPr>
              <a:t>_</a:t>
            </a:r>
            <a:r>
              <a:rPr lang="en-US" altLang="zh-CN" dirty="0" err="1" smtClean="0">
                <a:solidFill>
                  <a:srgbClr val="C00000"/>
                </a:solidFill>
                <a:latin typeface="+mn-lt"/>
                <a:ea typeface="隶书" pitchFamily="49" charset="-122"/>
              </a:rPr>
              <a:t>data</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ls</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data</a:t>
            </a:r>
            <a:r>
              <a:rPr lang="en-US" altLang="zh-CN" b="1" dirty="0" err="1"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integer</a:t>
            </a:r>
            <a:r>
              <a:rPr lang="en-US" altLang="zh-CN" b="1" dirty="0" err="1" smtClean="0">
                <a:solidFill>
                  <a:srgbClr val="C00000"/>
                </a:solidFill>
                <a:latin typeface="+mn-lt"/>
                <a:ea typeface="隶书" pitchFamily="49" charset="-122"/>
              </a:rPr>
              <a:t>_</a:t>
            </a:r>
            <a:r>
              <a:rPr lang="en-US" altLang="zh-CN" dirty="0" err="1" smtClean="0">
                <a:solidFill>
                  <a:srgbClr val="C00000"/>
                </a:solidFill>
                <a:latin typeface="+mn-lt"/>
                <a:ea typeface="隶书" pitchFamily="49" charset="-122"/>
              </a:rPr>
              <a:t>data</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000"/>
              </a:lnSpc>
            </a:pPr>
            <a:r>
              <a:rPr lang="en-US" altLang="zh-CN" b="1" dirty="0" smtClean="0">
                <a:solidFill>
                  <a:srgbClr val="C00000"/>
                </a:solidFill>
                <a:latin typeface="+mn-lt"/>
                <a:ea typeface="隶书" pitchFamily="49" charset="-122"/>
              </a:rPr>
              <a:t>		       break;</a:t>
            </a:r>
            <a:endParaRPr lang="zh-CN" altLang="zh-CN" b="1" dirty="0" smtClean="0">
              <a:solidFill>
                <a:srgbClr val="C00000"/>
              </a:solidFill>
              <a:latin typeface="+mn-lt"/>
              <a:ea typeface="隶书" pitchFamily="49" charset="-122"/>
            </a:endParaRPr>
          </a:p>
          <a:p>
            <a:pPr>
              <a:lnSpc>
                <a:spcPts val="2000"/>
              </a:lnSpc>
            </a:pPr>
            <a:r>
              <a:rPr lang="en-US" altLang="zh-CN" b="1" dirty="0" smtClean="0">
                <a:solidFill>
                  <a:srgbClr val="C00000"/>
                </a:solidFill>
                <a:latin typeface="+mn-lt"/>
                <a:ea typeface="隶书" pitchFamily="49" charset="-122"/>
              </a:rPr>
              <a:t>	      case </a:t>
            </a:r>
            <a:r>
              <a:rPr lang="en-US" altLang="zh-CN" dirty="0" smtClean="0">
                <a:solidFill>
                  <a:srgbClr val="C00000"/>
                </a:solidFill>
                <a:latin typeface="+mn-lt"/>
                <a:ea typeface="隶书" pitchFamily="49" charset="-122"/>
              </a:rPr>
              <a:t>CHAR</a:t>
            </a:r>
            <a:r>
              <a:rPr lang="en-US" altLang="zh-CN" b="1" dirty="0" smtClean="0">
                <a:solidFill>
                  <a:srgbClr val="C00000"/>
                </a:solidFill>
                <a:latin typeface="+mn-lt"/>
                <a:ea typeface="隶书" pitchFamily="49" charset="-122"/>
              </a:rPr>
              <a:t> :  </a:t>
            </a:r>
            <a:r>
              <a:rPr lang="en-US" altLang="zh-CN"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字符型原子结点</a:t>
            </a:r>
          </a:p>
          <a:p>
            <a:pPr>
              <a:lnSpc>
                <a:spcPts val="20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q</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data</a:t>
            </a:r>
            <a:r>
              <a:rPr lang="en-US" altLang="zh-CN" b="1" dirty="0" err="1"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char</a:t>
            </a:r>
            <a:r>
              <a:rPr lang="en-US" altLang="zh-CN" b="1" dirty="0" err="1" smtClean="0">
                <a:solidFill>
                  <a:srgbClr val="C00000"/>
                </a:solidFill>
                <a:latin typeface="+mn-lt"/>
                <a:ea typeface="隶书" pitchFamily="49" charset="-122"/>
              </a:rPr>
              <a:t>_</a:t>
            </a:r>
            <a:r>
              <a:rPr lang="en-US" altLang="zh-CN" dirty="0" err="1" smtClean="0">
                <a:solidFill>
                  <a:srgbClr val="C00000"/>
                </a:solidFill>
                <a:latin typeface="+mn-lt"/>
                <a:ea typeface="隶书" pitchFamily="49" charset="-122"/>
              </a:rPr>
              <a:t>data</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ls</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data</a:t>
            </a:r>
            <a:r>
              <a:rPr lang="en-US" altLang="zh-CN" b="1" dirty="0" err="1"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char</a:t>
            </a:r>
            <a:r>
              <a:rPr lang="en-US" altLang="zh-CN" b="1" dirty="0" err="1" smtClean="0">
                <a:solidFill>
                  <a:srgbClr val="C00000"/>
                </a:solidFill>
                <a:latin typeface="+mn-lt"/>
                <a:ea typeface="隶书" pitchFamily="49" charset="-122"/>
              </a:rPr>
              <a:t>_</a:t>
            </a:r>
            <a:r>
              <a:rPr lang="en-US" altLang="zh-CN" dirty="0" err="1" smtClean="0">
                <a:solidFill>
                  <a:srgbClr val="C00000"/>
                </a:solidFill>
                <a:latin typeface="+mn-lt"/>
                <a:ea typeface="隶书" pitchFamily="49" charset="-122"/>
              </a:rPr>
              <a:t>data</a:t>
            </a:r>
            <a:r>
              <a:rPr lang="en-US" altLang="zh-CN" b="1" dirty="0" smtClean="0">
                <a:solidFill>
                  <a:srgbClr val="C00000"/>
                </a:solidFill>
                <a:latin typeface="+mn-lt"/>
                <a:ea typeface="隶书" pitchFamily="49" charset="-122"/>
              </a:rPr>
              <a:t>;  break;</a:t>
            </a:r>
            <a:endParaRPr lang="zh-CN" altLang="zh-CN" b="1" dirty="0" smtClean="0">
              <a:solidFill>
                <a:srgbClr val="C00000"/>
              </a:solidFill>
              <a:latin typeface="+mn-lt"/>
              <a:ea typeface="隶书" pitchFamily="49" charset="-122"/>
            </a:endParaRPr>
          </a:p>
          <a:p>
            <a:pPr>
              <a:lnSpc>
                <a:spcPts val="2000"/>
              </a:lnSpc>
            </a:pPr>
            <a:r>
              <a:rPr lang="en-US" altLang="zh-CN" b="1" dirty="0" smtClean="0">
                <a:solidFill>
                  <a:srgbClr val="C00000"/>
                </a:solidFill>
                <a:latin typeface="+mn-lt"/>
                <a:ea typeface="隶书" pitchFamily="49" charset="-122"/>
              </a:rPr>
              <a:t>	      case </a:t>
            </a:r>
            <a:r>
              <a:rPr lang="en-US" altLang="zh-CN" dirty="0" smtClean="0">
                <a:solidFill>
                  <a:srgbClr val="C00000"/>
                </a:solidFill>
                <a:latin typeface="+mn-lt"/>
                <a:ea typeface="隶书" pitchFamily="49" charset="-122"/>
              </a:rPr>
              <a:t>LIST</a:t>
            </a:r>
            <a:r>
              <a:rPr lang="en-US" altLang="zh-CN" b="1" dirty="0" smtClean="0">
                <a:solidFill>
                  <a:srgbClr val="C00000"/>
                </a:solidFill>
                <a:latin typeface="+mn-lt"/>
                <a:ea typeface="隶书" pitchFamily="49" charset="-122"/>
              </a:rPr>
              <a:t> :  </a:t>
            </a:r>
            <a:r>
              <a:rPr lang="en-US" altLang="zh-CN"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子表结点</a:t>
            </a:r>
          </a:p>
          <a:p>
            <a:pPr>
              <a:lnSpc>
                <a:spcPts val="20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q</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data</a:t>
            </a:r>
            <a:r>
              <a:rPr lang="en-US" altLang="zh-CN" b="1" dirty="0" err="1"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dlink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Copy</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ls</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data</a:t>
            </a:r>
            <a:r>
              <a:rPr lang="en-US" altLang="zh-CN" b="1" dirty="0" err="1"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dlink</a:t>
            </a:r>
            <a:r>
              <a:rPr lang="en-US" altLang="zh-CN" b="1" dirty="0" smtClean="0">
                <a:solidFill>
                  <a:srgbClr val="C00000"/>
                </a:solidFill>
                <a:latin typeface="+mn-lt"/>
                <a:ea typeface="隶书" pitchFamily="49" charset="-122"/>
              </a:rPr>
              <a:t>);  break;</a:t>
            </a:r>
            <a:endParaRPr lang="zh-CN" altLang="zh-CN" b="1" dirty="0" smtClean="0">
              <a:solidFill>
                <a:srgbClr val="C00000"/>
              </a:solidFill>
              <a:latin typeface="+mn-lt"/>
              <a:ea typeface="隶书" pitchFamily="49" charset="-122"/>
            </a:endParaRPr>
          </a:p>
          <a:p>
            <a:pPr>
              <a:lnSpc>
                <a:spcPts val="20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000"/>
              </a:lnSpc>
            </a:pP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q</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Copy</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ls</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  </a:t>
            </a:r>
            <a:r>
              <a:rPr lang="en-US" altLang="zh-CN"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复制同一层下一结点为头的表</a:t>
            </a:r>
          </a:p>
          <a:p>
            <a:pPr>
              <a:lnSpc>
                <a:spcPts val="2000"/>
              </a:lnSpc>
            </a:pPr>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pPr>
              <a:lnSpc>
                <a:spcPts val="2000"/>
              </a:lnSpc>
            </a:pPr>
            <a:r>
              <a:rPr lang="en-US" altLang="zh-CN" b="1" dirty="0" smtClean="0">
                <a:solidFill>
                  <a:srgbClr val="C00000"/>
                </a:solidFill>
                <a:latin typeface="+mn-lt"/>
                <a:ea typeface="隶书" pitchFamily="49" charset="-122"/>
              </a:rPr>
              <a:t>        return </a:t>
            </a:r>
            <a:r>
              <a:rPr lang="en-US" altLang="zh-CN" dirty="0" smtClean="0">
                <a:solidFill>
                  <a:srgbClr val="C00000"/>
                </a:solidFill>
                <a:latin typeface="+mn-lt"/>
                <a:ea typeface="隶书" pitchFamily="49" charset="-122"/>
              </a:rPr>
              <a:t>q</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pPr>
              <a:lnSpc>
                <a:spcPts val="2000"/>
              </a:lnSpc>
            </a:pPr>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79</a:t>
            </a:fld>
            <a:endParaRPr lang="en-US" altLang="zh-CN"/>
          </a:p>
        </p:txBody>
      </p:sp>
      <p:sp>
        <p:nvSpPr>
          <p:cNvPr id="3" name="Text Box 4"/>
          <p:cNvSpPr txBox="1">
            <a:spLocks noChangeArrowheads="1"/>
          </p:cNvSpPr>
          <p:nvPr/>
        </p:nvSpPr>
        <p:spPr bwMode="auto">
          <a:xfrm>
            <a:off x="428625" y="571500"/>
            <a:ext cx="8501063" cy="6340475"/>
          </a:xfrm>
          <a:prstGeom prst="rect">
            <a:avLst/>
          </a:prstGeom>
          <a:noFill/>
          <a:ln w="9525">
            <a:noFill/>
            <a:miter lim="800000"/>
            <a:headEnd/>
            <a:tailEnd/>
          </a:ln>
        </p:spPr>
        <p:txBody>
          <a:bodyPr>
            <a:spAutoFit/>
          </a:bodyPr>
          <a:lstStyle/>
          <a:p>
            <a:r>
              <a:rPr lang="en-US" altLang="zh-CN" sz="2200" b="1" dirty="0">
                <a:solidFill>
                  <a:schemeClr val="tx2"/>
                </a:solidFill>
                <a:latin typeface="+mn-lt"/>
              </a:rPr>
              <a:t>template &lt;class Type&gt; void </a:t>
            </a:r>
            <a:r>
              <a:rPr lang="en-US" altLang="zh-CN" sz="2200" dirty="0" err="1">
                <a:solidFill>
                  <a:schemeClr val="tx2"/>
                </a:solidFill>
                <a:latin typeface="+mn-lt"/>
              </a:rPr>
              <a:t>GenList</a:t>
            </a:r>
            <a:r>
              <a:rPr lang="en-US" altLang="zh-CN" sz="2200" dirty="0">
                <a:solidFill>
                  <a:schemeClr val="tx2"/>
                </a:solidFill>
                <a:latin typeface="+mn-lt"/>
              </a:rPr>
              <a:t> </a:t>
            </a:r>
            <a:r>
              <a:rPr lang="en-US" altLang="zh-CN" sz="2200" b="1" dirty="0">
                <a:solidFill>
                  <a:schemeClr val="tx2"/>
                </a:solidFill>
                <a:latin typeface="+mn-lt"/>
              </a:rPr>
              <a:t>&lt;Type&gt;</a:t>
            </a:r>
            <a:r>
              <a:rPr lang="en-US" altLang="zh-CN" sz="2200" dirty="0">
                <a:solidFill>
                  <a:schemeClr val="tx2"/>
                </a:solidFill>
                <a:latin typeface="+mn-lt"/>
              </a:rPr>
              <a:t> </a:t>
            </a:r>
            <a:r>
              <a:rPr lang="en-US" altLang="zh-CN" sz="2200" b="1" dirty="0">
                <a:solidFill>
                  <a:schemeClr val="tx2"/>
                </a:solidFill>
                <a:latin typeface="+mn-lt"/>
              </a:rPr>
              <a:t>::</a:t>
            </a:r>
          </a:p>
          <a:p>
            <a:r>
              <a:rPr lang="en-US" altLang="zh-CN" sz="2200" dirty="0" smtClean="0">
                <a:solidFill>
                  <a:schemeClr val="tx2"/>
                </a:solidFill>
                <a:latin typeface="+mn-lt"/>
              </a:rPr>
              <a:t>Copy</a:t>
            </a:r>
            <a:r>
              <a:rPr lang="en-US" altLang="zh-CN" sz="2200" b="1" dirty="0" smtClean="0">
                <a:solidFill>
                  <a:schemeClr val="tx2"/>
                </a:solidFill>
                <a:latin typeface="+mn-lt"/>
              </a:rPr>
              <a:t>(const</a:t>
            </a:r>
            <a:r>
              <a:rPr lang="en-US" altLang="zh-CN" sz="2200" dirty="0" smtClean="0">
                <a:solidFill>
                  <a:schemeClr val="tx2"/>
                </a:solidFill>
                <a:latin typeface="+mn-lt"/>
              </a:rPr>
              <a:t> </a:t>
            </a:r>
            <a:r>
              <a:rPr lang="en-US" altLang="zh-CN" sz="2200" dirty="0" err="1">
                <a:solidFill>
                  <a:schemeClr val="tx2"/>
                </a:solidFill>
                <a:latin typeface="+mn-lt"/>
              </a:rPr>
              <a:t>GenList</a:t>
            </a:r>
            <a:r>
              <a:rPr lang="en-US" altLang="zh-CN" sz="2200" dirty="0">
                <a:solidFill>
                  <a:schemeClr val="tx2"/>
                </a:solidFill>
                <a:latin typeface="+mn-lt"/>
              </a:rPr>
              <a:t> </a:t>
            </a:r>
            <a:r>
              <a:rPr lang="en-US" altLang="zh-CN" sz="2200" b="1" dirty="0">
                <a:solidFill>
                  <a:schemeClr val="tx2"/>
                </a:solidFill>
                <a:latin typeface="+mn-lt"/>
              </a:rPr>
              <a:t>&lt;Type&gt;</a:t>
            </a:r>
            <a:r>
              <a:rPr lang="en-US" altLang="zh-CN" sz="2200" dirty="0">
                <a:solidFill>
                  <a:schemeClr val="tx2"/>
                </a:solidFill>
                <a:latin typeface="+mn-lt"/>
              </a:rPr>
              <a:t> </a:t>
            </a:r>
            <a:r>
              <a:rPr lang="en-US" altLang="zh-CN" sz="2200" b="1" dirty="0">
                <a:solidFill>
                  <a:schemeClr val="tx2"/>
                </a:solidFill>
                <a:latin typeface="+mn-lt"/>
              </a:rPr>
              <a:t>&amp;</a:t>
            </a:r>
            <a:r>
              <a:rPr lang="en-US" altLang="zh-CN" sz="2200" dirty="0" smtClean="0">
                <a:solidFill>
                  <a:schemeClr val="tx2"/>
                </a:solidFill>
                <a:latin typeface="+mn-lt"/>
              </a:rPr>
              <a:t>R</a:t>
            </a:r>
            <a:r>
              <a:rPr lang="en-US" altLang="zh-CN" sz="2200" b="1" dirty="0" smtClean="0">
                <a:solidFill>
                  <a:schemeClr val="tx2"/>
                </a:solidFill>
                <a:latin typeface="+mn-lt"/>
              </a:rPr>
              <a:t>)</a:t>
            </a:r>
            <a:r>
              <a:rPr lang="en-US" altLang="zh-CN" sz="2200" dirty="0" smtClean="0">
                <a:solidFill>
                  <a:schemeClr val="tx2"/>
                </a:solidFill>
                <a:latin typeface="+mn-lt"/>
              </a:rPr>
              <a:t> </a:t>
            </a:r>
            <a:r>
              <a:rPr lang="en-US" altLang="zh-CN" sz="2200" b="1" dirty="0">
                <a:solidFill>
                  <a:schemeClr val="tx2"/>
                </a:solidFill>
                <a:latin typeface="+mn-lt"/>
              </a:rPr>
              <a:t>{  </a:t>
            </a:r>
            <a:r>
              <a:rPr lang="en-US" altLang="zh-CN" sz="2200" b="1" dirty="0">
                <a:solidFill>
                  <a:srgbClr val="0000CC"/>
                </a:solidFill>
                <a:latin typeface="+mn-lt"/>
              </a:rPr>
              <a:t>//</a:t>
            </a:r>
            <a:r>
              <a:rPr lang="zh-CN" altLang="en-US" sz="2200" dirty="0">
                <a:solidFill>
                  <a:srgbClr val="0000CC"/>
                </a:solidFill>
                <a:latin typeface="+mn-lt"/>
                <a:ea typeface="隶书" pitchFamily="49" charset="-122"/>
              </a:rPr>
              <a:t>公有函数</a:t>
            </a:r>
          </a:p>
          <a:p>
            <a:pPr algn="just"/>
            <a:r>
              <a:rPr lang="zh-CN" altLang="en-US" sz="2200" dirty="0">
                <a:solidFill>
                  <a:schemeClr val="tx2"/>
                </a:solidFill>
                <a:latin typeface="+mn-lt"/>
              </a:rPr>
              <a:t>   </a:t>
            </a:r>
            <a:r>
              <a:rPr lang="en-US" altLang="zh-CN" sz="2200" dirty="0" smtClean="0">
                <a:solidFill>
                  <a:schemeClr val="tx2"/>
                </a:solidFill>
                <a:latin typeface="+mn-lt"/>
              </a:rPr>
              <a:t>first</a:t>
            </a:r>
            <a:r>
              <a:rPr lang="en-US" altLang="zh-CN" sz="2200" b="1" dirty="0" smtClean="0">
                <a:solidFill>
                  <a:schemeClr val="tx2"/>
                </a:solidFill>
                <a:latin typeface="+mn-lt"/>
              </a:rPr>
              <a:t>=</a:t>
            </a:r>
            <a:r>
              <a:rPr lang="en-US" altLang="zh-CN" sz="2200" dirty="0" smtClean="0">
                <a:solidFill>
                  <a:schemeClr val="tx2"/>
                </a:solidFill>
                <a:latin typeface="+mn-lt"/>
              </a:rPr>
              <a:t>Copy</a:t>
            </a:r>
            <a:r>
              <a:rPr lang="en-US" altLang="zh-CN" sz="2200" b="1" dirty="0" smtClean="0">
                <a:solidFill>
                  <a:schemeClr val="tx2"/>
                </a:solidFill>
                <a:latin typeface="+mn-lt"/>
              </a:rPr>
              <a:t>(</a:t>
            </a:r>
            <a:r>
              <a:rPr lang="en-US" altLang="zh-CN" sz="2200" dirty="0" err="1" smtClean="0">
                <a:solidFill>
                  <a:schemeClr val="tx2"/>
                </a:solidFill>
                <a:latin typeface="+mn-lt"/>
              </a:rPr>
              <a:t>R</a:t>
            </a:r>
            <a:r>
              <a:rPr lang="en-US" altLang="zh-CN" sz="2200" b="1" dirty="0" err="1" smtClean="0">
                <a:solidFill>
                  <a:schemeClr val="tx2"/>
                </a:solidFill>
                <a:latin typeface="+mn-lt"/>
              </a:rPr>
              <a:t>.</a:t>
            </a:r>
            <a:r>
              <a:rPr lang="en-US" altLang="zh-CN" sz="2200" dirty="0" err="1" smtClean="0">
                <a:solidFill>
                  <a:schemeClr val="tx2"/>
                </a:solidFill>
                <a:latin typeface="+mn-lt"/>
              </a:rPr>
              <a:t>first</a:t>
            </a:r>
            <a:r>
              <a:rPr lang="en-US" altLang="zh-CN" sz="2200" b="1" dirty="0" smtClean="0">
                <a:solidFill>
                  <a:schemeClr val="tx2"/>
                </a:solidFill>
                <a:latin typeface="+mn-lt"/>
              </a:rPr>
              <a:t>);</a:t>
            </a:r>
            <a:r>
              <a:rPr lang="en-US" altLang="zh-CN" sz="2200" b="1" dirty="0">
                <a:solidFill>
                  <a:schemeClr val="tx2"/>
                </a:solidFill>
                <a:latin typeface="+mn-lt"/>
              </a:rPr>
              <a:t>	   </a:t>
            </a:r>
            <a:endParaRPr lang="en-US" altLang="zh-CN" sz="2200" b="1" dirty="0">
              <a:solidFill>
                <a:schemeClr val="hlink"/>
              </a:solidFill>
              <a:latin typeface="+mn-lt"/>
            </a:endParaRPr>
          </a:p>
          <a:p>
            <a:pPr algn="just"/>
            <a:r>
              <a:rPr lang="en-US" altLang="zh-CN" sz="2200" b="1" dirty="0">
                <a:solidFill>
                  <a:schemeClr val="tx2"/>
                </a:solidFill>
                <a:latin typeface="+mn-lt"/>
              </a:rPr>
              <a:t>}</a:t>
            </a:r>
            <a:endParaRPr lang="en-US" altLang="zh-CN" sz="2200" dirty="0">
              <a:solidFill>
                <a:schemeClr val="tx2"/>
              </a:solidFill>
              <a:latin typeface="+mn-lt"/>
            </a:endParaRPr>
          </a:p>
          <a:p>
            <a:pPr algn="just">
              <a:spcBef>
                <a:spcPts val="1200"/>
              </a:spcBef>
            </a:pPr>
            <a:r>
              <a:rPr lang="en-US" altLang="zh-CN" sz="2200" b="1" dirty="0">
                <a:solidFill>
                  <a:schemeClr val="tx2"/>
                </a:solidFill>
                <a:latin typeface="+mn-lt"/>
              </a:rPr>
              <a:t>template &lt;class Type&gt; </a:t>
            </a:r>
            <a:r>
              <a:rPr lang="en-US" altLang="zh-CN" sz="2200" dirty="0" err="1">
                <a:solidFill>
                  <a:schemeClr val="tx2"/>
                </a:solidFill>
                <a:latin typeface="+mn-lt"/>
              </a:rPr>
              <a:t>GenListNode</a:t>
            </a:r>
            <a:r>
              <a:rPr lang="en-US" altLang="zh-CN" sz="2200" dirty="0">
                <a:solidFill>
                  <a:schemeClr val="tx2"/>
                </a:solidFill>
                <a:latin typeface="+mn-lt"/>
              </a:rPr>
              <a:t> </a:t>
            </a:r>
            <a:r>
              <a:rPr lang="en-US" altLang="zh-CN" sz="2200" b="1" dirty="0">
                <a:solidFill>
                  <a:schemeClr val="tx2"/>
                </a:solidFill>
                <a:latin typeface="+mn-lt"/>
              </a:rPr>
              <a:t>*</a:t>
            </a:r>
            <a:r>
              <a:rPr lang="en-US" altLang="zh-CN" sz="2200" dirty="0">
                <a:solidFill>
                  <a:schemeClr val="tx2"/>
                </a:solidFill>
                <a:latin typeface="+mn-lt"/>
              </a:rPr>
              <a:t> </a:t>
            </a:r>
            <a:r>
              <a:rPr lang="en-US" altLang="zh-CN" sz="2200" dirty="0" err="1">
                <a:solidFill>
                  <a:schemeClr val="tx2"/>
                </a:solidFill>
                <a:latin typeface="+mn-lt"/>
              </a:rPr>
              <a:t>GenList</a:t>
            </a:r>
            <a:r>
              <a:rPr lang="en-US" altLang="zh-CN" sz="2200" dirty="0">
                <a:solidFill>
                  <a:schemeClr val="tx2"/>
                </a:solidFill>
                <a:latin typeface="+mn-lt"/>
              </a:rPr>
              <a:t> </a:t>
            </a:r>
            <a:r>
              <a:rPr lang="en-US" altLang="zh-CN" sz="2200" b="1" dirty="0">
                <a:solidFill>
                  <a:schemeClr val="tx2"/>
                </a:solidFill>
                <a:latin typeface="+mn-lt"/>
              </a:rPr>
              <a:t>&lt;Type&gt; :: </a:t>
            </a:r>
          </a:p>
          <a:p>
            <a:pPr algn="just"/>
            <a:r>
              <a:rPr lang="en-US" altLang="zh-CN" sz="2200" dirty="0" smtClean="0">
                <a:solidFill>
                  <a:schemeClr val="tx2"/>
                </a:solidFill>
                <a:latin typeface="+mn-lt"/>
              </a:rPr>
              <a:t>Copy</a:t>
            </a:r>
            <a:r>
              <a:rPr lang="en-US" altLang="zh-CN" sz="2200" b="1" dirty="0" smtClean="0">
                <a:solidFill>
                  <a:schemeClr val="tx2"/>
                </a:solidFill>
                <a:latin typeface="+mn-lt"/>
              </a:rPr>
              <a:t>(</a:t>
            </a:r>
            <a:r>
              <a:rPr lang="en-US" altLang="zh-CN" sz="2200" dirty="0" err="1" smtClean="0">
                <a:solidFill>
                  <a:schemeClr val="tx2"/>
                </a:solidFill>
                <a:latin typeface="+mn-lt"/>
              </a:rPr>
              <a:t>GenListNode</a:t>
            </a:r>
            <a:r>
              <a:rPr lang="en-US" altLang="zh-CN" sz="2200" dirty="0" smtClean="0">
                <a:solidFill>
                  <a:schemeClr val="tx2"/>
                </a:solidFill>
                <a:latin typeface="+mn-lt"/>
              </a:rPr>
              <a:t> </a:t>
            </a:r>
            <a:r>
              <a:rPr lang="en-US" altLang="zh-CN" sz="2200" b="1" dirty="0">
                <a:solidFill>
                  <a:schemeClr val="tx2"/>
                </a:solidFill>
                <a:latin typeface="+mn-lt"/>
              </a:rPr>
              <a:t>&lt;Type&gt; *</a:t>
            </a:r>
            <a:r>
              <a:rPr lang="en-US" altLang="zh-CN" sz="2200" dirty="0" err="1" smtClean="0">
                <a:solidFill>
                  <a:schemeClr val="tx2"/>
                </a:solidFill>
                <a:latin typeface="+mn-lt"/>
              </a:rPr>
              <a:t>ls</a:t>
            </a:r>
            <a:r>
              <a:rPr lang="en-US" altLang="zh-CN" sz="2200" b="1" dirty="0" smtClean="0">
                <a:solidFill>
                  <a:schemeClr val="tx2"/>
                </a:solidFill>
                <a:latin typeface="+mn-lt"/>
              </a:rPr>
              <a:t>)</a:t>
            </a:r>
            <a:r>
              <a:rPr lang="en-US" altLang="zh-CN" sz="2200" dirty="0" smtClean="0">
                <a:solidFill>
                  <a:schemeClr val="tx2"/>
                </a:solidFill>
                <a:latin typeface="+mn-lt"/>
              </a:rPr>
              <a:t> </a:t>
            </a:r>
            <a:r>
              <a:rPr lang="en-US" altLang="zh-CN" sz="2200" b="1" dirty="0">
                <a:solidFill>
                  <a:schemeClr val="tx2"/>
                </a:solidFill>
                <a:latin typeface="+mn-lt"/>
              </a:rPr>
              <a:t>{  </a:t>
            </a:r>
            <a:r>
              <a:rPr lang="en-US" altLang="zh-CN" sz="2200" b="1" dirty="0">
                <a:solidFill>
                  <a:srgbClr val="0000CC"/>
                </a:solidFill>
                <a:latin typeface="+mn-lt"/>
              </a:rPr>
              <a:t>//</a:t>
            </a:r>
            <a:r>
              <a:rPr lang="zh-CN" altLang="en-US" sz="2200" dirty="0">
                <a:solidFill>
                  <a:srgbClr val="0000CC"/>
                </a:solidFill>
                <a:latin typeface="+mn-lt"/>
                <a:ea typeface="隶书" pitchFamily="49" charset="-122"/>
              </a:rPr>
              <a:t>私有函数</a:t>
            </a:r>
            <a:r>
              <a:rPr lang="zh-CN" altLang="en-US" sz="2200" b="1" dirty="0">
                <a:solidFill>
                  <a:schemeClr val="tx2"/>
                </a:solidFill>
                <a:latin typeface="+mn-lt"/>
              </a:rPr>
              <a:t> </a:t>
            </a:r>
          </a:p>
          <a:p>
            <a:pPr algn="just"/>
            <a:r>
              <a:rPr lang="zh-CN" altLang="en-US" sz="2200" dirty="0">
                <a:solidFill>
                  <a:schemeClr val="tx2"/>
                </a:solidFill>
                <a:latin typeface="+mn-lt"/>
              </a:rPr>
              <a:t>    </a:t>
            </a:r>
            <a:r>
              <a:rPr lang="en-US" altLang="zh-CN" sz="2200" dirty="0" err="1">
                <a:solidFill>
                  <a:schemeClr val="tx2"/>
                </a:solidFill>
                <a:latin typeface="+mn-lt"/>
              </a:rPr>
              <a:t>GenListNode</a:t>
            </a:r>
            <a:r>
              <a:rPr lang="en-US" altLang="zh-CN" sz="2200" dirty="0">
                <a:solidFill>
                  <a:schemeClr val="tx2"/>
                </a:solidFill>
                <a:latin typeface="+mn-lt"/>
              </a:rPr>
              <a:t> </a:t>
            </a:r>
            <a:r>
              <a:rPr lang="en-US" altLang="zh-CN" sz="2200" b="1" dirty="0">
                <a:solidFill>
                  <a:schemeClr val="tx2"/>
                </a:solidFill>
                <a:latin typeface="+mn-lt"/>
              </a:rPr>
              <a:t>&lt;Type&gt; *</a:t>
            </a:r>
            <a:r>
              <a:rPr lang="en-US" altLang="zh-CN" sz="2200" dirty="0" smtClean="0">
                <a:solidFill>
                  <a:schemeClr val="tx2"/>
                </a:solidFill>
                <a:latin typeface="+mn-lt"/>
              </a:rPr>
              <a:t>q</a:t>
            </a:r>
            <a:r>
              <a:rPr lang="en-US" altLang="zh-CN" sz="2200" b="1" dirty="0" smtClean="0">
                <a:solidFill>
                  <a:schemeClr val="tx2"/>
                </a:solidFill>
                <a:latin typeface="+mn-lt"/>
              </a:rPr>
              <a:t>=</a:t>
            </a:r>
            <a:r>
              <a:rPr lang="en-US" altLang="zh-CN" sz="2200" dirty="0" smtClean="0">
                <a:solidFill>
                  <a:schemeClr val="tx2"/>
                </a:solidFill>
                <a:latin typeface="+mn-lt"/>
              </a:rPr>
              <a:t>NULL</a:t>
            </a:r>
            <a:r>
              <a:rPr lang="en-US" altLang="zh-CN" sz="2200" b="1" dirty="0">
                <a:solidFill>
                  <a:schemeClr val="tx2"/>
                </a:solidFill>
                <a:latin typeface="+mn-lt"/>
              </a:rPr>
              <a:t>;</a:t>
            </a:r>
            <a:endParaRPr lang="en-US" altLang="zh-CN" sz="2200" dirty="0">
              <a:solidFill>
                <a:schemeClr val="tx2"/>
              </a:solidFill>
              <a:latin typeface="+mn-lt"/>
            </a:endParaRPr>
          </a:p>
          <a:p>
            <a:pPr algn="just"/>
            <a:r>
              <a:rPr lang="en-US" altLang="zh-CN" sz="2200" dirty="0">
                <a:solidFill>
                  <a:schemeClr val="tx2"/>
                </a:solidFill>
                <a:latin typeface="+mn-lt"/>
              </a:rPr>
              <a:t>    </a:t>
            </a:r>
            <a:r>
              <a:rPr lang="en-US" altLang="zh-CN" sz="2200" b="1" dirty="0">
                <a:solidFill>
                  <a:schemeClr val="tx2"/>
                </a:solidFill>
                <a:latin typeface="+mn-lt"/>
              </a:rPr>
              <a:t>if </a:t>
            </a:r>
            <a:r>
              <a:rPr lang="en-US" altLang="zh-CN" sz="2200" b="1" dirty="0" smtClean="0">
                <a:solidFill>
                  <a:schemeClr val="tx2"/>
                </a:solidFill>
                <a:latin typeface="+mn-lt"/>
              </a:rPr>
              <a:t>(</a:t>
            </a:r>
            <a:r>
              <a:rPr lang="en-US" altLang="zh-CN" sz="2200" dirty="0" err="1" smtClean="0">
                <a:solidFill>
                  <a:schemeClr val="tx2"/>
                </a:solidFill>
                <a:latin typeface="+mn-lt"/>
              </a:rPr>
              <a:t>ls</a:t>
            </a:r>
            <a:r>
              <a:rPr lang="en-US" altLang="zh-CN" sz="2200" b="1" dirty="0" smtClean="0">
                <a:solidFill>
                  <a:schemeClr val="tx2"/>
                </a:solidFill>
                <a:latin typeface="+mn-lt"/>
              </a:rPr>
              <a:t>!=</a:t>
            </a:r>
            <a:r>
              <a:rPr lang="en-US" altLang="zh-CN" sz="2200" dirty="0" smtClean="0">
                <a:solidFill>
                  <a:schemeClr val="tx2"/>
                </a:solidFill>
                <a:latin typeface="+mn-lt"/>
              </a:rPr>
              <a:t>NULL</a:t>
            </a:r>
            <a:r>
              <a:rPr lang="en-US" altLang="zh-CN" sz="2200" b="1" dirty="0" smtClean="0">
                <a:solidFill>
                  <a:schemeClr val="tx2"/>
                </a:solidFill>
                <a:latin typeface="+mn-lt"/>
              </a:rPr>
              <a:t>)</a:t>
            </a:r>
            <a:r>
              <a:rPr lang="en-US" altLang="zh-CN" sz="2200" dirty="0" smtClean="0">
                <a:solidFill>
                  <a:schemeClr val="tx2"/>
                </a:solidFill>
                <a:latin typeface="+mn-lt"/>
              </a:rPr>
              <a:t> </a:t>
            </a:r>
            <a:r>
              <a:rPr lang="en-US" altLang="zh-CN" sz="2200" b="1" dirty="0">
                <a:solidFill>
                  <a:schemeClr val="tx2"/>
                </a:solidFill>
                <a:latin typeface="+mn-lt"/>
              </a:rPr>
              <a:t>{</a:t>
            </a:r>
            <a:endParaRPr lang="en-US" altLang="zh-CN" sz="2200" dirty="0">
              <a:solidFill>
                <a:schemeClr val="tx2"/>
              </a:solidFill>
              <a:latin typeface="+mn-lt"/>
            </a:endParaRPr>
          </a:p>
          <a:p>
            <a:pPr algn="just"/>
            <a:r>
              <a:rPr lang="en-US" altLang="zh-CN" sz="2200" dirty="0">
                <a:solidFill>
                  <a:schemeClr val="tx2"/>
                </a:solidFill>
                <a:latin typeface="+mn-lt"/>
              </a:rPr>
              <a:t>       </a:t>
            </a:r>
            <a:r>
              <a:rPr lang="en-US" altLang="zh-CN" sz="2200" dirty="0" smtClean="0">
                <a:solidFill>
                  <a:schemeClr val="tx2"/>
                </a:solidFill>
                <a:latin typeface="+mn-lt"/>
              </a:rPr>
              <a:t>q</a:t>
            </a:r>
            <a:r>
              <a:rPr lang="en-US" altLang="zh-CN" sz="2200" b="1" dirty="0" smtClean="0">
                <a:solidFill>
                  <a:schemeClr val="tx2"/>
                </a:solidFill>
                <a:latin typeface="+mn-lt"/>
              </a:rPr>
              <a:t>=new</a:t>
            </a:r>
            <a:r>
              <a:rPr lang="en-US" altLang="zh-CN" sz="2200" dirty="0" smtClean="0">
                <a:solidFill>
                  <a:schemeClr val="tx2"/>
                </a:solidFill>
                <a:latin typeface="+mn-lt"/>
              </a:rPr>
              <a:t> </a:t>
            </a:r>
            <a:r>
              <a:rPr lang="en-US" altLang="zh-CN" sz="2200" dirty="0" err="1">
                <a:solidFill>
                  <a:schemeClr val="tx2"/>
                </a:solidFill>
                <a:latin typeface="+mn-lt"/>
              </a:rPr>
              <a:t>GenListNode</a:t>
            </a:r>
            <a:r>
              <a:rPr lang="en-US" altLang="zh-CN" sz="2200" dirty="0">
                <a:solidFill>
                  <a:schemeClr val="tx2"/>
                </a:solidFill>
                <a:latin typeface="+mn-lt"/>
              </a:rPr>
              <a:t> </a:t>
            </a:r>
            <a:r>
              <a:rPr lang="en-US" altLang="zh-CN" sz="2200" b="1" dirty="0">
                <a:solidFill>
                  <a:schemeClr val="tx2"/>
                </a:solidFill>
                <a:latin typeface="+mn-lt"/>
              </a:rPr>
              <a:t>&lt;Type&gt;;</a:t>
            </a:r>
          </a:p>
          <a:p>
            <a:pPr algn="just"/>
            <a:r>
              <a:rPr lang="en-US" altLang="zh-CN" sz="2200" b="1" dirty="0">
                <a:solidFill>
                  <a:schemeClr val="tx2"/>
                </a:solidFill>
                <a:latin typeface="+mn-lt"/>
              </a:rPr>
              <a:t>       </a:t>
            </a:r>
            <a:r>
              <a:rPr lang="en-US" altLang="zh-CN" sz="2200" dirty="0">
                <a:solidFill>
                  <a:schemeClr val="tx2"/>
                </a:solidFill>
                <a:latin typeface="+mn-lt"/>
              </a:rPr>
              <a:t>q</a:t>
            </a:r>
            <a:r>
              <a:rPr lang="en-US" altLang="zh-CN" sz="2200" b="1" dirty="0">
                <a:solidFill>
                  <a:schemeClr val="tx2"/>
                </a:solidFill>
                <a:latin typeface="+mn-lt"/>
              </a:rPr>
              <a:t>-&gt;</a:t>
            </a:r>
            <a:r>
              <a:rPr lang="en-US" altLang="zh-CN" sz="2200" dirty="0" err="1" smtClean="0">
                <a:solidFill>
                  <a:schemeClr val="tx2"/>
                </a:solidFill>
                <a:latin typeface="+mn-lt"/>
              </a:rPr>
              <a:t>utype</a:t>
            </a:r>
            <a:r>
              <a:rPr lang="en-US" altLang="zh-CN" sz="2200" b="1" dirty="0" smtClean="0">
                <a:solidFill>
                  <a:schemeClr val="tx2"/>
                </a:solidFill>
                <a:latin typeface="+mn-lt"/>
              </a:rPr>
              <a:t>=</a:t>
            </a:r>
            <a:r>
              <a:rPr lang="en-US" altLang="zh-CN" sz="2200" dirty="0" err="1" smtClean="0">
                <a:solidFill>
                  <a:schemeClr val="tx2"/>
                </a:solidFill>
                <a:latin typeface="+mn-lt"/>
              </a:rPr>
              <a:t>ls</a:t>
            </a:r>
            <a:r>
              <a:rPr lang="en-US" altLang="zh-CN" sz="2200" b="1" dirty="0" smtClean="0">
                <a:solidFill>
                  <a:schemeClr val="tx2"/>
                </a:solidFill>
                <a:latin typeface="+mn-lt"/>
              </a:rPr>
              <a:t>-</a:t>
            </a:r>
            <a:r>
              <a:rPr lang="en-US" altLang="zh-CN" sz="2200" b="1" dirty="0">
                <a:solidFill>
                  <a:schemeClr val="tx2"/>
                </a:solidFill>
                <a:latin typeface="+mn-lt"/>
              </a:rPr>
              <a:t>&gt;</a:t>
            </a:r>
            <a:r>
              <a:rPr lang="en-US" altLang="zh-CN" sz="2200" dirty="0" err="1">
                <a:solidFill>
                  <a:schemeClr val="tx2"/>
                </a:solidFill>
                <a:latin typeface="+mn-lt"/>
              </a:rPr>
              <a:t>utype</a:t>
            </a:r>
            <a:r>
              <a:rPr lang="en-US" altLang="zh-CN" sz="2200" b="1" dirty="0">
                <a:solidFill>
                  <a:schemeClr val="tx2"/>
                </a:solidFill>
                <a:latin typeface="+mn-lt"/>
              </a:rPr>
              <a:t>;</a:t>
            </a:r>
          </a:p>
          <a:p>
            <a:r>
              <a:rPr lang="en-US" altLang="zh-CN" sz="2200" b="1" dirty="0">
                <a:solidFill>
                  <a:schemeClr val="tx2"/>
                </a:solidFill>
                <a:latin typeface="+mn-lt"/>
              </a:rPr>
              <a:t>       switch </a:t>
            </a:r>
            <a:r>
              <a:rPr lang="en-US" altLang="zh-CN" sz="2200" b="1" dirty="0" smtClean="0">
                <a:solidFill>
                  <a:schemeClr val="tx2"/>
                </a:solidFill>
                <a:latin typeface="+mn-lt"/>
              </a:rPr>
              <a:t>(</a:t>
            </a:r>
            <a:r>
              <a:rPr lang="en-US" altLang="zh-CN" sz="2200" dirty="0" err="1" smtClean="0">
                <a:solidFill>
                  <a:schemeClr val="tx2"/>
                </a:solidFill>
                <a:latin typeface="+mn-lt"/>
              </a:rPr>
              <a:t>ls</a:t>
            </a:r>
            <a:r>
              <a:rPr lang="en-US" altLang="zh-CN" sz="2200" b="1" dirty="0" smtClean="0">
                <a:solidFill>
                  <a:schemeClr val="tx2"/>
                </a:solidFill>
                <a:latin typeface="+mn-lt"/>
                <a:ea typeface="楷体_GB2312" pitchFamily="49" charset="-122"/>
              </a:rPr>
              <a:t>-</a:t>
            </a:r>
            <a:r>
              <a:rPr lang="en-US" altLang="zh-CN" sz="2200" b="1" dirty="0">
                <a:solidFill>
                  <a:schemeClr val="tx2"/>
                </a:solidFill>
                <a:latin typeface="+mn-lt"/>
                <a:ea typeface="楷体_GB2312" pitchFamily="49" charset="-122"/>
              </a:rPr>
              <a:t>&gt;</a:t>
            </a:r>
            <a:r>
              <a:rPr lang="en-US" altLang="zh-CN" sz="2200" dirty="0" err="1" smtClean="0">
                <a:solidFill>
                  <a:schemeClr val="tx2"/>
                </a:solidFill>
                <a:latin typeface="+mn-lt"/>
              </a:rPr>
              <a:t>utype</a:t>
            </a:r>
            <a:r>
              <a:rPr lang="en-US" altLang="zh-CN" sz="2200" b="1" dirty="0" smtClean="0">
                <a:solidFill>
                  <a:schemeClr val="tx2"/>
                </a:solidFill>
                <a:latin typeface="+mn-lt"/>
              </a:rPr>
              <a:t>)</a:t>
            </a:r>
            <a:r>
              <a:rPr lang="en-US" altLang="zh-CN" sz="2200" dirty="0" smtClean="0">
                <a:solidFill>
                  <a:schemeClr val="tx2"/>
                </a:solidFill>
                <a:latin typeface="+mn-lt"/>
              </a:rPr>
              <a:t> </a:t>
            </a:r>
            <a:r>
              <a:rPr lang="en-US" altLang="zh-CN" sz="2200" b="1" dirty="0">
                <a:solidFill>
                  <a:schemeClr val="tx2"/>
                </a:solidFill>
                <a:latin typeface="+mn-lt"/>
              </a:rPr>
              <a:t>{</a:t>
            </a:r>
            <a:r>
              <a:rPr lang="en-US" altLang="zh-CN" sz="2200" dirty="0">
                <a:solidFill>
                  <a:schemeClr val="tx2"/>
                </a:solidFill>
                <a:latin typeface="+mn-lt"/>
              </a:rPr>
              <a:t>			</a:t>
            </a:r>
          </a:p>
          <a:p>
            <a:r>
              <a:rPr lang="en-US" altLang="zh-CN" sz="2200" b="1" dirty="0">
                <a:solidFill>
                  <a:schemeClr val="tx2"/>
                </a:solidFill>
                <a:latin typeface="+mn-lt"/>
              </a:rPr>
              <a:t>           case </a:t>
            </a:r>
            <a:r>
              <a:rPr lang="en-US" altLang="zh-CN" sz="2200" dirty="0">
                <a:solidFill>
                  <a:schemeClr val="tx2"/>
                </a:solidFill>
                <a:latin typeface="+mn-lt"/>
              </a:rPr>
              <a:t>0</a:t>
            </a:r>
            <a:r>
              <a:rPr lang="en-US" altLang="zh-CN" sz="2200" b="1" dirty="0">
                <a:solidFill>
                  <a:schemeClr val="tx2"/>
                </a:solidFill>
                <a:latin typeface="+mn-lt"/>
              </a:rPr>
              <a:t>: </a:t>
            </a:r>
            <a:r>
              <a:rPr lang="en-US" altLang="zh-CN" sz="2200" dirty="0">
                <a:solidFill>
                  <a:schemeClr val="tx2"/>
                </a:solidFill>
                <a:latin typeface="+mn-lt"/>
              </a:rPr>
              <a:t>q</a:t>
            </a:r>
            <a:r>
              <a:rPr lang="en-US" altLang="zh-CN" sz="2200" b="1" dirty="0">
                <a:solidFill>
                  <a:schemeClr val="tx2"/>
                </a:solidFill>
                <a:latin typeface="+mn-lt"/>
                <a:ea typeface="楷体_GB2312" pitchFamily="49" charset="-122"/>
              </a:rPr>
              <a:t>-&gt;</a:t>
            </a:r>
            <a:r>
              <a:rPr lang="en-US" altLang="zh-CN" sz="2200" dirty="0" smtClean="0">
                <a:solidFill>
                  <a:schemeClr val="tx2"/>
                </a:solidFill>
                <a:latin typeface="+mn-lt"/>
              </a:rPr>
              <a:t>info</a:t>
            </a:r>
            <a:r>
              <a:rPr lang="en-US" altLang="zh-CN" sz="2200" b="1" dirty="0" smtClean="0">
                <a:solidFill>
                  <a:schemeClr val="tx2"/>
                </a:solidFill>
                <a:latin typeface="+mn-lt"/>
              </a:rPr>
              <a:t>.</a:t>
            </a:r>
            <a:r>
              <a:rPr lang="en-US" altLang="zh-CN" sz="2200" dirty="0" smtClean="0">
                <a:solidFill>
                  <a:schemeClr val="tx2"/>
                </a:solidFill>
                <a:latin typeface="+mn-lt"/>
              </a:rPr>
              <a:t>ref</a:t>
            </a:r>
            <a:r>
              <a:rPr lang="en-US" altLang="zh-CN" sz="2200" b="1" dirty="0" smtClean="0">
                <a:solidFill>
                  <a:schemeClr val="tx2"/>
                </a:solidFill>
                <a:latin typeface="+mn-lt"/>
              </a:rPr>
              <a:t>=</a:t>
            </a:r>
            <a:r>
              <a:rPr lang="en-US" altLang="zh-CN" sz="2200" dirty="0" err="1" smtClean="0">
                <a:solidFill>
                  <a:schemeClr val="tx2"/>
                </a:solidFill>
                <a:latin typeface="+mn-lt"/>
              </a:rPr>
              <a:t>ls</a:t>
            </a:r>
            <a:r>
              <a:rPr lang="en-US" altLang="zh-CN" sz="2200" b="1" dirty="0" smtClean="0">
                <a:solidFill>
                  <a:schemeClr val="tx2"/>
                </a:solidFill>
                <a:latin typeface="+mn-lt"/>
                <a:ea typeface="楷体_GB2312" pitchFamily="49" charset="-122"/>
              </a:rPr>
              <a:t>-</a:t>
            </a:r>
            <a:r>
              <a:rPr lang="en-US" altLang="zh-CN" sz="2200" b="1" dirty="0">
                <a:solidFill>
                  <a:schemeClr val="tx2"/>
                </a:solidFill>
                <a:latin typeface="+mn-lt"/>
                <a:ea typeface="楷体_GB2312" pitchFamily="49" charset="-122"/>
              </a:rPr>
              <a:t>&gt;</a:t>
            </a:r>
            <a:r>
              <a:rPr lang="en-US" altLang="zh-CN" sz="2200" dirty="0">
                <a:solidFill>
                  <a:schemeClr val="tx2"/>
                </a:solidFill>
                <a:latin typeface="+mn-lt"/>
              </a:rPr>
              <a:t>info</a:t>
            </a:r>
            <a:r>
              <a:rPr lang="en-US" altLang="zh-CN" sz="2200" b="1" dirty="0">
                <a:solidFill>
                  <a:schemeClr val="tx2"/>
                </a:solidFill>
                <a:latin typeface="+mn-lt"/>
              </a:rPr>
              <a:t>.</a:t>
            </a:r>
            <a:r>
              <a:rPr lang="en-US" altLang="zh-CN" sz="2200" dirty="0">
                <a:solidFill>
                  <a:schemeClr val="tx2"/>
                </a:solidFill>
                <a:latin typeface="+mn-lt"/>
              </a:rPr>
              <a:t>ref</a:t>
            </a:r>
            <a:r>
              <a:rPr lang="en-US" altLang="zh-CN" sz="2200" b="1" dirty="0">
                <a:solidFill>
                  <a:schemeClr val="tx2"/>
                </a:solidFill>
                <a:latin typeface="+mn-lt"/>
              </a:rPr>
              <a:t>;</a:t>
            </a:r>
            <a:r>
              <a:rPr lang="en-US" altLang="zh-CN" sz="2200" dirty="0">
                <a:solidFill>
                  <a:schemeClr val="tx2"/>
                </a:solidFill>
                <a:latin typeface="+mn-lt"/>
              </a:rPr>
              <a:t>  </a:t>
            </a:r>
            <a:r>
              <a:rPr lang="en-US" altLang="zh-CN" sz="2200" b="1" dirty="0">
                <a:solidFill>
                  <a:schemeClr val="tx2"/>
                </a:solidFill>
                <a:latin typeface="+mn-lt"/>
              </a:rPr>
              <a:t>break;</a:t>
            </a:r>
          </a:p>
          <a:p>
            <a:r>
              <a:rPr lang="en-US" altLang="zh-CN" sz="2200" b="1" dirty="0">
                <a:solidFill>
                  <a:schemeClr val="tx2"/>
                </a:solidFill>
                <a:latin typeface="+mn-lt"/>
              </a:rPr>
              <a:t>           case </a:t>
            </a:r>
            <a:r>
              <a:rPr lang="en-US" altLang="zh-CN" sz="2200" dirty="0">
                <a:solidFill>
                  <a:schemeClr val="tx2"/>
                </a:solidFill>
                <a:latin typeface="+mn-lt"/>
              </a:rPr>
              <a:t>1</a:t>
            </a:r>
            <a:r>
              <a:rPr lang="en-US" altLang="zh-CN" sz="2200" b="1" dirty="0">
                <a:solidFill>
                  <a:schemeClr val="tx2"/>
                </a:solidFill>
                <a:latin typeface="+mn-lt"/>
              </a:rPr>
              <a:t>: </a:t>
            </a:r>
            <a:r>
              <a:rPr lang="en-US" altLang="zh-CN" sz="2200" dirty="0">
                <a:solidFill>
                  <a:schemeClr val="tx2"/>
                </a:solidFill>
                <a:latin typeface="+mn-lt"/>
              </a:rPr>
              <a:t>q</a:t>
            </a:r>
            <a:r>
              <a:rPr lang="en-US" altLang="zh-CN" sz="2200" b="1" dirty="0">
                <a:solidFill>
                  <a:schemeClr val="tx2"/>
                </a:solidFill>
                <a:latin typeface="+mn-lt"/>
                <a:ea typeface="楷体_GB2312" pitchFamily="49" charset="-122"/>
              </a:rPr>
              <a:t>-&gt;</a:t>
            </a:r>
            <a:r>
              <a:rPr lang="en-US" altLang="zh-CN" sz="2200" dirty="0" err="1" smtClean="0">
                <a:solidFill>
                  <a:schemeClr val="tx2"/>
                </a:solidFill>
                <a:latin typeface="+mn-lt"/>
              </a:rPr>
              <a:t>info</a:t>
            </a:r>
            <a:r>
              <a:rPr lang="en-US" altLang="zh-CN" sz="2200" b="1" dirty="0" err="1" smtClean="0">
                <a:solidFill>
                  <a:schemeClr val="tx2"/>
                </a:solidFill>
                <a:latin typeface="+mn-lt"/>
              </a:rPr>
              <a:t>.</a:t>
            </a:r>
            <a:r>
              <a:rPr lang="en-US" altLang="zh-CN" sz="2200" dirty="0" err="1" smtClean="0">
                <a:solidFill>
                  <a:schemeClr val="tx2"/>
                </a:solidFill>
                <a:latin typeface="+mn-lt"/>
              </a:rPr>
              <a:t>value</a:t>
            </a:r>
            <a:r>
              <a:rPr lang="en-US" altLang="zh-CN" sz="2200" b="1" dirty="0" smtClean="0">
                <a:solidFill>
                  <a:schemeClr val="tx2"/>
                </a:solidFill>
                <a:latin typeface="+mn-lt"/>
              </a:rPr>
              <a:t>=</a:t>
            </a:r>
            <a:r>
              <a:rPr lang="en-US" altLang="zh-CN" sz="2200" dirty="0" err="1" smtClean="0">
                <a:solidFill>
                  <a:schemeClr val="tx2"/>
                </a:solidFill>
                <a:latin typeface="+mn-lt"/>
              </a:rPr>
              <a:t>ls</a:t>
            </a:r>
            <a:r>
              <a:rPr lang="en-US" altLang="zh-CN" sz="2200" b="1" dirty="0" smtClean="0">
                <a:solidFill>
                  <a:schemeClr val="tx2"/>
                </a:solidFill>
                <a:latin typeface="+mn-lt"/>
                <a:ea typeface="楷体_GB2312" pitchFamily="49" charset="-122"/>
              </a:rPr>
              <a:t>-</a:t>
            </a:r>
            <a:r>
              <a:rPr lang="en-US" altLang="zh-CN" sz="2200" b="1" dirty="0">
                <a:solidFill>
                  <a:schemeClr val="tx2"/>
                </a:solidFill>
                <a:latin typeface="+mn-lt"/>
                <a:ea typeface="楷体_GB2312" pitchFamily="49" charset="-122"/>
              </a:rPr>
              <a:t>&gt;</a:t>
            </a:r>
            <a:r>
              <a:rPr lang="en-US" altLang="zh-CN" sz="2200" dirty="0" err="1">
                <a:solidFill>
                  <a:schemeClr val="tx2"/>
                </a:solidFill>
                <a:latin typeface="+mn-lt"/>
              </a:rPr>
              <a:t>info</a:t>
            </a:r>
            <a:r>
              <a:rPr lang="en-US" altLang="zh-CN" sz="2200" b="1" dirty="0" err="1">
                <a:solidFill>
                  <a:schemeClr val="tx2"/>
                </a:solidFill>
                <a:latin typeface="+mn-lt"/>
              </a:rPr>
              <a:t>.</a:t>
            </a:r>
            <a:r>
              <a:rPr lang="en-US" altLang="zh-CN" sz="2200" dirty="0" err="1">
                <a:solidFill>
                  <a:schemeClr val="tx2"/>
                </a:solidFill>
                <a:latin typeface="+mn-lt"/>
              </a:rPr>
              <a:t>value</a:t>
            </a:r>
            <a:r>
              <a:rPr lang="en-US" altLang="zh-CN" sz="2200" b="1" dirty="0">
                <a:solidFill>
                  <a:schemeClr val="tx2"/>
                </a:solidFill>
                <a:latin typeface="+mn-lt"/>
              </a:rPr>
              <a:t>;  break; </a:t>
            </a:r>
            <a:r>
              <a:rPr lang="en-US" altLang="zh-CN" sz="2200" dirty="0">
                <a:solidFill>
                  <a:schemeClr val="tx2"/>
                </a:solidFill>
                <a:latin typeface="+mn-lt"/>
              </a:rPr>
              <a:t>          </a:t>
            </a:r>
          </a:p>
          <a:p>
            <a:r>
              <a:rPr lang="en-US" altLang="zh-CN" sz="2200" dirty="0">
                <a:solidFill>
                  <a:schemeClr val="tx2"/>
                </a:solidFill>
                <a:latin typeface="+mn-lt"/>
              </a:rPr>
              <a:t>           </a:t>
            </a:r>
            <a:r>
              <a:rPr lang="en-US" altLang="zh-CN" sz="2200" b="1" dirty="0">
                <a:solidFill>
                  <a:schemeClr val="tx2"/>
                </a:solidFill>
                <a:latin typeface="+mn-lt"/>
              </a:rPr>
              <a:t>case</a:t>
            </a:r>
            <a:r>
              <a:rPr lang="en-US" altLang="zh-CN" sz="2200" dirty="0">
                <a:solidFill>
                  <a:schemeClr val="tx2"/>
                </a:solidFill>
                <a:latin typeface="+mn-lt"/>
              </a:rPr>
              <a:t> 2</a:t>
            </a:r>
            <a:r>
              <a:rPr lang="en-US" altLang="zh-CN" sz="2200" b="1" dirty="0">
                <a:solidFill>
                  <a:schemeClr val="tx2"/>
                </a:solidFill>
                <a:latin typeface="+mn-lt"/>
              </a:rPr>
              <a:t>: </a:t>
            </a:r>
            <a:r>
              <a:rPr lang="en-US" altLang="zh-CN" sz="2200" dirty="0">
                <a:solidFill>
                  <a:schemeClr val="tx2"/>
                </a:solidFill>
                <a:latin typeface="+mn-lt"/>
              </a:rPr>
              <a:t>q</a:t>
            </a:r>
            <a:r>
              <a:rPr lang="en-US" altLang="zh-CN" sz="2200" b="1" dirty="0">
                <a:solidFill>
                  <a:schemeClr val="tx2"/>
                </a:solidFill>
                <a:latin typeface="+mn-lt"/>
                <a:ea typeface="楷体_GB2312" pitchFamily="49" charset="-122"/>
              </a:rPr>
              <a:t>-&gt;</a:t>
            </a:r>
            <a:r>
              <a:rPr lang="en-US" altLang="zh-CN" sz="2200" dirty="0" err="1" smtClean="0">
                <a:solidFill>
                  <a:schemeClr val="tx2"/>
                </a:solidFill>
                <a:latin typeface="+mn-lt"/>
              </a:rPr>
              <a:t>info</a:t>
            </a:r>
            <a:r>
              <a:rPr lang="en-US" altLang="zh-CN" sz="2200" b="1" dirty="0" err="1" smtClean="0">
                <a:solidFill>
                  <a:schemeClr val="tx2"/>
                </a:solidFill>
                <a:latin typeface="+mn-lt"/>
              </a:rPr>
              <a:t>.</a:t>
            </a:r>
            <a:r>
              <a:rPr lang="en-US" altLang="zh-CN" sz="2200" dirty="0" err="1" smtClean="0">
                <a:solidFill>
                  <a:schemeClr val="tx2"/>
                </a:solidFill>
                <a:latin typeface="+mn-lt"/>
              </a:rPr>
              <a:t>hlink</a:t>
            </a:r>
            <a:r>
              <a:rPr lang="en-US" altLang="zh-CN" sz="2200" b="1" dirty="0" smtClean="0">
                <a:solidFill>
                  <a:schemeClr val="tx2"/>
                </a:solidFill>
                <a:latin typeface="+mn-lt"/>
              </a:rPr>
              <a:t>=</a:t>
            </a:r>
            <a:r>
              <a:rPr lang="en-US" altLang="zh-CN" sz="2200" dirty="0" smtClean="0">
                <a:solidFill>
                  <a:schemeClr val="tx2"/>
                </a:solidFill>
                <a:latin typeface="+mn-lt"/>
              </a:rPr>
              <a:t>Copy</a:t>
            </a:r>
            <a:r>
              <a:rPr lang="en-US" altLang="zh-CN" sz="2200" b="1" dirty="0" smtClean="0">
                <a:solidFill>
                  <a:schemeClr val="tx2"/>
                </a:solidFill>
                <a:latin typeface="+mn-lt"/>
              </a:rPr>
              <a:t>(</a:t>
            </a:r>
            <a:r>
              <a:rPr lang="en-US" altLang="zh-CN" sz="2200" dirty="0" err="1" smtClean="0">
                <a:solidFill>
                  <a:schemeClr val="tx2"/>
                </a:solidFill>
                <a:latin typeface="+mn-lt"/>
              </a:rPr>
              <a:t>ls</a:t>
            </a:r>
            <a:r>
              <a:rPr lang="en-US" altLang="zh-CN" sz="2200" b="1" dirty="0" smtClean="0">
                <a:solidFill>
                  <a:schemeClr val="tx2"/>
                </a:solidFill>
                <a:latin typeface="+mn-lt"/>
                <a:ea typeface="楷体_GB2312" pitchFamily="49" charset="-122"/>
              </a:rPr>
              <a:t>-</a:t>
            </a:r>
            <a:r>
              <a:rPr lang="en-US" altLang="zh-CN" sz="2200" b="1" dirty="0">
                <a:solidFill>
                  <a:schemeClr val="tx2"/>
                </a:solidFill>
                <a:latin typeface="+mn-lt"/>
                <a:ea typeface="楷体_GB2312" pitchFamily="49" charset="-122"/>
              </a:rPr>
              <a:t>&gt;</a:t>
            </a:r>
            <a:r>
              <a:rPr lang="en-US" altLang="zh-CN" sz="2200" dirty="0" err="1" smtClean="0">
                <a:solidFill>
                  <a:schemeClr val="tx2"/>
                </a:solidFill>
                <a:latin typeface="+mn-lt"/>
              </a:rPr>
              <a:t>info</a:t>
            </a:r>
            <a:r>
              <a:rPr lang="en-US" altLang="zh-CN" sz="2200" b="1" dirty="0" err="1" smtClean="0">
                <a:solidFill>
                  <a:schemeClr val="tx2"/>
                </a:solidFill>
                <a:latin typeface="+mn-lt"/>
              </a:rPr>
              <a:t>.</a:t>
            </a:r>
            <a:r>
              <a:rPr lang="en-US" altLang="zh-CN" sz="2200" dirty="0" err="1" smtClean="0">
                <a:solidFill>
                  <a:schemeClr val="tx2"/>
                </a:solidFill>
                <a:latin typeface="+mn-lt"/>
              </a:rPr>
              <a:t>hlink</a:t>
            </a:r>
            <a:r>
              <a:rPr lang="en-US" altLang="zh-CN" sz="2200" b="1" dirty="0" smtClean="0">
                <a:solidFill>
                  <a:schemeClr val="tx2"/>
                </a:solidFill>
                <a:latin typeface="+mn-lt"/>
              </a:rPr>
              <a:t>);  </a:t>
            </a:r>
            <a:r>
              <a:rPr lang="en-US" altLang="zh-CN" sz="2200" b="1" dirty="0">
                <a:solidFill>
                  <a:schemeClr val="tx2"/>
                </a:solidFill>
                <a:latin typeface="+mn-lt"/>
              </a:rPr>
              <a:t>break;  }</a:t>
            </a:r>
          </a:p>
          <a:p>
            <a:r>
              <a:rPr lang="en-US" altLang="zh-CN" sz="2200" b="1" dirty="0">
                <a:solidFill>
                  <a:schemeClr val="tx2"/>
                </a:solidFill>
                <a:latin typeface="+mn-lt"/>
              </a:rPr>
              <a:t>       </a:t>
            </a:r>
            <a:r>
              <a:rPr lang="en-US" altLang="zh-CN" sz="2200" dirty="0">
                <a:solidFill>
                  <a:schemeClr val="tx2"/>
                </a:solidFill>
                <a:latin typeface="+mn-lt"/>
              </a:rPr>
              <a:t>q</a:t>
            </a:r>
            <a:r>
              <a:rPr lang="en-US" altLang="zh-CN" sz="2200" b="1" dirty="0">
                <a:solidFill>
                  <a:schemeClr val="tx2"/>
                </a:solidFill>
                <a:latin typeface="+mn-lt"/>
              </a:rPr>
              <a:t>-&gt;</a:t>
            </a:r>
            <a:r>
              <a:rPr lang="en-US" altLang="zh-CN" sz="2200" dirty="0" err="1" smtClean="0">
                <a:solidFill>
                  <a:schemeClr val="tx2"/>
                </a:solidFill>
                <a:latin typeface="+mn-lt"/>
              </a:rPr>
              <a:t>tlink</a:t>
            </a:r>
            <a:r>
              <a:rPr lang="en-US" altLang="zh-CN" sz="2200" b="1" dirty="0" smtClean="0">
                <a:solidFill>
                  <a:schemeClr val="tx2"/>
                </a:solidFill>
                <a:latin typeface="+mn-lt"/>
              </a:rPr>
              <a:t>=</a:t>
            </a:r>
            <a:r>
              <a:rPr lang="en-US" altLang="zh-CN" sz="2200" dirty="0" smtClean="0">
                <a:solidFill>
                  <a:schemeClr val="tx2"/>
                </a:solidFill>
                <a:latin typeface="+mn-lt"/>
              </a:rPr>
              <a:t>Copy</a:t>
            </a:r>
            <a:r>
              <a:rPr lang="en-US" altLang="zh-CN" sz="2200" b="1" dirty="0" smtClean="0">
                <a:solidFill>
                  <a:schemeClr val="tx2"/>
                </a:solidFill>
                <a:latin typeface="+mn-lt"/>
              </a:rPr>
              <a:t>(</a:t>
            </a:r>
            <a:r>
              <a:rPr lang="en-US" altLang="zh-CN" sz="2200" dirty="0" err="1" smtClean="0">
                <a:solidFill>
                  <a:schemeClr val="tx2"/>
                </a:solidFill>
                <a:latin typeface="+mn-lt"/>
              </a:rPr>
              <a:t>ls</a:t>
            </a:r>
            <a:r>
              <a:rPr lang="en-US" altLang="zh-CN" sz="2200" b="1" dirty="0" smtClean="0">
                <a:solidFill>
                  <a:schemeClr val="tx2"/>
                </a:solidFill>
                <a:latin typeface="+mn-lt"/>
              </a:rPr>
              <a:t>-</a:t>
            </a:r>
            <a:r>
              <a:rPr lang="en-US" altLang="zh-CN" sz="2200" b="1" dirty="0">
                <a:solidFill>
                  <a:schemeClr val="tx2"/>
                </a:solidFill>
                <a:latin typeface="+mn-lt"/>
              </a:rPr>
              <a:t>&gt;</a:t>
            </a:r>
            <a:r>
              <a:rPr lang="en-US" altLang="zh-CN" sz="2200" dirty="0" err="1" smtClean="0">
                <a:solidFill>
                  <a:schemeClr val="tx2"/>
                </a:solidFill>
                <a:latin typeface="+mn-lt"/>
              </a:rPr>
              <a:t>tlink</a:t>
            </a:r>
            <a:r>
              <a:rPr lang="en-US" altLang="zh-CN" sz="2200" b="1" dirty="0" smtClean="0">
                <a:solidFill>
                  <a:schemeClr val="tx2"/>
                </a:solidFill>
                <a:latin typeface="+mn-lt"/>
              </a:rPr>
              <a:t>);  </a:t>
            </a:r>
            <a:r>
              <a:rPr lang="en-US" altLang="zh-CN" sz="2200" b="1" dirty="0">
                <a:solidFill>
                  <a:schemeClr val="tx2"/>
                </a:solidFill>
                <a:latin typeface="+mn-lt"/>
              </a:rPr>
              <a:t>}</a:t>
            </a:r>
          </a:p>
          <a:p>
            <a:r>
              <a:rPr lang="en-US" altLang="zh-CN" sz="2200" dirty="0">
                <a:solidFill>
                  <a:schemeClr val="tx2"/>
                </a:solidFill>
                <a:latin typeface="+mn-lt"/>
              </a:rPr>
              <a:t>    </a:t>
            </a:r>
            <a:r>
              <a:rPr lang="en-US" altLang="zh-CN" sz="2200" b="1" dirty="0">
                <a:solidFill>
                  <a:schemeClr val="tx2"/>
                </a:solidFill>
                <a:latin typeface="+mn-lt"/>
              </a:rPr>
              <a:t>return</a:t>
            </a:r>
            <a:r>
              <a:rPr lang="en-US" altLang="zh-CN" sz="2200" dirty="0">
                <a:solidFill>
                  <a:schemeClr val="tx2"/>
                </a:solidFill>
                <a:latin typeface="+mn-lt"/>
              </a:rPr>
              <a:t> q</a:t>
            </a:r>
            <a:r>
              <a:rPr lang="en-US" altLang="zh-CN" sz="2200" b="1" dirty="0">
                <a:solidFill>
                  <a:schemeClr val="tx2"/>
                </a:solidFill>
                <a:latin typeface="+mn-lt"/>
              </a:rPr>
              <a:t>;</a:t>
            </a:r>
            <a:endParaRPr lang="en-US" altLang="zh-CN" sz="2200" dirty="0">
              <a:solidFill>
                <a:schemeClr val="tx2"/>
              </a:solidFill>
              <a:latin typeface="+mn-lt"/>
            </a:endParaRPr>
          </a:p>
          <a:p>
            <a:r>
              <a:rPr lang="en-US" altLang="zh-CN" sz="2200" b="1" dirty="0" smtClean="0">
                <a:solidFill>
                  <a:schemeClr val="tx2"/>
                </a:solidFill>
                <a:latin typeface="+mn-lt"/>
              </a:rPr>
              <a:t>}</a:t>
            </a:r>
            <a:r>
              <a:rPr lang="en-US" altLang="zh-CN" sz="2200" dirty="0" smtClean="0">
                <a:solidFill>
                  <a:srgbClr val="CC3300"/>
                </a:solidFill>
                <a:latin typeface="+mn-lt"/>
              </a:rPr>
              <a:t> </a:t>
            </a:r>
            <a:endParaRPr lang="en-US" altLang="zh-CN" sz="2200" dirty="0">
              <a:solidFill>
                <a:srgbClr val="CC3300"/>
              </a:solidFill>
              <a:latin typeface="+mn-lt"/>
            </a:endParaRPr>
          </a:p>
          <a:p>
            <a:pPr algn="just"/>
            <a:endParaRPr lang="en-US" altLang="zh-CN" sz="2200" b="1" dirty="0">
              <a:solidFill>
                <a:schemeClr val="tx2"/>
              </a:solidFill>
              <a:latin typeface="+mn-lt"/>
            </a:endParaRPr>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40" name="Text Box 4"/>
          <p:cNvSpPr txBox="1">
            <a:spLocks noChangeArrowheads="1"/>
          </p:cNvSpPr>
          <p:nvPr/>
        </p:nvSpPr>
        <p:spPr bwMode="auto">
          <a:xfrm>
            <a:off x="755650" y="908050"/>
            <a:ext cx="7696200" cy="3270250"/>
          </a:xfrm>
          <a:prstGeom prst="rect">
            <a:avLst/>
          </a:prstGeom>
          <a:noFill/>
          <a:ln w="9525">
            <a:noFill/>
            <a:miter lim="800000"/>
            <a:headEnd/>
            <a:tailEnd/>
          </a:ln>
          <a:effectLst/>
        </p:spPr>
        <p:txBody>
          <a:bodyPr>
            <a:spAutoFit/>
          </a:bodyPr>
          <a:lstStyle/>
          <a:p>
            <a:pPr>
              <a:defRPr/>
            </a:pPr>
            <a:r>
              <a:rPr lang="zh-CN" altLang="en-US" sz="3200" b="1" dirty="0">
                <a:solidFill>
                  <a:srgbClr val="3333FF"/>
                </a:solidFill>
                <a:effectLst>
                  <a:outerShdw blurRad="38100" dist="38100" dir="2700000" algn="tl">
                    <a:srgbClr val="C0C0C0"/>
                  </a:outerShdw>
                </a:effectLst>
                <a:ea typeface="仿宋_GB2312" pitchFamily="49" charset="-122"/>
              </a:rPr>
              <a:t>搜索链表最后一个结点并打印其数值</a:t>
            </a:r>
          </a:p>
          <a:p>
            <a:pPr>
              <a:spcBef>
                <a:spcPct val="30000"/>
              </a:spcBef>
              <a:defRPr/>
            </a:pPr>
            <a:r>
              <a:rPr lang="en-US" altLang="zh-CN" sz="2800" b="1" dirty="0">
                <a:solidFill>
                  <a:schemeClr val="tx2"/>
                </a:solidFill>
              </a:rPr>
              <a:t>template &lt;class Type&gt;</a:t>
            </a:r>
            <a:r>
              <a:rPr lang="en-US" altLang="zh-CN" sz="2800" dirty="0">
                <a:solidFill>
                  <a:schemeClr val="tx2"/>
                </a:solidFill>
              </a:rPr>
              <a:t> </a:t>
            </a:r>
          </a:p>
          <a:p>
            <a:pPr>
              <a:defRPr/>
            </a:pPr>
            <a:r>
              <a:rPr lang="en-US" altLang="zh-CN" sz="2800" b="1" dirty="0">
                <a:solidFill>
                  <a:schemeClr val="tx2"/>
                </a:solidFill>
              </a:rPr>
              <a:t>void</a:t>
            </a:r>
            <a:r>
              <a:rPr lang="en-US" altLang="zh-CN" sz="2800" dirty="0">
                <a:solidFill>
                  <a:schemeClr val="tx2"/>
                </a:solidFill>
              </a:rPr>
              <a:t> </a:t>
            </a:r>
            <a:r>
              <a:rPr lang="en-US" altLang="zh-CN" sz="2800" dirty="0" smtClean="0">
                <a:solidFill>
                  <a:schemeClr val="tx2"/>
                </a:solidFill>
              </a:rPr>
              <a:t>Print</a:t>
            </a:r>
            <a:r>
              <a:rPr lang="en-US" altLang="zh-CN" sz="2800" b="1" dirty="0" smtClean="0">
                <a:solidFill>
                  <a:schemeClr val="tx2"/>
                </a:solidFill>
              </a:rPr>
              <a:t>(</a:t>
            </a:r>
            <a:r>
              <a:rPr lang="en-US" altLang="zh-CN" sz="2800" dirty="0" err="1" smtClean="0">
                <a:solidFill>
                  <a:schemeClr val="tx2"/>
                </a:solidFill>
              </a:rPr>
              <a:t>ListNode</a:t>
            </a:r>
            <a:r>
              <a:rPr lang="en-US" altLang="zh-CN" sz="2800" dirty="0" smtClean="0">
                <a:solidFill>
                  <a:schemeClr val="tx2"/>
                </a:solidFill>
              </a:rPr>
              <a:t> </a:t>
            </a:r>
            <a:r>
              <a:rPr lang="en-US" altLang="zh-CN" sz="2800" b="1" dirty="0">
                <a:solidFill>
                  <a:schemeClr val="tx2"/>
                </a:solidFill>
              </a:rPr>
              <a:t>&lt;Type&gt;</a:t>
            </a:r>
            <a:r>
              <a:rPr lang="en-US" altLang="zh-CN" sz="2800" dirty="0">
                <a:solidFill>
                  <a:schemeClr val="tx2"/>
                </a:solidFill>
              </a:rPr>
              <a:t> </a:t>
            </a:r>
            <a:r>
              <a:rPr lang="en-US" altLang="zh-CN" sz="2800" b="1" dirty="0">
                <a:solidFill>
                  <a:schemeClr val="tx2"/>
                </a:solidFill>
              </a:rPr>
              <a:t>*</a:t>
            </a:r>
            <a:r>
              <a:rPr lang="en-US" altLang="zh-CN" sz="2800" dirty="0" smtClean="0">
                <a:solidFill>
                  <a:schemeClr val="tx2"/>
                </a:solidFill>
              </a:rPr>
              <a:t>f</a:t>
            </a:r>
            <a:r>
              <a:rPr lang="en-US" altLang="zh-CN" sz="2800" b="1" dirty="0" smtClean="0">
                <a:solidFill>
                  <a:schemeClr val="tx2"/>
                </a:solidFill>
              </a:rPr>
              <a:t>)</a:t>
            </a:r>
            <a:r>
              <a:rPr lang="en-US" altLang="zh-CN" sz="2800" dirty="0" smtClean="0">
                <a:solidFill>
                  <a:schemeClr val="tx2"/>
                </a:solidFill>
              </a:rPr>
              <a:t> </a:t>
            </a:r>
            <a:r>
              <a:rPr lang="en-US" altLang="zh-CN" sz="2800" b="1" dirty="0">
                <a:solidFill>
                  <a:schemeClr val="tx2"/>
                </a:solidFill>
              </a:rPr>
              <a:t>{</a:t>
            </a:r>
          </a:p>
          <a:p>
            <a:pPr>
              <a:defRPr/>
            </a:pPr>
            <a:r>
              <a:rPr lang="en-US" altLang="zh-CN" sz="2800" b="1" dirty="0">
                <a:solidFill>
                  <a:schemeClr val="tx2"/>
                </a:solidFill>
              </a:rPr>
              <a:t>    if</a:t>
            </a:r>
            <a:r>
              <a:rPr lang="en-US" altLang="zh-CN" sz="2800" dirty="0">
                <a:solidFill>
                  <a:schemeClr val="tx2"/>
                </a:solidFill>
              </a:rPr>
              <a:t> </a:t>
            </a:r>
            <a:r>
              <a:rPr lang="en-US" altLang="zh-CN" sz="2800" b="1" dirty="0" smtClean="0">
                <a:solidFill>
                  <a:schemeClr val="tx2"/>
                </a:solidFill>
              </a:rPr>
              <a:t>(</a:t>
            </a:r>
            <a:r>
              <a:rPr lang="en-US" altLang="zh-CN" sz="2800" dirty="0" smtClean="0">
                <a:solidFill>
                  <a:schemeClr val="tx2"/>
                </a:solidFill>
              </a:rPr>
              <a:t>f</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smtClean="0">
                <a:solidFill>
                  <a:schemeClr val="tx2"/>
                </a:solidFill>
              </a:rPr>
              <a:t>link</a:t>
            </a:r>
            <a:r>
              <a:rPr lang="en-US" altLang="zh-CN" sz="2800" b="1" i="1" dirty="0" smtClean="0">
                <a:solidFill>
                  <a:schemeClr val="tx2"/>
                </a:solidFill>
              </a:rPr>
              <a:t>==</a:t>
            </a:r>
            <a:r>
              <a:rPr lang="en-US" altLang="zh-CN" sz="2800" dirty="0" smtClean="0">
                <a:solidFill>
                  <a:schemeClr val="tx2"/>
                </a:solidFill>
              </a:rPr>
              <a:t>NULL</a:t>
            </a:r>
            <a:r>
              <a:rPr lang="en-US" altLang="zh-CN" sz="2800" b="1" dirty="0" smtClean="0">
                <a:solidFill>
                  <a:schemeClr val="tx2"/>
                </a:solidFill>
              </a:rPr>
              <a:t>)</a:t>
            </a:r>
            <a:endParaRPr lang="en-US" altLang="zh-CN" sz="2800" b="1" dirty="0">
              <a:solidFill>
                <a:schemeClr val="tx2"/>
              </a:solidFill>
            </a:endParaRPr>
          </a:p>
          <a:p>
            <a:pPr>
              <a:defRPr/>
            </a:pPr>
            <a:r>
              <a:rPr lang="en-US" altLang="zh-CN" sz="2800" dirty="0">
                <a:solidFill>
                  <a:schemeClr val="tx2"/>
                </a:solidFill>
              </a:rPr>
              <a:t>        </a:t>
            </a:r>
            <a:r>
              <a:rPr lang="en-US" altLang="zh-CN" sz="2800" b="1" dirty="0" err="1" smtClean="0">
                <a:solidFill>
                  <a:schemeClr val="tx2"/>
                </a:solidFill>
              </a:rPr>
              <a:t>cout</a:t>
            </a:r>
            <a:r>
              <a:rPr lang="en-US" altLang="zh-CN" sz="2800" b="1" dirty="0" smtClean="0">
                <a:solidFill>
                  <a:schemeClr val="tx2"/>
                </a:solidFill>
              </a:rPr>
              <a:t>&lt;&lt;</a:t>
            </a:r>
            <a:r>
              <a:rPr lang="en-US" altLang="zh-CN" sz="2800" dirty="0" smtClean="0">
                <a:solidFill>
                  <a:schemeClr val="tx2"/>
                </a:solidFill>
              </a:rPr>
              <a:t>f</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smtClean="0">
                <a:solidFill>
                  <a:schemeClr val="tx2"/>
                </a:solidFill>
              </a:rPr>
              <a:t>data</a:t>
            </a:r>
            <a:r>
              <a:rPr lang="en-US" altLang="zh-CN" sz="2800" b="1" dirty="0" smtClean="0">
                <a:solidFill>
                  <a:schemeClr val="tx2"/>
                </a:solidFill>
              </a:rPr>
              <a:t>&lt;&lt;</a:t>
            </a:r>
            <a:r>
              <a:rPr lang="en-US" altLang="zh-CN" sz="2800" b="1" dirty="0" err="1" smtClean="0">
                <a:solidFill>
                  <a:schemeClr val="tx2"/>
                </a:solidFill>
              </a:rPr>
              <a:t>endl</a:t>
            </a:r>
            <a:r>
              <a:rPr lang="en-US" altLang="zh-CN" sz="2800" b="1" dirty="0">
                <a:solidFill>
                  <a:schemeClr val="tx2"/>
                </a:solidFill>
              </a:rPr>
              <a:t>;</a:t>
            </a:r>
          </a:p>
          <a:p>
            <a:pPr>
              <a:defRPr/>
            </a:pPr>
            <a:r>
              <a:rPr lang="en-US" altLang="zh-CN" sz="2800" b="1" dirty="0">
                <a:solidFill>
                  <a:schemeClr val="tx2"/>
                </a:solidFill>
              </a:rPr>
              <a:t>    else </a:t>
            </a:r>
            <a:r>
              <a:rPr lang="en-US" altLang="zh-CN" sz="2800" dirty="0" smtClean="0">
                <a:solidFill>
                  <a:schemeClr val="tx2"/>
                </a:solidFill>
              </a:rPr>
              <a:t>Print</a:t>
            </a:r>
            <a:r>
              <a:rPr lang="en-US" altLang="zh-CN" sz="2800" b="1" dirty="0" smtClean="0">
                <a:solidFill>
                  <a:schemeClr val="tx2"/>
                </a:solidFill>
              </a:rPr>
              <a:t>(</a:t>
            </a:r>
            <a:r>
              <a:rPr lang="en-US" altLang="zh-CN" sz="2800" dirty="0" smtClean="0">
                <a:solidFill>
                  <a:schemeClr val="tx2"/>
                </a:solidFill>
              </a:rPr>
              <a:t>f</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smtClean="0">
                <a:solidFill>
                  <a:schemeClr val="tx2"/>
                </a:solidFill>
              </a:rPr>
              <a:t>link</a:t>
            </a:r>
            <a:r>
              <a:rPr lang="en-US" altLang="zh-CN" sz="2800" b="1" dirty="0" smtClean="0">
                <a:solidFill>
                  <a:schemeClr val="tx2"/>
                </a:solidFill>
              </a:rPr>
              <a:t>);</a:t>
            </a:r>
            <a:endParaRPr lang="en-US" altLang="zh-CN" sz="2800" dirty="0">
              <a:solidFill>
                <a:schemeClr val="tx2"/>
              </a:solidFill>
            </a:endParaRPr>
          </a:p>
          <a:p>
            <a:pPr>
              <a:defRPr/>
            </a:pPr>
            <a:r>
              <a:rPr lang="en-US" altLang="zh-CN" sz="2800" b="1" dirty="0">
                <a:solidFill>
                  <a:schemeClr val="tx2"/>
                </a:solidFill>
              </a:rPr>
              <a:t>}</a:t>
            </a:r>
            <a:endParaRPr lang="en-US" altLang="zh-CN" sz="2800" dirty="0">
              <a:solidFill>
                <a:schemeClr val="tx2"/>
              </a:solidFill>
            </a:endParaRPr>
          </a:p>
        </p:txBody>
      </p:sp>
      <p:sp>
        <p:nvSpPr>
          <p:cNvPr id="167941" name="Rectangle 5" descr="羊皮纸"/>
          <p:cNvSpPr>
            <a:spLocks noChangeArrowheads="1"/>
          </p:cNvSpPr>
          <p:nvPr/>
        </p:nvSpPr>
        <p:spPr bwMode="auto">
          <a:xfrm>
            <a:off x="1828800" y="4876800"/>
            <a:ext cx="8382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4756" name="Line 6"/>
          <p:cNvSpPr>
            <a:spLocks noChangeShapeType="1"/>
          </p:cNvSpPr>
          <p:nvPr/>
        </p:nvSpPr>
        <p:spPr bwMode="auto">
          <a:xfrm>
            <a:off x="2362200" y="4876800"/>
            <a:ext cx="0" cy="533400"/>
          </a:xfrm>
          <a:prstGeom prst="line">
            <a:avLst/>
          </a:prstGeom>
          <a:noFill/>
          <a:ln w="9525">
            <a:solidFill>
              <a:schemeClr val="accent2"/>
            </a:solidFill>
            <a:round/>
            <a:headEnd/>
            <a:tailEnd/>
          </a:ln>
        </p:spPr>
        <p:txBody>
          <a:bodyPr wrap="none" anchor="ctr"/>
          <a:lstStyle/>
          <a:p>
            <a:endParaRPr lang="zh-CN" altLang="en-US"/>
          </a:p>
        </p:txBody>
      </p:sp>
      <p:sp>
        <p:nvSpPr>
          <p:cNvPr id="74757" name="Line 7"/>
          <p:cNvSpPr>
            <a:spLocks noChangeShapeType="1"/>
          </p:cNvSpPr>
          <p:nvPr/>
        </p:nvSpPr>
        <p:spPr bwMode="auto">
          <a:xfrm>
            <a:off x="1447800" y="5181600"/>
            <a:ext cx="3810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167944" name="Rectangle 8" descr="羊皮纸"/>
          <p:cNvSpPr>
            <a:spLocks noChangeArrowheads="1"/>
          </p:cNvSpPr>
          <p:nvPr/>
        </p:nvSpPr>
        <p:spPr bwMode="auto">
          <a:xfrm>
            <a:off x="2971800" y="4876800"/>
            <a:ext cx="8382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4759" name="Line 9"/>
          <p:cNvSpPr>
            <a:spLocks noChangeShapeType="1"/>
          </p:cNvSpPr>
          <p:nvPr/>
        </p:nvSpPr>
        <p:spPr bwMode="auto">
          <a:xfrm>
            <a:off x="3505200" y="4876800"/>
            <a:ext cx="0" cy="533400"/>
          </a:xfrm>
          <a:prstGeom prst="line">
            <a:avLst/>
          </a:prstGeom>
          <a:noFill/>
          <a:ln w="9525">
            <a:solidFill>
              <a:schemeClr val="accent2"/>
            </a:solidFill>
            <a:round/>
            <a:headEnd/>
            <a:tailEnd/>
          </a:ln>
        </p:spPr>
        <p:txBody>
          <a:bodyPr wrap="none" anchor="ctr"/>
          <a:lstStyle/>
          <a:p>
            <a:endParaRPr lang="zh-CN" altLang="en-US"/>
          </a:p>
        </p:txBody>
      </p:sp>
      <p:sp>
        <p:nvSpPr>
          <p:cNvPr id="74760" name="Line 10"/>
          <p:cNvSpPr>
            <a:spLocks noChangeShapeType="1"/>
          </p:cNvSpPr>
          <p:nvPr/>
        </p:nvSpPr>
        <p:spPr bwMode="auto">
          <a:xfrm>
            <a:off x="2514600" y="5181600"/>
            <a:ext cx="4572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167947" name="Rectangle 11" descr="羊皮纸"/>
          <p:cNvSpPr>
            <a:spLocks noChangeArrowheads="1"/>
          </p:cNvSpPr>
          <p:nvPr/>
        </p:nvSpPr>
        <p:spPr bwMode="auto">
          <a:xfrm>
            <a:off x="4114800" y="4876800"/>
            <a:ext cx="8382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4762" name="Line 12"/>
          <p:cNvSpPr>
            <a:spLocks noChangeShapeType="1"/>
          </p:cNvSpPr>
          <p:nvPr/>
        </p:nvSpPr>
        <p:spPr bwMode="auto">
          <a:xfrm>
            <a:off x="4648200" y="4876800"/>
            <a:ext cx="0" cy="533400"/>
          </a:xfrm>
          <a:prstGeom prst="line">
            <a:avLst/>
          </a:prstGeom>
          <a:noFill/>
          <a:ln w="9525">
            <a:solidFill>
              <a:schemeClr val="accent2"/>
            </a:solidFill>
            <a:round/>
            <a:headEnd/>
            <a:tailEnd/>
          </a:ln>
        </p:spPr>
        <p:txBody>
          <a:bodyPr wrap="none" anchor="ctr"/>
          <a:lstStyle/>
          <a:p>
            <a:endParaRPr lang="zh-CN" altLang="en-US"/>
          </a:p>
        </p:txBody>
      </p:sp>
      <p:sp>
        <p:nvSpPr>
          <p:cNvPr id="74763" name="Line 13"/>
          <p:cNvSpPr>
            <a:spLocks noChangeShapeType="1"/>
          </p:cNvSpPr>
          <p:nvPr/>
        </p:nvSpPr>
        <p:spPr bwMode="auto">
          <a:xfrm>
            <a:off x="3657600" y="5181600"/>
            <a:ext cx="4572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167950" name="Rectangle 14" descr="羊皮纸"/>
          <p:cNvSpPr>
            <a:spLocks noChangeArrowheads="1"/>
          </p:cNvSpPr>
          <p:nvPr/>
        </p:nvSpPr>
        <p:spPr bwMode="auto">
          <a:xfrm>
            <a:off x="5257800" y="4876800"/>
            <a:ext cx="8382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4765" name="Line 15"/>
          <p:cNvSpPr>
            <a:spLocks noChangeShapeType="1"/>
          </p:cNvSpPr>
          <p:nvPr/>
        </p:nvSpPr>
        <p:spPr bwMode="auto">
          <a:xfrm>
            <a:off x="5791200" y="4876800"/>
            <a:ext cx="0" cy="533400"/>
          </a:xfrm>
          <a:prstGeom prst="line">
            <a:avLst/>
          </a:prstGeom>
          <a:noFill/>
          <a:ln w="9525">
            <a:solidFill>
              <a:schemeClr val="accent2"/>
            </a:solidFill>
            <a:round/>
            <a:headEnd/>
            <a:tailEnd/>
          </a:ln>
        </p:spPr>
        <p:txBody>
          <a:bodyPr wrap="none" anchor="ctr"/>
          <a:lstStyle/>
          <a:p>
            <a:endParaRPr lang="zh-CN" altLang="en-US"/>
          </a:p>
        </p:txBody>
      </p:sp>
      <p:sp>
        <p:nvSpPr>
          <p:cNvPr id="74766" name="Line 16"/>
          <p:cNvSpPr>
            <a:spLocks noChangeShapeType="1"/>
          </p:cNvSpPr>
          <p:nvPr/>
        </p:nvSpPr>
        <p:spPr bwMode="auto">
          <a:xfrm>
            <a:off x="4800600" y="5181600"/>
            <a:ext cx="4572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167953" name="Rectangle 17" descr="羊皮纸"/>
          <p:cNvSpPr>
            <a:spLocks noChangeArrowheads="1"/>
          </p:cNvSpPr>
          <p:nvPr/>
        </p:nvSpPr>
        <p:spPr bwMode="auto">
          <a:xfrm>
            <a:off x="6400800" y="4876800"/>
            <a:ext cx="9144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4768" name="Line 18"/>
          <p:cNvSpPr>
            <a:spLocks noChangeShapeType="1"/>
          </p:cNvSpPr>
          <p:nvPr/>
        </p:nvSpPr>
        <p:spPr bwMode="auto">
          <a:xfrm>
            <a:off x="6934200" y="4876800"/>
            <a:ext cx="0" cy="533400"/>
          </a:xfrm>
          <a:prstGeom prst="line">
            <a:avLst/>
          </a:prstGeom>
          <a:noFill/>
          <a:ln w="9525">
            <a:solidFill>
              <a:schemeClr val="accent2"/>
            </a:solidFill>
            <a:round/>
            <a:headEnd/>
            <a:tailEnd/>
          </a:ln>
        </p:spPr>
        <p:txBody>
          <a:bodyPr wrap="none" anchor="ctr"/>
          <a:lstStyle/>
          <a:p>
            <a:endParaRPr lang="zh-CN" altLang="en-US"/>
          </a:p>
        </p:txBody>
      </p:sp>
      <p:sp>
        <p:nvSpPr>
          <p:cNvPr id="74769" name="Line 19"/>
          <p:cNvSpPr>
            <a:spLocks noChangeShapeType="1"/>
          </p:cNvSpPr>
          <p:nvPr/>
        </p:nvSpPr>
        <p:spPr bwMode="auto">
          <a:xfrm>
            <a:off x="5943600" y="5181600"/>
            <a:ext cx="4572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74770" name="Text Box 20"/>
          <p:cNvSpPr txBox="1">
            <a:spLocks noChangeArrowheads="1"/>
          </p:cNvSpPr>
          <p:nvPr/>
        </p:nvSpPr>
        <p:spPr bwMode="auto">
          <a:xfrm>
            <a:off x="1128713" y="4876800"/>
            <a:ext cx="420687" cy="579438"/>
          </a:xfrm>
          <a:prstGeom prst="rect">
            <a:avLst/>
          </a:prstGeom>
          <a:noFill/>
          <a:ln w="9525">
            <a:noFill/>
            <a:miter lim="800000"/>
            <a:headEnd/>
            <a:tailEnd/>
          </a:ln>
        </p:spPr>
        <p:txBody>
          <a:bodyPr wrap="none">
            <a:spAutoFit/>
          </a:bodyPr>
          <a:lstStyle/>
          <a:p>
            <a:r>
              <a:rPr lang="en-US" altLang="zh-CN" sz="3200">
                <a:solidFill>
                  <a:schemeClr val="tx2"/>
                </a:solidFill>
              </a:rPr>
              <a:t>f </a:t>
            </a:r>
          </a:p>
        </p:txBody>
      </p:sp>
      <p:sp>
        <p:nvSpPr>
          <p:cNvPr id="74771" name="Line 21"/>
          <p:cNvSpPr>
            <a:spLocks noChangeShapeType="1"/>
          </p:cNvSpPr>
          <p:nvPr/>
        </p:nvSpPr>
        <p:spPr bwMode="auto">
          <a:xfrm flipH="1">
            <a:off x="2667000" y="5334000"/>
            <a:ext cx="304800" cy="381000"/>
          </a:xfrm>
          <a:prstGeom prst="line">
            <a:avLst/>
          </a:prstGeom>
          <a:noFill/>
          <a:ln w="28575">
            <a:solidFill>
              <a:schemeClr val="tx2"/>
            </a:solidFill>
            <a:round/>
            <a:headEnd type="triangle" w="sm" len="lg"/>
            <a:tailEnd/>
          </a:ln>
        </p:spPr>
        <p:txBody>
          <a:bodyPr wrap="none" anchor="ctr"/>
          <a:lstStyle/>
          <a:p>
            <a:endParaRPr lang="zh-CN" altLang="en-US"/>
          </a:p>
        </p:txBody>
      </p:sp>
      <p:sp>
        <p:nvSpPr>
          <p:cNvPr id="74772" name="Text Box 22"/>
          <p:cNvSpPr txBox="1">
            <a:spLocks noChangeArrowheads="1"/>
          </p:cNvSpPr>
          <p:nvPr/>
        </p:nvSpPr>
        <p:spPr bwMode="auto">
          <a:xfrm>
            <a:off x="2322513" y="5486400"/>
            <a:ext cx="420687" cy="579438"/>
          </a:xfrm>
          <a:prstGeom prst="rect">
            <a:avLst/>
          </a:prstGeom>
          <a:noFill/>
          <a:ln w="9525">
            <a:noFill/>
            <a:miter lim="800000"/>
            <a:headEnd/>
            <a:tailEnd/>
          </a:ln>
        </p:spPr>
        <p:txBody>
          <a:bodyPr wrap="none">
            <a:spAutoFit/>
          </a:bodyPr>
          <a:lstStyle/>
          <a:p>
            <a:r>
              <a:rPr lang="en-US" altLang="zh-CN" sz="3200">
                <a:solidFill>
                  <a:schemeClr val="tx2"/>
                </a:solidFill>
              </a:rPr>
              <a:t>f </a:t>
            </a:r>
          </a:p>
        </p:txBody>
      </p:sp>
      <p:sp>
        <p:nvSpPr>
          <p:cNvPr id="74773" name="Line 23"/>
          <p:cNvSpPr>
            <a:spLocks noChangeShapeType="1"/>
          </p:cNvSpPr>
          <p:nvPr/>
        </p:nvSpPr>
        <p:spPr bwMode="auto">
          <a:xfrm flipH="1">
            <a:off x="3810000" y="5334000"/>
            <a:ext cx="304800" cy="381000"/>
          </a:xfrm>
          <a:prstGeom prst="line">
            <a:avLst/>
          </a:prstGeom>
          <a:noFill/>
          <a:ln w="28575">
            <a:solidFill>
              <a:schemeClr val="tx2"/>
            </a:solidFill>
            <a:round/>
            <a:headEnd type="triangle" w="sm" len="lg"/>
            <a:tailEnd/>
          </a:ln>
        </p:spPr>
        <p:txBody>
          <a:bodyPr wrap="none" anchor="ctr"/>
          <a:lstStyle/>
          <a:p>
            <a:endParaRPr lang="zh-CN" altLang="en-US"/>
          </a:p>
        </p:txBody>
      </p:sp>
      <p:sp>
        <p:nvSpPr>
          <p:cNvPr id="74774" name="Text Box 24"/>
          <p:cNvSpPr txBox="1">
            <a:spLocks noChangeArrowheads="1"/>
          </p:cNvSpPr>
          <p:nvPr/>
        </p:nvSpPr>
        <p:spPr bwMode="auto">
          <a:xfrm>
            <a:off x="3465513" y="5486400"/>
            <a:ext cx="420687" cy="579438"/>
          </a:xfrm>
          <a:prstGeom prst="rect">
            <a:avLst/>
          </a:prstGeom>
          <a:noFill/>
          <a:ln w="9525">
            <a:noFill/>
            <a:miter lim="800000"/>
            <a:headEnd/>
            <a:tailEnd/>
          </a:ln>
        </p:spPr>
        <p:txBody>
          <a:bodyPr wrap="none">
            <a:spAutoFit/>
          </a:bodyPr>
          <a:lstStyle/>
          <a:p>
            <a:r>
              <a:rPr lang="en-US" altLang="zh-CN" sz="3200">
                <a:solidFill>
                  <a:schemeClr val="tx2"/>
                </a:solidFill>
              </a:rPr>
              <a:t>f </a:t>
            </a:r>
          </a:p>
        </p:txBody>
      </p:sp>
      <p:sp>
        <p:nvSpPr>
          <p:cNvPr id="74775" name="Line 25"/>
          <p:cNvSpPr>
            <a:spLocks noChangeShapeType="1"/>
          </p:cNvSpPr>
          <p:nvPr/>
        </p:nvSpPr>
        <p:spPr bwMode="auto">
          <a:xfrm flipH="1">
            <a:off x="4953000" y="5334000"/>
            <a:ext cx="304800" cy="381000"/>
          </a:xfrm>
          <a:prstGeom prst="line">
            <a:avLst/>
          </a:prstGeom>
          <a:noFill/>
          <a:ln w="28575">
            <a:solidFill>
              <a:schemeClr val="tx2"/>
            </a:solidFill>
            <a:round/>
            <a:headEnd type="triangle" w="sm" len="lg"/>
            <a:tailEnd/>
          </a:ln>
        </p:spPr>
        <p:txBody>
          <a:bodyPr wrap="none" anchor="ctr"/>
          <a:lstStyle/>
          <a:p>
            <a:endParaRPr lang="zh-CN" altLang="en-US"/>
          </a:p>
        </p:txBody>
      </p:sp>
      <p:sp>
        <p:nvSpPr>
          <p:cNvPr id="74776" name="Text Box 26"/>
          <p:cNvSpPr txBox="1">
            <a:spLocks noChangeArrowheads="1"/>
          </p:cNvSpPr>
          <p:nvPr/>
        </p:nvSpPr>
        <p:spPr bwMode="auto">
          <a:xfrm>
            <a:off x="4608513" y="5486400"/>
            <a:ext cx="420687" cy="579438"/>
          </a:xfrm>
          <a:prstGeom prst="rect">
            <a:avLst/>
          </a:prstGeom>
          <a:noFill/>
          <a:ln w="9525">
            <a:noFill/>
            <a:miter lim="800000"/>
            <a:headEnd/>
            <a:tailEnd/>
          </a:ln>
        </p:spPr>
        <p:txBody>
          <a:bodyPr wrap="none">
            <a:spAutoFit/>
          </a:bodyPr>
          <a:lstStyle/>
          <a:p>
            <a:r>
              <a:rPr lang="en-US" altLang="zh-CN" sz="3200">
                <a:solidFill>
                  <a:schemeClr val="tx2"/>
                </a:solidFill>
              </a:rPr>
              <a:t>f </a:t>
            </a:r>
          </a:p>
        </p:txBody>
      </p:sp>
      <p:sp>
        <p:nvSpPr>
          <p:cNvPr id="74777" name="Line 27"/>
          <p:cNvSpPr>
            <a:spLocks noChangeShapeType="1"/>
          </p:cNvSpPr>
          <p:nvPr/>
        </p:nvSpPr>
        <p:spPr bwMode="auto">
          <a:xfrm flipH="1">
            <a:off x="6096000" y="5334000"/>
            <a:ext cx="304800" cy="381000"/>
          </a:xfrm>
          <a:prstGeom prst="line">
            <a:avLst/>
          </a:prstGeom>
          <a:noFill/>
          <a:ln w="28575">
            <a:solidFill>
              <a:schemeClr val="tx2"/>
            </a:solidFill>
            <a:round/>
            <a:headEnd type="triangle" w="sm" len="lg"/>
            <a:tailEnd/>
          </a:ln>
        </p:spPr>
        <p:txBody>
          <a:bodyPr wrap="none" anchor="ctr"/>
          <a:lstStyle/>
          <a:p>
            <a:endParaRPr lang="zh-CN" altLang="en-US"/>
          </a:p>
        </p:txBody>
      </p:sp>
      <p:sp>
        <p:nvSpPr>
          <p:cNvPr id="74778" name="Text Box 28"/>
          <p:cNvSpPr txBox="1">
            <a:spLocks noChangeArrowheads="1"/>
          </p:cNvSpPr>
          <p:nvPr/>
        </p:nvSpPr>
        <p:spPr bwMode="auto">
          <a:xfrm>
            <a:off x="5751513" y="5486400"/>
            <a:ext cx="420687" cy="579438"/>
          </a:xfrm>
          <a:prstGeom prst="rect">
            <a:avLst/>
          </a:prstGeom>
          <a:noFill/>
          <a:ln w="9525">
            <a:noFill/>
            <a:miter lim="800000"/>
            <a:headEnd/>
            <a:tailEnd/>
          </a:ln>
        </p:spPr>
        <p:txBody>
          <a:bodyPr wrap="none">
            <a:spAutoFit/>
          </a:bodyPr>
          <a:lstStyle/>
          <a:p>
            <a:r>
              <a:rPr lang="en-US" altLang="zh-CN" sz="3200">
                <a:solidFill>
                  <a:schemeClr val="tx2"/>
                </a:solidFill>
              </a:rPr>
              <a:t>f </a:t>
            </a:r>
          </a:p>
        </p:txBody>
      </p:sp>
      <p:sp>
        <p:nvSpPr>
          <p:cNvPr id="74779" name="Text Box 29"/>
          <p:cNvSpPr txBox="1">
            <a:spLocks noChangeArrowheads="1"/>
          </p:cNvSpPr>
          <p:nvPr/>
        </p:nvSpPr>
        <p:spPr bwMode="auto">
          <a:xfrm>
            <a:off x="6916738" y="4876800"/>
            <a:ext cx="398462" cy="519113"/>
          </a:xfrm>
          <a:prstGeom prst="rect">
            <a:avLst/>
          </a:prstGeom>
          <a:noFill/>
          <a:ln w="9525">
            <a:noFill/>
            <a:miter lim="800000"/>
            <a:headEnd/>
            <a:tailEnd/>
          </a:ln>
        </p:spPr>
        <p:txBody>
          <a:bodyPr wrap="none">
            <a:spAutoFit/>
          </a:bodyPr>
          <a:lstStyle/>
          <a:p>
            <a:r>
              <a:rPr lang="en-US" altLang="zh-CN" sz="2800" b="1">
                <a:solidFill>
                  <a:schemeClr val="accent2"/>
                </a:solidFill>
                <a:sym typeface="Symbol" pitchFamily="18" charset="2"/>
              </a:rPr>
              <a:t></a:t>
            </a:r>
            <a:endParaRPr lang="en-US" altLang="zh-CN"/>
          </a:p>
        </p:txBody>
      </p:sp>
      <p:sp>
        <p:nvSpPr>
          <p:cNvPr id="167966" name="Line 30"/>
          <p:cNvSpPr>
            <a:spLocks noChangeShapeType="1"/>
          </p:cNvSpPr>
          <p:nvPr/>
        </p:nvSpPr>
        <p:spPr bwMode="auto">
          <a:xfrm>
            <a:off x="2286000" y="4724400"/>
            <a:ext cx="4343400" cy="0"/>
          </a:xfrm>
          <a:prstGeom prst="line">
            <a:avLst/>
          </a:prstGeom>
          <a:noFill/>
          <a:ln w="28575">
            <a:solidFill>
              <a:srgbClr val="009900"/>
            </a:solidFill>
            <a:round/>
            <a:headEnd/>
            <a:tailEnd type="triangle" w="sm" len="lg"/>
          </a:ln>
        </p:spPr>
        <p:txBody>
          <a:bodyPr wrap="none" anchor="ctr"/>
          <a:lstStyle/>
          <a:p>
            <a:endParaRPr lang="zh-CN" altLang="en-US"/>
          </a:p>
        </p:txBody>
      </p:sp>
      <p:sp>
        <p:nvSpPr>
          <p:cNvPr id="74781" name="Text Box 31"/>
          <p:cNvSpPr txBox="1">
            <a:spLocks noChangeArrowheads="1"/>
          </p:cNvSpPr>
          <p:nvPr/>
        </p:nvSpPr>
        <p:spPr bwMode="auto">
          <a:xfrm>
            <a:off x="1841500" y="4800600"/>
            <a:ext cx="520700" cy="579438"/>
          </a:xfrm>
          <a:prstGeom prst="rect">
            <a:avLst/>
          </a:prstGeom>
          <a:noFill/>
          <a:ln w="9525">
            <a:noFill/>
            <a:miter lim="800000"/>
            <a:headEnd/>
            <a:tailEnd/>
          </a:ln>
        </p:spPr>
        <p:txBody>
          <a:bodyPr wrap="none">
            <a:spAutoFit/>
          </a:bodyPr>
          <a:lstStyle/>
          <a:p>
            <a:r>
              <a:rPr lang="en-US" altLang="zh-CN" sz="3200" b="1" i="1">
                <a:solidFill>
                  <a:schemeClr val="accent2"/>
                </a:solidFill>
              </a:rPr>
              <a:t>a</a:t>
            </a:r>
            <a:r>
              <a:rPr lang="en-US" altLang="zh-CN" sz="3200" b="1" baseline="-25000">
                <a:solidFill>
                  <a:schemeClr val="accent2"/>
                </a:solidFill>
              </a:rPr>
              <a:t>0</a:t>
            </a:r>
            <a:endParaRPr lang="en-US" altLang="zh-CN"/>
          </a:p>
        </p:txBody>
      </p:sp>
      <p:sp>
        <p:nvSpPr>
          <p:cNvPr id="74782" name="Text Box 32"/>
          <p:cNvSpPr txBox="1">
            <a:spLocks noChangeArrowheads="1"/>
          </p:cNvSpPr>
          <p:nvPr/>
        </p:nvSpPr>
        <p:spPr bwMode="auto">
          <a:xfrm>
            <a:off x="2984500" y="4800600"/>
            <a:ext cx="520700" cy="579438"/>
          </a:xfrm>
          <a:prstGeom prst="rect">
            <a:avLst/>
          </a:prstGeom>
          <a:noFill/>
          <a:ln w="9525">
            <a:noFill/>
            <a:miter lim="800000"/>
            <a:headEnd/>
            <a:tailEnd/>
          </a:ln>
        </p:spPr>
        <p:txBody>
          <a:bodyPr wrap="none">
            <a:spAutoFit/>
          </a:bodyPr>
          <a:lstStyle/>
          <a:p>
            <a:r>
              <a:rPr lang="en-US" altLang="zh-CN" sz="3200" b="1" i="1">
                <a:solidFill>
                  <a:schemeClr val="accent2"/>
                </a:solidFill>
              </a:rPr>
              <a:t>a</a:t>
            </a:r>
            <a:r>
              <a:rPr lang="en-US" altLang="zh-CN" sz="3200" b="1" baseline="-25000">
                <a:solidFill>
                  <a:schemeClr val="accent2"/>
                </a:solidFill>
              </a:rPr>
              <a:t>1</a:t>
            </a:r>
            <a:endParaRPr lang="en-US" altLang="zh-CN"/>
          </a:p>
        </p:txBody>
      </p:sp>
      <p:sp>
        <p:nvSpPr>
          <p:cNvPr id="74783" name="Text Box 33"/>
          <p:cNvSpPr txBox="1">
            <a:spLocks noChangeArrowheads="1"/>
          </p:cNvSpPr>
          <p:nvPr/>
        </p:nvSpPr>
        <p:spPr bwMode="auto">
          <a:xfrm>
            <a:off x="4127500" y="4800600"/>
            <a:ext cx="520700" cy="579438"/>
          </a:xfrm>
          <a:prstGeom prst="rect">
            <a:avLst/>
          </a:prstGeom>
          <a:noFill/>
          <a:ln w="9525">
            <a:noFill/>
            <a:miter lim="800000"/>
            <a:headEnd/>
            <a:tailEnd/>
          </a:ln>
        </p:spPr>
        <p:txBody>
          <a:bodyPr wrap="none">
            <a:spAutoFit/>
          </a:bodyPr>
          <a:lstStyle/>
          <a:p>
            <a:r>
              <a:rPr lang="en-US" altLang="zh-CN" sz="3200" b="1" i="1">
                <a:solidFill>
                  <a:schemeClr val="accent2"/>
                </a:solidFill>
              </a:rPr>
              <a:t>a</a:t>
            </a:r>
            <a:r>
              <a:rPr lang="en-US" altLang="zh-CN" sz="3200" b="1" baseline="-25000">
                <a:solidFill>
                  <a:schemeClr val="accent2"/>
                </a:solidFill>
              </a:rPr>
              <a:t>2</a:t>
            </a:r>
            <a:endParaRPr lang="en-US" altLang="zh-CN"/>
          </a:p>
        </p:txBody>
      </p:sp>
      <p:sp>
        <p:nvSpPr>
          <p:cNvPr id="74784" name="Text Box 34"/>
          <p:cNvSpPr txBox="1">
            <a:spLocks noChangeArrowheads="1"/>
          </p:cNvSpPr>
          <p:nvPr/>
        </p:nvSpPr>
        <p:spPr bwMode="auto">
          <a:xfrm>
            <a:off x="5270500" y="4800600"/>
            <a:ext cx="520700" cy="579438"/>
          </a:xfrm>
          <a:prstGeom prst="rect">
            <a:avLst/>
          </a:prstGeom>
          <a:noFill/>
          <a:ln w="9525">
            <a:noFill/>
            <a:miter lim="800000"/>
            <a:headEnd/>
            <a:tailEnd/>
          </a:ln>
        </p:spPr>
        <p:txBody>
          <a:bodyPr wrap="none">
            <a:spAutoFit/>
          </a:bodyPr>
          <a:lstStyle/>
          <a:p>
            <a:r>
              <a:rPr lang="en-US" altLang="zh-CN" sz="3200" b="1" i="1">
                <a:solidFill>
                  <a:schemeClr val="accent2"/>
                </a:solidFill>
              </a:rPr>
              <a:t>a</a:t>
            </a:r>
            <a:r>
              <a:rPr lang="en-US" altLang="zh-CN" sz="3200" b="1" baseline="-25000">
                <a:solidFill>
                  <a:schemeClr val="accent2"/>
                </a:solidFill>
              </a:rPr>
              <a:t>3</a:t>
            </a:r>
            <a:endParaRPr lang="en-US" altLang="zh-CN"/>
          </a:p>
        </p:txBody>
      </p:sp>
      <p:sp>
        <p:nvSpPr>
          <p:cNvPr id="74785" name="Text Box 35"/>
          <p:cNvSpPr txBox="1">
            <a:spLocks noChangeArrowheads="1"/>
          </p:cNvSpPr>
          <p:nvPr/>
        </p:nvSpPr>
        <p:spPr bwMode="auto">
          <a:xfrm>
            <a:off x="6413500" y="4800600"/>
            <a:ext cx="520700" cy="579438"/>
          </a:xfrm>
          <a:prstGeom prst="rect">
            <a:avLst/>
          </a:prstGeom>
          <a:noFill/>
          <a:ln w="9525">
            <a:noFill/>
            <a:miter lim="800000"/>
            <a:headEnd/>
            <a:tailEnd/>
          </a:ln>
        </p:spPr>
        <p:txBody>
          <a:bodyPr wrap="none">
            <a:spAutoFit/>
          </a:bodyPr>
          <a:lstStyle/>
          <a:p>
            <a:r>
              <a:rPr lang="en-US" altLang="zh-CN" sz="3200" b="1" i="1">
                <a:solidFill>
                  <a:schemeClr val="accent2"/>
                </a:solidFill>
              </a:rPr>
              <a:t>a</a:t>
            </a:r>
            <a:r>
              <a:rPr lang="en-US" altLang="zh-CN" sz="3200" b="1" baseline="-25000">
                <a:solidFill>
                  <a:schemeClr val="accent2"/>
                </a:solidFill>
              </a:rPr>
              <a:t>4</a:t>
            </a:r>
            <a:endParaRPr lang="en-US" altLang="zh-CN"/>
          </a:p>
        </p:txBody>
      </p:sp>
      <p:sp>
        <p:nvSpPr>
          <p:cNvPr id="167972" name="Text Box 36"/>
          <p:cNvSpPr txBox="1">
            <a:spLocks noChangeArrowheads="1"/>
          </p:cNvSpPr>
          <p:nvPr/>
        </p:nvSpPr>
        <p:spPr bwMode="auto">
          <a:xfrm>
            <a:off x="3108325" y="4144963"/>
            <a:ext cx="2224088" cy="579437"/>
          </a:xfrm>
          <a:prstGeom prst="rect">
            <a:avLst/>
          </a:prstGeom>
          <a:noFill/>
          <a:ln w="9525">
            <a:noFill/>
            <a:miter lim="800000"/>
            <a:headEnd/>
            <a:tailEnd/>
          </a:ln>
        </p:spPr>
        <p:txBody>
          <a:bodyPr wrap="none">
            <a:spAutoFit/>
          </a:bodyPr>
          <a:lstStyle/>
          <a:p>
            <a:r>
              <a:rPr lang="zh-CN" altLang="en-US" sz="3200" b="1">
                <a:solidFill>
                  <a:srgbClr val="009900"/>
                </a:solidFill>
                <a:ea typeface="隶书" pitchFamily="49" charset="-122"/>
              </a:rPr>
              <a:t>递归找链尾</a:t>
            </a:r>
            <a:endParaRPr lang="zh-CN" altLang="en-US" b="1"/>
          </a:p>
        </p:txBody>
      </p:sp>
      <p:sp>
        <p:nvSpPr>
          <p:cNvPr id="35" name="灯片编号占位符 34"/>
          <p:cNvSpPr>
            <a:spLocks noGrp="1"/>
          </p:cNvSpPr>
          <p:nvPr>
            <p:ph type="sldNum" sz="quarter" idx="12"/>
          </p:nvPr>
        </p:nvSpPr>
        <p:spPr/>
        <p:txBody>
          <a:bodyPr/>
          <a:lstStyle/>
          <a:p>
            <a:pPr>
              <a:defRPr/>
            </a:pPr>
            <a:fld id="{2ACD63A2-D538-4F3E-8819-685F5BF9F291}" type="slidenum">
              <a:rPr lang="en-US" altLang="zh-CN" smtClean="0"/>
              <a:pPr>
                <a:defRPr/>
              </a:pPr>
              <a:t>8</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66"/>
                                        </p:tgtEl>
                                        <p:attrNameLst>
                                          <p:attrName>style.visibility</p:attrName>
                                        </p:attrNameLst>
                                      </p:cBhvr>
                                      <p:to>
                                        <p:strVal val="visible"/>
                                      </p:to>
                                    </p:set>
                                    <p:anim calcmode="lin" valueType="num">
                                      <p:cBhvr additive="base">
                                        <p:cTn id="7" dur="500" fill="hold"/>
                                        <p:tgtEl>
                                          <p:spTgt spid="167966"/>
                                        </p:tgtEl>
                                        <p:attrNameLst>
                                          <p:attrName>ppt_x</p:attrName>
                                        </p:attrNameLst>
                                      </p:cBhvr>
                                      <p:tavLst>
                                        <p:tav tm="0">
                                          <p:val>
                                            <p:strVal val="0-#ppt_w/2"/>
                                          </p:val>
                                        </p:tav>
                                        <p:tav tm="100000">
                                          <p:val>
                                            <p:strVal val="#ppt_x"/>
                                          </p:val>
                                        </p:tav>
                                      </p:tavLst>
                                    </p:anim>
                                    <p:anim calcmode="lin" valueType="num">
                                      <p:cBhvr additive="base">
                                        <p:cTn id="8" dur="500" fill="hold"/>
                                        <p:tgtEl>
                                          <p:spTgt spid="16796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7972"/>
                                        </p:tgtEl>
                                        <p:attrNameLst>
                                          <p:attrName>style.visibility</p:attrName>
                                        </p:attrNameLst>
                                      </p:cBhvr>
                                      <p:to>
                                        <p:strVal val="visible"/>
                                      </p:to>
                                    </p:set>
                                    <p:anim calcmode="lin" valueType="num">
                                      <p:cBhvr additive="base">
                                        <p:cTn id="11" dur="500" fill="hold"/>
                                        <p:tgtEl>
                                          <p:spTgt spid="167972"/>
                                        </p:tgtEl>
                                        <p:attrNameLst>
                                          <p:attrName>ppt_x</p:attrName>
                                        </p:attrNameLst>
                                      </p:cBhvr>
                                      <p:tavLst>
                                        <p:tav tm="0">
                                          <p:val>
                                            <p:strVal val="0-#ppt_w/2"/>
                                          </p:val>
                                        </p:tav>
                                        <p:tav tm="100000">
                                          <p:val>
                                            <p:strVal val="#ppt_x"/>
                                          </p:val>
                                        </p:tav>
                                      </p:tavLst>
                                    </p:anim>
                                    <p:anim calcmode="lin" valueType="num">
                                      <p:cBhvr additive="base">
                                        <p:cTn id="12" dur="500" fill="hold"/>
                                        <p:tgtEl>
                                          <p:spTgt spid="1679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6" grpId="0" animBg="1"/>
      <p:bldP spid="16797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80</a:t>
            </a:fld>
            <a:endParaRPr lang="en-US" altLang="zh-CN"/>
          </a:p>
        </p:txBody>
      </p:sp>
      <p:pic>
        <p:nvPicPr>
          <p:cNvPr id="3" name="Picture 37"/>
          <p:cNvPicPr>
            <a:picLocks noChangeAspect="1" noChangeArrowheads="1"/>
          </p:cNvPicPr>
          <p:nvPr/>
        </p:nvPicPr>
        <p:blipFill>
          <a:blip r:embed="rId2" cstate="print"/>
          <a:srcRect/>
          <a:stretch>
            <a:fillRect/>
          </a:stretch>
        </p:blipFill>
        <p:spPr bwMode="auto">
          <a:xfrm>
            <a:off x="276225" y="1762125"/>
            <a:ext cx="8591550" cy="3333750"/>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81</a:t>
            </a:fld>
            <a:endParaRPr lang="en-US" altLang="zh-CN"/>
          </a:p>
        </p:txBody>
      </p:sp>
      <p:sp>
        <p:nvSpPr>
          <p:cNvPr id="3" name="Rectangle 5"/>
          <p:cNvSpPr>
            <a:spLocks noChangeArrowheads="1"/>
          </p:cNvSpPr>
          <p:nvPr/>
        </p:nvSpPr>
        <p:spPr bwMode="auto">
          <a:xfrm>
            <a:off x="1857375" y="571500"/>
            <a:ext cx="4643438" cy="785813"/>
          </a:xfrm>
          <a:prstGeom prst="rect">
            <a:avLst/>
          </a:prstGeom>
          <a:noFill/>
          <a:ln w="9525">
            <a:noFill/>
            <a:miter lim="800000"/>
            <a:headEnd/>
            <a:tailEnd/>
          </a:ln>
          <a:effectLst/>
        </p:spPr>
        <p:txBody>
          <a:bodyPr/>
          <a:lstStyle/>
          <a:p>
            <a:pPr marL="342900" indent="-342900" algn="ctr">
              <a:spcBef>
                <a:spcPct val="20000"/>
              </a:spcBef>
              <a:defRPr/>
            </a:pPr>
            <a:r>
              <a:rPr lang="zh-CN" altLang="en-US" sz="3600" b="1" u="sng" dirty="0">
                <a:solidFill>
                  <a:srgbClr val="0000FF"/>
                </a:solidFill>
                <a:effectLst>
                  <a:outerShdw blurRad="38100" dist="38100" dir="2700000" algn="tl">
                    <a:srgbClr val="C0C0C0"/>
                  </a:outerShdw>
                </a:effectLst>
                <a:ea typeface="仿宋_GB2312" pitchFamily="49" charset="-122"/>
              </a:rPr>
              <a:t>求广义表的长度</a:t>
            </a:r>
          </a:p>
        </p:txBody>
      </p:sp>
      <p:sp>
        <p:nvSpPr>
          <p:cNvPr id="4" name="Text Box 4"/>
          <p:cNvSpPr txBox="1">
            <a:spLocks noChangeArrowheads="1"/>
          </p:cNvSpPr>
          <p:nvPr/>
        </p:nvSpPr>
        <p:spPr bwMode="auto">
          <a:xfrm>
            <a:off x="419100" y="1387807"/>
            <a:ext cx="8724900" cy="4124325"/>
          </a:xfrm>
          <a:prstGeom prst="rect">
            <a:avLst/>
          </a:prstGeom>
          <a:noFill/>
          <a:ln w="9525">
            <a:noFill/>
            <a:miter lim="800000"/>
            <a:headEnd/>
            <a:tailEnd/>
          </a:ln>
        </p:spPr>
        <p:txBody>
          <a:bodyPr>
            <a:spAutoFit/>
          </a:bodyPr>
          <a:lstStyle/>
          <a:p>
            <a:r>
              <a:rPr lang="en-US" altLang="zh-CN" sz="2800" b="1" dirty="0">
                <a:solidFill>
                  <a:schemeClr val="tx2"/>
                </a:solidFill>
              </a:rPr>
              <a:t>template &lt;class Type&gt; </a:t>
            </a:r>
            <a:r>
              <a:rPr lang="en-US" altLang="zh-CN" sz="2800" b="1" dirty="0" err="1">
                <a:solidFill>
                  <a:schemeClr val="tx2"/>
                </a:solidFill>
              </a:rPr>
              <a:t>int</a:t>
            </a:r>
            <a:r>
              <a:rPr lang="en-US" altLang="zh-CN" sz="2800" dirty="0">
                <a:solidFill>
                  <a:schemeClr val="tx2"/>
                </a:solidFill>
              </a:rPr>
              <a:t> </a:t>
            </a:r>
            <a:r>
              <a:rPr lang="en-US" altLang="zh-CN" sz="2800" dirty="0" err="1">
                <a:solidFill>
                  <a:schemeClr val="tx2"/>
                </a:solidFill>
              </a:rPr>
              <a:t>GenList</a:t>
            </a:r>
            <a:r>
              <a:rPr lang="en-US" altLang="zh-CN" sz="2800" dirty="0">
                <a:solidFill>
                  <a:schemeClr val="tx2"/>
                </a:solidFill>
              </a:rPr>
              <a:t> </a:t>
            </a:r>
            <a:r>
              <a:rPr lang="en-US" altLang="zh-CN" sz="2800" b="1" dirty="0">
                <a:solidFill>
                  <a:schemeClr val="tx2"/>
                </a:solidFill>
              </a:rPr>
              <a:t>&lt;Type&gt;</a:t>
            </a:r>
            <a:r>
              <a:rPr lang="en-US" altLang="zh-CN" sz="2800" dirty="0">
                <a:solidFill>
                  <a:schemeClr val="tx2"/>
                </a:solidFill>
              </a:rPr>
              <a:t> </a:t>
            </a:r>
            <a:r>
              <a:rPr lang="en-US" altLang="zh-CN" sz="2800" b="1" dirty="0">
                <a:solidFill>
                  <a:schemeClr val="tx2"/>
                </a:solidFill>
              </a:rPr>
              <a:t>::</a:t>
            </a:r>
          </a:p>
          <a:p>
            <a:r>
              <a:rPr lang="en-US" altLang="zh-CN" sz="2800" dirty="0" smtClean="0">
                <a:solidFill>
                  <a:schemeClr val="tx2"/>
                </a:solidFill>
              </a:rPr>
              <a:t>Length</a:t>
            </a:r>
            <a:r>
              <a:rPr lang="en-US" altLang="zh-CN" sz="2800" b="1" dirty="0" smtClean="0">
                <a:solidFill>
                  <a:schemeClr val="tx2"/>
                </a:solidFill>
              </a:rPr>
              <a:t>( </a:t>
            </a:r>
            <a:r>
              <a:rPr lang="en-US" altLang="zh-CN" sz="2800" b="1" dirty="0">
                <a:solidFill>
                  <a:schemeClr val="tx2"/>
                </a:solidFill>
              </a:rPr>
              <a:t>)</a:t>
            </a:r>
            <a:r>
              <a:rPr lang="en-US" altLang="zh-CN" sz="2800" dirty="0">
                <a:solidFill>
                  <a:schemeClr val="tx2"/>
                </a:solidFill>
              </a:rPr>
              <a:t> </a:t>
            </a:r>
            <a:r>
              <a:rPr lang="en-US" altLang="zh-CN" sz="2800" b="1" dirty="0">
                <a:solidFill>
                  <a:schemeClr val="tx2"/>
                </a:solidFill>
              </a:rPr>
              <a:t>{  </a:t>
            </a:r>
            <a:r>
              <a:rPr lang="en-US" altLang="zh-CN" sz="2800" b="1" dirty="0">
                <a:solidFill>
                  <a:srgbClr val="0000CC"/>
                </a:solidFill>
              </a:rPr>
              <a:t>//</a:t>
            </a:r>
            <a:r>
              <a:rPr lang="zh-CN" altLang="en-US" sz="2800" dirty="0">
                <a:solidFill>
                  <a:srgbClr val="0000CC"/>
                </a:solidFill>
                <a:ea typeface="隶书" pitchFamily="49" charset="-122"/>
              </a:rPr>
              <a:t>公有函数</a:t>
            </a:r>
            <a:r>
              <a:rPr lang="en-US" altLang="zh-CN" sz="2800" dirty="0">
                <a:solidFill>
                  <a:schemeClr val="tx2"/>
                </a:solidFill>
              </a:rPr>
              <a:t>		</a:t>
            </a:r>
          </a:p>
          <a:p>
            <a:r>
              <a:rPr lang="en-US" altLang="zh-CN" sz="2800" dirty="0">
                <a:solidFill>
                  <a:schemeClr val="tx2"/>
                </a:solidFill>
              </a:rPr>
              <a:t>   </a:t>
            </a:r>
            <a:r>
              <a:rPr lang="en-US" altLang="zh-CN" sz="2800" b="1" dirty="0">
                <a:solidFill>
                  <a:schemeClr val="tx2"/>
                </a:solidFill>
              </a:rPr>
              <a:t> return</a:t>
            </a:r>
            <a:r>
              <a:rPr lang="en-US" altLang="zh-CN" sz="2800" dirty="0">
                <a:solidFill>
                  <a:schemeClr val="tx2"/>
                </a:solidFill>
              </a:rPr>
              <a:t> </a:t>
            </a:r>
            <a:r>
              <a:rPr lang="en-US" altLang="zh-CN" sz="2800" dirty="0" smtClean="0">
                <a:solidFill>
                  <a:schemeClr val="tx2"/>
                </a:solidFill>
              </a:rPr>
              <a:t>Length</a:t>
            </a:r>
            <a:r>
              <a:rPr lang="en-US" altLang="zh-CN" sz="2800" b="1" dirty="0" smtClean="0">
                <a:solidFill>
                  <a:schemeClr val="tx2"/>
                </a:solidFill>
              </a:rPr>
              <a:t>(</a:t>
            </a:r>
            <a:r>
              <a:rPr lang="en-US" altLang="zh-CN" sz="2800" dirty="0" smtClean="0">
                <a:solidFill>
                  <a:schemeClr val="tx2"/>
                </a:solidFill>
              </a:rPr>
              <a:t>first</a:t>
            </a:r>
            <a:r>
              <a:rPr lang="en-US" altLang="zh-CN" sz="2800" b="1" dirty="0" smtClean="0">
                <a:solidFill>
                  <a:schemeClr val="tx2"/>
                </a:solidFill>
              </a:rPr>
              <a:t>-</a:t>
            </a:r>
            <a:r>
              <a:rPr lang="en-US" altLang="zh-CN" sz="2800" b="1" dirty="0">
                <a:solidFill>
                  <a:schemeClr val="tx2"/>
                </a:solidFill>
              </a:rPr>
              <a:t>&gt;</a:t>
            </a:r>
            <a:r>
              <a:rPr lang="en-US" altLang="zh-CN" sz="2800" dirty="0" err="1" smtClean="0">
                <a:solidFill>
                  <a:schemeClr val="tx2"/>
                </a:solidFill>
              </a:rPr>
              <a:t>tlink</a:t>
            </a:r>
            <a:r>
              <a:rPr lang="en-US" altLang="zh-CN" sz="2800" b="1" dirty="0" smtClean="0">
                <a:solidFill>
                  <a:schemeClr val="tx2"/>
                </a:solidFill>
              </a:rPr>
              <a:t>);</a:t>
            </a:r>
            <a:endParaRPr lang="en-US" altLang="zh-CN" sz="2800" dirty="0">
              <a:solidFill>
                <a:schemeClr val="tx2"/>
              </a:solidFill>
            </a:endParaRPr>
          </a:p>
          <a:p>
            <a:r>
              <a:rPr lang="en-US" altLang="zh-CN" sz="2800" b="1" dirty="0">
                <a:solidFill>
                  <a:schemeClr val="tx2"/>
                </a:solidFill>
              </a:rPr>
              <a:t>}</a:t>
            </a:r>
          </a:p>
          <a:p>
            <a:pPr algn="just">
              <a:spcBef>
                <a:spcPts val="1200"/>
              </a:spcBef>
            </a:pPr>
            <a:r>
              <a:rPr lang="en-US" altLang="zh-CN" sz="2800" b="1" dirty="0">
                <a:solidFill>
                  <a:schemeClr val="tx2"/>
                </a:solidFill>
              </a:rPr>
              <a:t>template &lt;class Type&gt; </a:t>
            </a:r>
            <a:r>
              <a:rPr lang="en-US" altLang="zh-CN" sz="2800" b="1" dirty="0" err="1">
                <a:solidFill>
                  <a:schemeClr val="tx2"/>
                </a:solidFill>
              </a:rPr>
              <a:t>int</a:t>
            </a:r>
            <a:r>
              <a:rPr lang="en-US" altLang="zh-CN" sz="2800" dirty="0">
                <a:solidFill>
                  <a:schemeClr val="tx2"/>
                </a:solidFill>
              </a:rPr>
              <a:t> </a:t>
            </a:r>
            <a:r>
              <a:rPr lang="en-US" altLang="zh-CN" sz="2800" dirty="0" err="1">
                <a:solidFill>
                  <a:schemeClr val="tx2"/>
                </a:solidFill>
              </a:rPr>
              <a:t>GenList</a:t>
            </a:r>
            <a:r>
              <a:rPr lang="en-US" altLang="zh-CN" sz="2800" dirty="0">
                <a:solidFill>
                  <a:schemeClr val="tx2"/>
                </a:solidFill>
              </a:rPr>
              <a:t> </a:t>
            </a:r>
            <a:r>
              <a:rPr lang="en-US" altLang="zh-CN" sz="2800" b="1" dirty="0">
                <a:solidFill>
                  <a:schemeClr val="tx2"/>
                </a:solidFill>
              </a:rPr>
              <a:t>&lt;Type&gt;</a:t>
            </a:r>
            <a:r>
              <a:rPr lang="en-US" altLang="zh-CN" sz="2800" dirty="0">
                <a:solidFill>
                  <a:schemeClr val="tx2"/>
                </a:solidFill>
              </a:rPr>
              <a:t> </a:t>
            </a:r>
            <a:r>
              <a:rPr lang="en-US" altLang="zh-CN" sz="2800" b="1" dirty="0">
                <a:solidFill>
                  <a:schemeClr val="tx2"/>
                </a:solidFill>
              </a:rPr>
              <a:t>::</a:t>
            </a:r>
          </a:p>
          <a:p>
            <a:pPr algn="just"/>
            <a:r>
              <a:rPr lang="en-US" altLang="zh-CN" sz="2800" dirty="0" smtClean="0">
                <a:solidFill>
                  <a:schemeClr val="tx2"/>
                </a:solidFill>
              </a:rPr>
              <a:t>Length</a:t>
            </a:r>
            <a:r>
              <a:rPr lang="en-US" altLang="zh-CN" sz="2800" b="1" dirty="0" smtClean="0">
                <a:solidFill>
                  <a:schemeClr val="tx2"/>
                </a:solidFill>
              </a:rPr>
              <a:t>(</a:t>
            </a:r>
            <a:r>
              <a:rPr lang="en-US" altLang="zh-CN" sz="2800" dirty="0" err="1" smtClean="0">
                <a:solidFill>
                  <a:schemeClr val="tx2"/>
                </a:solidFill>
              </a:rPr>
              <a:t>GenListNode</a:t>
            </a:r>
            <a:r>
              <a:rPr lang="en-US" altLang="zh-CN" sz="2800" dirty="0" smtClean="0">
                <a:solidFill>
                  <a:schemeClr val="tx2"/>
                </a:solidFill>
              </a:rPr>
              <a:t> </a:t>
            </a:r>
            <a:r>
              <a:rPr lang="en-US" altLang="zh-CN" sz="2800" b="1" dirty="0">
                <a:solidFill>
                  <a:schemeClr val="tx2"/>
                </a:solidFill>
              </a:rPr>
              <a:t>&lt;Type&gt;</a:t>
            </a:r>
            <a:r>
              <a:rPr lang="en-US" altLang="zh-CN" sz="2800" dirty="0">
                <a:solidFill>
                  <a:schemeClr val="tx2"/>
                </a:solidFill>
              </a:rPr>
              <a:t> </a:t>
            </a:r>
            <a:r>
              <a:rPr lang="en-US" altLang="zh-CN" sz="2800" b="1" dirty="0">
                <a:solidFill>
                  <a:schemeClr val="tx2"/>
                </a:solidFill>
              </a:rPr>
              <a:t>*</a:t>
            </a:r>
            <a:r>
              <a:rPr lang="en-US" altLang="zh-CN" sz="2800" dirty="0" err="1" smtClean="0">
                <a:solidFill>
                  <a:schemeClr val="tx2"/>
                </a:solidFill>
              </a:rPr>
              <a:t>ls</a:t>
            </a:r>
            <a:r>
              <a:rPr lang="en-US" altLang="zh-CN" sz="2800" b="1" dirty="0" smtClean="0">
                <a:solidFill>
                  <a:schemeClr val="tx2"/>
                </a:solidFill>
              </a:rPr>
              <a:t>)</a:t>
            </a:r>
            <a:r>
              <a:rPr lang="en-US" altLang="zh-CN" sz="2800" dirty="0" smtClean="0">
                <a:solidFill>
                  <a:schemeClr val="tx2"/>
                </a:solidFill>
              </a:rPr>
              <a:t> </a:t>
            </a:r>
            <a:r>
              <a:rPr lang="en-US" altLang="zh-CN" sz="2800" b="1" dirty="0">
                <a:solidFill>
                  <a:schemeClr val="tx2"/>
                </a:solidFill>
              </a:rPr>
              <a:t>{  </a:t>
            </a:r>
            <a:r>
              <a:rPr lang="en-US" altLang="zh-CN" sz="2800" b="1" dirty="0">
                <a:solidFill>
                  <a:srgbClr val="0000CC"/>
                </a:solidFill>
              </a:rPr>
              <a:t>//</a:t>
            </a:r>
            <a:r>
              <a:rPr lang="zh-CN" altLang="en-US" sz="2800" dirty="0">
                <a:solidFill>
                  <a:srgbClr val="0000CC"/>
                </a:solidFill>
                <a:ea typeface="隶书" pitchFamily="49" charset="-122"/>
              </a:rPr>
              <a:t>私有函数</a:t>
            </a:r>
            <a:endParaRPr lang="en-US" altLang="zh-CN" sz="2800" b="1" dirty="0">
              <a:solidFill>
                <a:schemeClr val="tx2"/>
              </a:solidFill>
            </a:endParaRPr>
          </a:p>
          <a:p>
            <a:pPr algn="just"/>
            <a:r>
              <a:rPr lang="en-US" altLang="zh-CN" sz="2800" b="1" dirty="0">
                <a:solidFill>
                  <a:schemeClr val="tx2"/>
                </a:solidFill>
              </a:rPr>
              <a:t>    if </a:t>
            </a:r>
            <a:r>
              <a:rPr lang="en-US" altLang="zh-CN" sz="2800" b="1" dirty="0" smtClean="0">
                <a:solidFill>
                  <a:schemeClr val="tx2"/>
                </a:solidFill>
              </a:rPr>
              <a:t>(</a:t>
            </a:r>
            <a:r>
              <a:rPr lang="en-US" altLang="zh-CN" sz="2800" dirty="0" err="1" smtClean="0">
                <a:solidFill>
                  <a:schemeClr val="tx2"/>
                </a:solidFill>
              </a:rPr>
              <a:t>ls</a:t>
            </a:r>
            <a:r>
              <a:rPr lang="en-US" altLang="zh-CN" sz="2800" b="1" dirty="0" smtClean="0">
                <a:solidFill>
                  <a:schemeClr val="tx2"/>
                </a:solidFill>
              </a:rPr>
              <a:t>!=</a:t>
            </a:r>
            <a:r>
              <a:rPr lang="en-US" altLang="zh-CN" sz="2800" dirty="0" smtClean="0">
                <a:solidFill>
                  <a:schemeClr val="tx2"/>
                </a:solidFill>
              </a:rPr>
              <a:t>NULL</a:t>
            </a:r>
            <a:r>
              <a:rPr lang="en-US" altLang="zh-CN" sz="2800" b="1" dirty="0" smtClean="0">
                <a:solidFill>
                  <a:schemeClr val="tx2"/>
                </a:solidFill>
              </a:rPr>
              <a:t>) </a:t>
            </a:r>
            <a:r>
              <a:rPr lang="zh-CN" altLang="en-US" sz="2800" b="1" dirty="0" smtClean="0">
                <a:solidFill>
                  <a:schemeClr val="tx2"/>
                </a:solidFill>
              </a:rPr>
              <a:t> </a:t>
            </a:r>
            <a:r>
              <a:rPr lang="en-US" altLang="zh-CN" sz="2800" b="1" dirty="0" smtClean="0">
                <a:solidFill>
                  <a:schemeClr val="tx2"/>
                </a:solidFill>
              </a:rPr>
              <a:t>return</a:t>
            </a:r>
            <a:r>
              <a:rPr lang="en-US" altLang="zh-CN" sz="2800" dirty="0" smtClean="0">
                <a:solidFill>
                  <a:schemeClr val="tx2"/>
                </a:solidFill>
              </a:rPr>
              <a:t> 1</a:t>
            </a:r>
            <a:r>
              <a:rPr lang="en-US" altLang="zh-CN" sz="2800" b="1" dirty="0" smtClean="0">
                <a:solidFill>
                  <a:schemeClr val="tx2"/>
                </a:solidFill>
              </a:rPr>
              <a:t>+</a:t>
            </a:r>
            <a:r>
              <a:rPr lang="en-US" altLang="zh-CN" sz="2800" dirty="0" smtClean="0">
                <a:solidFill>
                  <a:schemeClr val="tx2"/>
                </a:solidFill>
              </a:rPr>
              <a:t>Length</a:t>
            </a:r>
            <a:r>
              <a:rPr lang="en-US" altLang="zh-CN" sz="2800" b="1" dirty="0" smtClean="0">
                <a:solidFill>
                  <a:schemeClr val="tx2"/>
                </a:solidFill>
              </a:rPr>
              <a:t>(</a:t>
            </a:r>
            <a:r>
              <a:rPr lang="en-US" altLang="zh-CN" sz="2800" dirty="0" err="1" smtClean="0">
                <a:solidFill>
                  <a:schemeClr val="tx2"/>
                </a:solidFill>
              </a:rPr>
              <a:t>ls</a:t>
            </a:r>
            <a:r>
              <a:rPr lang="en-US" altLang="zh-CN" sz="2800" b="1" dirty="0" smtClean="0">
                <a:solidFill>
                  <a:schemeClr val="tx2"/>
                </a:solidFill>
              </a:rPr>
              <a:t>-</a:t>
            </a:r>
            <a:r>
              <a:rPr lang="en-US" altLang="zh-CN" sz="2800" b="1" dirty="0">
                <a:solidFill>
                  <a:schemeClr val="tx2"/>
                </a:solidFill>
              </a:rPr>
              <a:t>&gt;</a:t>
            </a:r>
            <a:r>
              <a:rPr lang="en-US" altLang="zh-CN" sz="2800" dirty="0" err="1" smtClean="0">
                <a:solidFill>
                  <a:schemeClr val="tx2"/>
                </a:solidFill>
              </a:rPr>
              <a:t>tlink</a:t>
            </a:r>
            <a:r>
              <a:rPr lang="en-US" altLang="zh-CN" sz="2800" b="1" dirty="0" smtClean="0">
                <a:solidFill>
                  <a:schemeClr val="tx2"/>
                </a:solidFill>
              </a:rPr>
              <a:t>);</a:t>
            </a:r>
            <a:endParaRPr lang="en-US" altLang="zh-CN" sz="2800" b="1" dirty="0">
              <a:solidFill>
                <a:schemeClr val="tx2"/>
              </a:solidFill>
            </a:endParaRPr>
          </a:p>
          <a:p>
            <a:pPr algn="just"/>
            <a:r>
              <a:rPr lang="en-US" altLang="zh-CN" sz="2800" b="1" dirty="0">
                <a:solidFill>
                  <a:schemeClr val="tx2"/>
                </a:solidFill>
              </a:rPr>
              <a:t>   </a:t>
            </a:r>
            <a:r>
              <a:rPr lang="en-US" altLang="zh-CN" sz="2800" dirty="0">
                <a:solidFill>
                  <a:schemeClr val="tx2"/>
                </a:solidFill>
              </a:rPr>
              <a:t> </a:t>
            </a:r>
            <a:r>
              <a:rPr lang="en-US" altLang="zh-CN" sz="2800" b="1" dirty="0">
                <a:solidFill>
                  <a:schemeClr val="tx2"/>
                </a:solidFill>
              </a:rPr>
              <a:t>else return</a:t>
            </a:r>
            <a:r>
              <a:rPr lang="en-US" altLang="zh-CN" sz="2800" dirty="0">
                <a:solidFill>
                  <a:schemeClr val="tx2"/>
                </a:solidFill>
              </a:rPr>
              <a:t> 0</a:t>
            </a:r>
            <a:r>
              <a:rPr lang="en-US" altLang="zh-CN" sz="2800" b="1" dirty="0">
                <a:solidFill>
                  <a:schemeClr val="tx2"/>
                </a:solidFill>
              </a:rPr>
              <a:t>;</a:t>
            </a:r>
            <a:endParaRPr lang="en-US" altLang="zh-CN" sz="2800" dirty="0">
              <a:solidFill>
                <a:schemeClr val="tx2"/>
              </a:solidFill>
            </a:endParaRPr>
          </a:p>
          <a:p>
            <a:pPr algn="just"/>
            <a:r>
              <a:rPr lang="en-US" altLang="zh-CN" sz="2800" b="1" dirty="0">
                <a:solidFill>
                  <a:schemeClr val="tx2"/>
                </a:solidFill>
              </a:rPr>
              <a:t>}</a:t>
            </a:r>
          </a:p>
        </p:txBody>
      </p:sp>
    </p:spTree>
  </p:cSld>
  <p:clrMapOvr>
    <a:masterClrMapping/>
  </p:clrMapOvr>
  <p:transition>
    <p:strips dir="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82</a:t>
            </a:fld>
            <a:endParaRPr lang="en-US" altLang="zh-CN"/>
          </a:p>
        </p:txBody>
      </p:sp>
      <p:pic>
        <p:nvPicPr>
          <p:cNvPr id="3" name="Picture 4" descr="zc"/>
          <p:cNvPicPr>
            <a:picLocks noChangeAspect="1" noChangeArrowheads="1"/>
          </p:cNvPicPr>
          <p:nvPr/>
        </p:nvPicPr>
        <p:blipFill>
          <a:blip r:embed="rId3" cstate="print"/>
          <a:srcRect/>
          <a:stretch>
            <a:fillRect/>
          </a:stretch>
        </p:blipFill>
        <p:spPr bwMode="auto">
          <a:xfrm>
            <a:off x="611188" y="1341438"/>
            <a:ext cx="6923087" cy="3657600"/>
          </a:xfrm>
          <a:prstGeom prst="rect">
            <a:avLst/>
          </a:prstGeom>
          <a:noFill/>
          <a:ln w="9525">
            <a:noFill/>
            <a:miter lim="800000"/>
            <a:headEnd/>
            <a:tailEnd/>
          </a:ln>
        </p:spPr>
      </p:pic>
      <p:sp>
        <p:nvSpPr>
          <p:cNvPr id="4" name="Text Box 5"/>
          <p:cNvSpPr txBox="1">
            <a:spLocks noChangeArrowheads="1"/>
          </p:cNvSpPr>
          <p:nvPr/>
        </p:nvSpPr>
        <p:spPr bwMode="auto">
          <a:xfrm>
            <a:off x="2438400" y="425450"/>
            <a:ext cx="3581400" cy="641350"/>
          </a:xfrm>
          <a:prstGeom prst="rect">
            <a:avLst/>
          </a:prstGeom>
          <a:noFill/>
          <a:ln w="9525">
            <a:noFill/>
            <a:miter lim="800000"/>
            <a:headEnd/>
            <a:tailEnd/>
          </a:ln>
        </p:spPr>
        <p:txBody>
          <a:bodyPr>
            <a:spAutoFit/>
          </a:bodyPr>
          <a:lstStyle/>
          <a:p>
            <a:r>
              <a:rPr lang="zh-CN" altLang="en-US" sz="3600" b="1" u="sng" dirty="0">
                <a:solidFill>
                  <a:srgbClr val="0000FF"/>
                </a:solidFill>
                <a:effectLst>
                  <a:outerShdw blurRad="38100" dist="38100" dir="2700000" algn="tl">
                    <a:srgbClr val="000000">
                      <a:alpha val="43137"/>
                    </a:srgbClr>
                  </a:outerShdw>
                </a:effectLst>
                <a:latin typeface="隶书" pitchFamily="49" charset="-122"/>
                <a:ea typeface="仿宋_GB2312" pitchFamily="49" charset="-122"/>
              </a:rPr>
              <a:t>求广义表的深度</a:t>
            </a:r>
            <a:endParaRPr lang="zh-CN" altLang="en-US" u="sng" dirty="0">
              <a:solidFill>
                <a:srgbClr val="0000FF"/>
              </a:solidFill>
              <a:effectLst>
                <a:outerShdw blurRad="38100" dist="38100" dir="2700000" algn="tl">
                  <a:srgbClr val="000000">
                    <a:alpha val="43137"/>
                  </a:srgbClr>
                </a:outerShdw>
              </a:effectLst>
              <a:ea typeface="仿宋_GB2312" pitchFamily="49" charset="-122"/>
            </a:endParaRPr>
          </a:p>
        </p:txBody>
      </p:sp>
      <p:graphicFrame>
        <p:nvGraphicFramePr>
          <p:cNvPr id="5" name="Object 6"/>
          <p:cNvGraphicFramePr>
            <a:graphicFrameLocks noChangeAspect="1"/>
          </p:cNvGraphicFramePr>
          <p:nvPr/>
        </p:nvGraphicFramePr>
        <p:xfrm>
          <a:off x="4514850" y="3321050"/>
          <a:ext cx="112713" cy="214313"/>
        </p:xfrm>
        <a:graphic>
          <a:graphicData uri="http://schemas.openxmlformats.org/presentationml/2006/ole">
            <p:oleObj spid="_x0000_s112642" name="公式" r:id="rId4" imgW="114120" imgH="215640" progId="Equation.3">
              <p:embed/>
            </p:oleObj>
          </a:graphicData>
        </a:graphic>
      </p:graphicFrame>
      <p:graphicFrame>
        <p:nvGraphicFramePr>
          <p:cNvPr id="6" name="Object 7"/>
          <p:cNvGraphicFramePr>
            <a:graphicFrameLocks noChangeAspect="1"/>
          </p:cNvGraphicFramePr>
          <p:nvPr/>
        </p:nvGraphicFramePr>
        <p:xfrm>
          <a:off x="4514850" y="3321050"/>
          <a:ext cx="112713" cy="214313"/>
        </p:xfrm>
        <a:graphic>
          <a:graphicData uri="http://schemas.openxmlformats.org/presentationml/2006/ole">
            <p:oleObj spid="_x0000_s112643" name="公式" r:id="rId5" imgW="114120" imgH="215640" progId="Equation.3">
              <p:embed/>
            </p:oleObj>
          </a:graphicData>
        </a:graphic>
      </p:graphicFrame>
      <p:sp>
        <p:nvSpPr>
          <p:cNvPr id="7" name="Rectangle 8"/>
          <p:cNvSpPr>
            <a:spLocks noChangeArrowheads="1"/>
          </p:cNvSpPr>
          <p:nvPr/>
        </p:nvSpPr>
        <p:spPr bwMode="auto">
          <a:xfrm>
            <a:off x="381000" y="3200400"/>
            <a:ext cx="8839200" cy="1066800"/>
          </a:xfrm>
          <a:prstGeom prst="rect">
            <a:avLst/>
          </a:prstGeom>
          <a:noFill/>
          <a:ln w="9525">
            <a:noFill/>
            <a:miter lim="800000"/>
            <a:headEnd/>
            <a:tailEnd/>
          </a:ln>
          <a:effectLst/>
        </p:spPr>
        <p:txBody>
          <a:bodyPr>
            <a:spAutoFit/>
          </a:bodyPr>
          <a:lstStyle/>
          <a:p>
            <a:pPr>
              <a:defRPr/>
            </a:pPr>
            <a:r>
              <a:rPr lang="zh-CN" altLang="en-US" sz="3200" b="1" dirty="0">
                <a:solidFill>
                  <a:srgbClr val="0000CC"/>
                </a:solidFill>
                <a:effectLst>
                  <a:outerShdw blurRad="38100" dist="38100" dir="2700000" algn="tl">
                    <a:srgbClr val="C0C0C0"/>
                  </a:outerShdw>
                </a:effectLst>
                <a:ea typeface="仿宋_GB2312" pitchFamily="49" charset="-122"/>
              </a:rPr>
              <a:t>例如，对于广义表</a:t>
            </a:r>
          </a:p>
          <a:p>
            <a:pPr>
              <a:defRPr/>
            </a:pPr>
            <a:r>
              <a:rPr lang="zh-CN" altLang="en-US" sz="3200" b="1" i="1" dirty="0">
                <a:effectLst>
                  <a:outerShdw blurRad="38100" dist="38100" dir="2700000" algn="tl">
                    <a:srgbClr val="C0C0C0"/>
                  </a:outerShdw>
                </a:effectLst>
                <a:ea typeface="仿宋_GB2312" pitchFamily="49" charset="-122"/>
              </a:rPr>
              <a:t>   </a:t>
            </a:r>
            <a:r>
              <a:rPr lang="en-US" altLang="zh-CN" sz="3200" b="1" dirty="0" smtClean="0">
                <a:solidFill>
                  <a:schemeClr val="tx2"/>
                </a:solidFill>
                <a:effectLst>
                  <a:outerShdw blurRad="38100" dist="38100" dir="2700000" algn="tl">
                    <a:srgbClr val="C0C0C0"/>
                  </a:outerShdw>
                </a:effectLst>
                <a:ea typeface="仿宋_GB2312" pitchFamily="49" charset="-122"/>
              </a:rPr>
              <a:t>E(B(a</a:t>
            </a:r>
            <a:r>
              <a:rPr lang="en-US" altLang="zh-CN" sz="3200" b="1" dirty="0">
                <a:solidFill>
                  <a:schemeClr val="tx2"/>
                </a:solidFill>
                <a:effectLst>
                  <a:outerShdw blurRad="38100" dist="38100" dir="2700000" algn="tl">
                    <a:srgbClr val="C0C0C0"/>
                  </a:outerShdw>
                </a:effectLst>
                <a:ea typeface="仿宋_GB2312" pitchFamily="49" charset="-122"/>
              </a:rPr>
              <a:t>, b), </a:t>
            </a:r>
            <a:r>
              <a:rPr lang="en-US" altLang="zh-CN" sz="3200" b="1" dirty="0" smtClean="0">
                <a:solidFill>
                  <a:schemeClr val="tx2"/>
                </a:solidFill>
                <a:effectLst>
                  <a:outerShdw blurRad="38100" dist="38100" dir="2700000" algn="tl">
                    <a:srgbClr val="C0C0C0"/>
                  </a:outerShdw>
                </a:effectLst>
                <a:ea typeface="仿宋_GB2312" pitchFamily="49" charset="-122"/>
              </a:rPr>
              <a:t>D(B(a</a:t>
            </a:r>
            <a:r>
              <a:rPr lang="en-US" altLang="zh-CN" sz="3200" b="1" dirty="0">
                <a:solidFill>
                  <a:schemeClr val="tx2"/>
                </a:solidFill>
                <a:effectLst>
                  <a:outerShdw blurRad="38100" dist="38100" dir="2700000" algn="tl">
                    <a:srgbClr val="C0C0C0"/>
                  </a:outerShdw>
                </a:effectLst>
                <a:ea typeface="仿宋_GB2312" pitchFamily="49" charset="-122"/>
              </a:rPr>
              <a:t>, b), </a:t>
            </a:r>
            <a:r>
              <a:rPr lang="en-US" altLang="zh-CN" sz="3200" b="1" dirty="0" smtClean="0">
                <a:solidFill>
                  <a:schemeClr val="tx2"/>
                </a:solidFill>
                <a:effectLst>
                  <a:outerShdw blurRad="38100" dist="38100" dir="2700000" algn="tl">
                    <a:srgbClr val="C0C0C0"/>
                  </a:outerShdw>
                </a:effectLst>
                <a:ea typeface="仿宋_GB2312" pitchFamily="49" charset="-122"/>
              </a:rPr>
              <a:t>C(u</a:t>
            </a:r>
            <a:r>
              <a:rPr lang="en-US" altLang="zh-CN" sz="3200" b="1" dirty="0">
                <a:solidFill>
                  <a:schemeClr val="tx2"/>
                </a:solidFill>
                <a:effectLst>
                  <a:outerShdw blurRad="38100" dist="38100" dir="2700000" algn="tl">
                    <a:srgbClr val="C0C0C0"/>
                  </a:outerShdw>
                </a:effectLst>
                <a:ea typeface="仿宋_GB2312" pitchFamily="49" charset="-122"/>
              </a:rPr>
              <a:t>, (x, y, z)), A ( </a:t>
            </a:r>
            <a:r>
              <a:rPr lang="en-US" altLang="zh-CN" sz="3200" b="1" dirty="0" smtClean="0">
                <a:solidFill>
                  <a:schemeClr val="tx2"/>
                </a:solidFill>
                <a:effectLst>
                  <a:outerShdw blurRad="38100" dist="38100" dir="2700000" algn="tl">
                    <a:srgbClr val="C0C0C0"/>
                  </a:outerShdw>
                </a:effectLst>
                <a:ea typeface="仿宋_GB2312" pitchFamily="49" charset="-122"/>
              </a:rPr>
              <a:t>)))</a:t>
            </a:r>
            <a:endParaRPr lang="en-US" altLang="zh-CN" sz="3200" b="1" dirty="0">
              <a:solidFill>
                <a:schemeClr val="tx2"/>
              </a:solidFill>
              <a:effectLst>
                <a:outerShdw blurRad="38100" dist="38100" dir="2700000" algn="tl">
                  <a:srgbClr val="C0C0C0"/>
                </a:outerShdw>
              </a:effectLst>
              <a:ea typeface="仿宋_GB2312" pitchFamily="49" charset="-122"/>
            </a:endParaRPr>
          </a:p>
        </p:txBody>
      </p:sp>
      <p:sp>
        <p:nvSpPr>
          <p:cNvPr id="8" name="AutoShape 9"/>
          <p:cNvSpPr>
            <a:spLocks/>
          </p:cNvSpPr>
          <p:nvPr/>
        </p:nvSpPr>
        <p:spPr bwMode="auto">
          <a:xfrm rot="-5400000">
            <a:off x="7070948" y="4026396"/>
            <a:ext cx="152400" cy="685800"/>
          </a:xfrm>
          <a:prstGeom prst="leftBrace">
            <a:avLst>
              <a:gd name="adj1" fmla="val 37500"/>
              <a:gd name="adj2" fmla="val 50000"/>
            </a:avLst>
          </a:prstGeom>
          <a:noFill/>
          <a:ln w="28575">
            <a:solidFill>
              <a:srgbClr val="009900"/>
            </a:solidFill>
            <a:round/>
            <a:headEnd/>
            <a:tailEnd/>
          </a:ln>
        </p:spPr>
        <p:txBody>
          <a:bodyPr wrap="none" anchor="ctr"/>
          <a:lstStyle/>
          <a:p>
            <a:endParaRPr lang="zh-CN" altLang="en-US"/>
          </a:p>
        </p:txBody>
      </p:sp>
      <p:sp>
        <p:nvSpPr>
          <p:cNvPr id="9" name="AutoShape 10"/>
          <p:cNvSpPr>
            <a:spLocks/>
          </p:cNvSpPr>
          <p:nvPr/>
        </p:nvSpPr>
        <p:spPr bwMode="auto">
          <a:xfrm rot="-5400000">
            <a:off x="1680220" y="3908276"/>
            <a:ext cx="202704" cy="972344"/>
          </a:xfrm>
          <a:prstGeom prst="leftBrace">
            <a:avLst>
              <a:gd name="adj1" fmla="val 66667"/>
              <a:gd name="adj2" fmla="val 50000"/>
            </a:avLst>
          </a:prstGeom>
          <a:noFill/>
          <a:ln w="28575">
            <a:solidFill>
              <a:srgbClr val="009900"/>
            </a:solidFill>
            <a:round/>
            <a:headEnd/>
            <a:tailEnd/>
          </a:ln>
        </p:spPr>
        <p:txBody>
          <a:bodyPr wrap="none" anchor="ctr"/>
          <a:lstStyle/>
          <a:p>
            <a:endParaRPr lang="zh-CN" altLang="en-US"/>
          </a:p>
        </p:txBody>
      </p:sp>
      <p:sp>
        <p:nvSpPr>
          <p:cNvPr id="10" name="AutoShape 11"/>
          <p:cNvSpPr>
            <a:spLocks/>
          </p:cNvSpPr>
          <p:nvPr/>
        </p:nvSpPr>
        <p:spPr bwMode="auto">
          <a:xfrm rot="-5400000">
            <a:off x="3487688" y="3865240"/>
            <a:ext cx="152400" cy="1008112"/>
          </a:xfrm>
          <a:prstGeom prst="leftBrace">
            <a:avLst>
              <a:gd name="adj1" fmla="val 62500"/>
              <a:gd name="adj2" fmla="val 50000"/>
            </a:avLst>
          </a:prstGeom>
          <a:noFill/>
          <a:ln w="28575">
            <a:solidFill>
              <a:srgbClr val="009900"/>
            </a:solidFill>
            <a:round/>
            <a:headEnd/>
            <a:tailEnd/>
          </a:ln>
        </p:spPr>
        <p:txBody>
          <a:bodyPr wrap="none" anchor="ctr"/>
          <a:lstStyle/>
          <a:p>
            <a:endParaRPr lang="zh-CN" altLang="en-US"/>
          </a:p>
        </p:txBody>
      </p:sp>
      <p:sp>
        <p:nvSpPr>
          <p:cNvPr id="11" name="AutoShape 12"/>
          <p:cNvSpPr>
            <a:spLocks/>
          </p:cNvSpPr>
          <p:nvPr/>
        </p:nvSpPr>
        <p:spPr bwMode="auto">
          <a:xfrm rot="-5400000">
            <a:off x="5859388" y="3797796"/>
            <a:ext cx="152400" cy="1143000"/>
          </a:xfrm>
          <a:prstGeom prst="leftBrace">
            <a:avLst>
              <a:gd name="adj1" fmla="val 62500"/>
              <a:gd name="adj2" fmla="val 50000"/>
            </a:avLst>
          </a:prstGeom>
          <a:noFill/>
          <a:ln w="28575">
            <a:solidFill>
              <a:srgbClr val="009900"/>
            </a:solidFill>
            <a:round/>
            <a:headEnd/>
            <a:tailEnd/>
          </a:ln>
        </p:spPr>
        <p:txBody>
          <a:bodyPr wrap="none" anchor="ctr"/>
          <a:lstStyle/>
          <a:p>
            <a:endParaRPr lang="zh-CN" altLang="en-US"/>
          </a:p>
        </p:txBody>
      </p:sp>
      <p:sp>
        <p:nvSpPr>
          <p:cNvPr id="12" name="AutoShape 13"/>
          <p:cNvSpPr>
            <a:spLocks/>
          </p:cNvSpPr>
          <p:nvPr/>
        </p:nvSpPr>
        <p:spPr bwMode="auto">
          <a:xfrm rot="-5400000">
            <a:off x="5898232" y="3398912"/>
            <a:ext cx="155848" cy="2952328"/>
          </a:xfrm>
          <a:prstGeom prst="leftBrace">
            <a:avLst>
              <a:gd name="adj1" fmla="val 120833"/>
              <a:gd name="adj2" fmla="val 50000"/>
            </a:avLst>
          </a:prstGeom>
          <a:noFill/>
          <a:ln w="28575">
            <a:solidFill>
              <a:srgbClr val="009900"/>
            </a:solidFill>
            <a:round/>
            <a:headEnd/>
            <a:tailEnd/>
          </a:ln>
        </p:spPr>
        <p:txBody>
          <a:bodyPr wrap="none" anchor="ctr"/>
          <a:lstStyle/>
          <a:p>
            <a:endParaRPr lang="zh-CN" altLang="en-US"/>
          </a:p>
        </p:txBody>
      </p:sp>
      <p:sp>
        <p:nvSpPr>
          <p:cNvPr id="13" name="AutoShape 14"/>
          <p:cNvSpPr>
            <a:spLocks/>
          </p:cNvSpPr>
          <p:nvPr/>
        </p:nvSpPr>
        <p:spPr bwMode="auto">
          <a:xfrm rot="-5400000">
            <a:off x="5107868" y="2821124"/>
            <a:ext cx="224408" cy="5040560"/>
          </a:xfrm>
          <a:prstGeom prst="leftBrace">
            <a:avLst>
              <a:gd name="adj1" fmla="val 295833"/>
              <a:gd name="adj2" fmla="val 49940"/>
            </a:avLst>
          </a:prstGeom>
          <a:noFill/>
          <a:ln w="28575">
            <a:solidFill>
              <a:srgbClr val="009900"/>
            </a:solidFill>
            <a:round/>
            <a:headEnd/>
            <a:tailEnd/>
          </a:ln>
        </p:spPr>
        <p:txBody>
          <a:bodyPr wrap="none" anchor="ctr"/>
          <a:lstStyle/>
          <a:p>
            <a:endParaRPr lang="zh-CN" altLang="en-US"/>
          </a:p>
        </p:txBody>
      </p:sp>
      <p:sp>
        <p:nvSpPr>
          <p:cNvPr id="14" name="AutoShape 15"/>
          <p:cNvSpPr>
            <a:spLocks/>
          </p:cNvSpPr>
          <p:nvPr/>
        </p:nvSpPr>
        <p:spPr bwMode="auto">
          <a:xfrm rot="-5400000">
            <a:off x="4572000" y="2057400"/>
            <a:ext cx="152400" cy="7620000"/>
          </a:xfrm>
          <a:prstGeom prst="leftBrace">
            <a:avLst>
              <a:gd name="adj1" fmla="val 416667"/>
              <a:gd name="adj2" fmla="val 49940"/>
            </a:avLst>
          </a:prstGeom>
          <a:noFill/>
          <a:ln w="28575">
            <a:solidFill>
              <a:srgbClr val="009900"/>
            </a:solidFill>
            <a:round/>
            <a:headEnd/>
            <a:tailEnd/>
          </a:ln>
        </p:spPr>
        <p:txBody>
          <a:bodyPr wrap="none" anchor="ctr"/>
          <a:lstStyle/>
          <a:p>
            <a:endParaRPr lang="zh-CN" altLang="en-US"/>
          </a:p>
        </p:txBody>
      </p:sp>
      <p:sp>
        <p:nvSpPr>
          <p:cNvPr id="15" name="Text Box 16"/>
          <p:cNvSpPr txBox="1">
            <a:spLocks noChangeArrowheads="1"/>
          </p:cNvSpPr>
          <p:nvPr/>
        </p:nvSpPr>
        <p:spPr bwMode="auto">
          <a:xfrm>
            <a:off x="1746250" y="4373563"/>
            <a:ext cx="387350" cy="579437"/>
          </a:xfrm>
          <a:prstGeom prst="rect">
            <a:avLst/>
          </a:prstGeom>
          <a:noFill/>
          <a:ln w="9525">
            <a:noFill/>
            <a:miter lim="800000"/>
            <a:headEnd/>
            <a:tailEnd/>
          </a:ln>
        </p:spPr>
        <p:txBody>
          <a:bodyPr wrap="none">
            <a:spAutoFit/>
          </a:bodyPr>
          <a:lstStyle/>
          <a:p>
            <a:r>
              <a:rPr lang="en-US" altLang="zh-CN" sz="3200" b="1">
                <a:solidFill>
                  <a:schemeClr val="accent2"/>
                </a:solidFill>
              </a:rPr>
              <a:t>1</a:t>
            </a:r>
            <a:endParaRPr lang="en-US" altLang="zh-CN"/>
          </a:p>
        </p:txBody>
      </p:sp>
      <p:sp>
        <p:nvSpPr>
          <p:cNvPr id="16" name="Text Box 17"/>
          <p:cNvSpPr txBox="1">
            <a:spLocks noChangeArrowheads="1"/>
          </p:cNvSpPr>
          <p:nvPr/>
        </p:nvSpPr>
        <p:spPr bwMode="auto">
          <a:xfrm>
            <a:off x="3419872" y="4437112"/>
            <a:ext cx="387350" cy="579437"/>
          </a:xfrm>
          <a:prstGeom prst="rect">
            <a:avLst/>
          </a:prstGeom>
          <a:noFill/>
          <a:ln w="9525">
            <a:noFill/>
            <a:miter lim="800000"/>
            <a:headEnd/>
            <a:tailEnd/>
          </a:ln>
        </p:spPr>
        <p:txBody>
          <a:bodyPr wrap="none">
            <a:spAutoFit/>
          </a:bodyPr>
          <a:lstStyle/>
          <a:p>
            <a:r>
              <a:rPr lang="en-US" altLang="zh-CN" sz="3200" b="1" dirty="0">
                <a:solidFill>
                  <a:schemeClr val="accent2"/>
                </a:solidFill>
              </a:rPr>
              <a:t>1</a:t>
            </a:r>
            <a:endParaRPr lang="en-US" altLang="zh-CN" dirty="0"/>
          </a:p>
        </p:txBody>
      </p:sp>
      <p:sp>
        <p:nvSpPr>
          <p:cNvPr id="17" name="Text Box 18"/>
          <p:cNvSpPr txBox="1">
            <a:spLocks noChangeArrowheads="1"/>
          </p:cNvSpPr>
          <p:nvPr/>
        </p:nvSpPr>
        <p:spPr bwMode="auto">
          <a:xfrm>
            <a:off x="5796136" y="4365104"/>
            <a:ext cx="387350" cy="579437"/>
          </a:xfrm>
          <a:prstGeom prst="rect">
            <a:avLst/>
          </a:prstGeom>
          <a:noFill/>
          <a:ln w="9525">
            <a:noFill/>
            <a:miter lim="800000"/>
            <a:headEnd/>
            <a:tailEnd/>
          </a:ln>
        </p:spPr>
        <p:txBody>
          <a:bodyPr wrap="none">
            <a:spAutoFit/>
          </a:bodyPr>
          <a:lstStyle/>
          <a:p>
            <a:r>
              <a:rPr lang="en-US" altLang="zh-CN" sz="3200" b="1" dirty="0">
                <a:solidFill>
                  <a:schemeClr val="accent2"/>
                </a:solidFill>
              </a:rPr>
              <a:t>1</a:t>
            </a:r>
            <a:endParaRPr lang="en-US" altLang="zh-CN" dirty="0"/>
          </a:p>
        </p:txBody>
      </p:sp>
      <p:sp>
        <p:nvSpPr>
          <p:cNvPr id="18" name="Text Box 19"/>
          <p:cNvSpPr txBox="1">
            <a:spLocks noChangeArrowheads="1"/>
          </p:cNvSpPr>
          <p:nvPr/>
        </p:nvSpPr>
        <p:spPr bwMode="auto">
          <a:xfrm>
            <a:off x="7020272" y="4365104"/>
            <a:ext cx="387350" cy="579437"/>
          </a:xfrm>
          <a:prstGeom prst="rect">
            <a:avLst/>
          </a:prstGeom>
          <a:noFill/>
          <a:ln w="9525">
            <a:noFill/>
            <a:miter lim="800000"/>
            <a:headEnd/>
            <a:tailEnd/>
          </a:ln>
        </p:spPr>
        <p:txBody>
          <a:bodyPr wrap="none">
            <a:spAutoFit/>
          </a:bodyPr>
          <a:lstStyle/>
          <a:p>
            <a:r>
              <a:rPr lang="en-US" altLang="zh-CN" sz="3200" b="1" dirty="0">
                <a:solidFill>
                  <a:schemeClr val="accent2"/>
                </a:solidFill>
              </a:rPr>
              <a:t>1</a:t>
            </a:r>
            <a:endParaRPr lang="en-US" altLang="zh-CN" dirty="0"/>
          </a:p>
        </p:txBody>
      </p:sp>
      <p:sp>
        <p:nvSpPr>
          <p:cNvPr id="19" name="Text Box 20"/>
          <p:cNvSpPr txBox="1">
            <a:spLocks noChangeArrowheads="1"/>
          </p:cNvSpPr>
          <p:nvPr/>
        </p:nvSpPr>
        <p:spPr bwMode="auto">
          <a:xfrm>
            <a:off x="5784850" y="4830763"/>
            <a:ext cx="387350" cy="579437"/>
          </a:xfrm>
          <a:prstGeom prst="rect">
            <a:avLst/>
          </a:prstGeom>
          <a:noFill/>
          <a:ln w="9525">
            <a:noFill/>
            <a:miter lim="800000"/>
            <a:headEnd/>
            <a:tailEnd/>
          </a:ln>
        </p:spPr>
        <p:txBody>
          <a:bodyPr wrap="none">
            <a:spAutoFit/>
          </a:bodyPr>
          <a:lstStyle/>
          <a:p>
            <a:r>
              <a:rPr lang="en-US" altLang="zh-CN" sz="3200" b="1" dirty="0">
                <a:solidFill>
                  <a:schemeClr val="accent2"/>
                </a:solidFill>
              </a:rPr>
              <a:t>2</a:t>
            </a:r>
            <a:endParaRPr lang="en-US" altLang="zh-CN" dirty="0"/>
          </a:p>
        </p:txBody>
      </p:sp>
      <p:sp>
        <p:nvSpPr>
          <p:cNvPr id="20" name="Text Box 21"/>
          <p:cNvSpPr txBox="1">
            <a:spLocks noChangeArrowheads="1"/>
          </p:cNvSpPr>
          <p:nvPr/>
        </p:nvSpPr>
        <p:spPr bwMode="auto">
          <a:xfrm>
            <a:off x="5076056" y="5373216"/>
            <a:ext cx="387350" cy="579437"/>
          </a:xfrm>
          <a:prstGeom prst="rect">
            <a:avLst/>
          </a:prstGeom>
          <a:noFill/>
          <a:ln w="9525">
            <a:noFill/>
            <a:miter lim="800000"/>
            <a:headEnd/>
            <a:tailEnd/>
          </a:ln>
        </p:spPr>
        <p:txBody>
          <a:bodyPr wrap="none">
            <a:spAutoFit/>
          </a:bodyPr>
          <a:lstStyle/>
          <a:p>
            <a:r>
              <a:rPr lang="en-US" altLang="zh-CN" sz="3200" b="1" dirty="0">
                <a:solidFill>
                  <a:schemeClr val="accent2"/>
                </a:solidFill>
              </a:rPr>
              <a:t>3</a:t>
            </a:r>
            <a:endParaRPr lang="en-US" altLang="zh-CN" dirty="0"/>
          </a:p>
        </p:txBody>
      </p:sp>
      <p:sp>
        <p:nvSpPr>
          <p:cNvPr id="21" name="Text Box 22"/>
          <p:cNvSpPr txBox="1">
            <a:spLocks noChangeArrowheads="1"/>
          </p:cNvSpPr>
          <p:nvPr/>
        </p:nvSpPr>
        <p:spPr bwMode="auto">
          <a:xfrm>
            <a:off x="4419600" y="5821363"/>
            <a:ext cx="387350" cy="579437"/>
          </a:xfrm>
          <a:prstGeom prst="rect">
            <a:avLst/>
          </a:prstGeom>
          <a:noFill/>
          <a:ln w="9525">
            <a:noFill/>
            <a:miter lim="800000"/>
            <a:headEnd/>
            <a:tailEnd/>
          </a:ln>
        </p:spPr>
        <p:txBody>
          <a:bodyPr wrap="none">
            <a:spAutoFit/>
          </a:bodyPr>
          <a:lstStyle/>
          <a:p>
            <a:r>
              <a:rPr lang="en-US" altLang="zh-CN" sz="3200" b="1">
                <a:solidFill>
                  <a:schemeClr val="accent2"/>
                </a:solidFill>
              </a:rPr>
              <a:t>4</a:t>
            </a:r>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ppt_x"/>
                                          </p:val>
                                        </p:tav>
                                        <p:tav tm="100000">
                                          <p:val>
                                            <p:strVal val="#ppt_x"/>
                                          </p:val>
                                        </p:tav>
                                      </p:tavLst>
                                    </p:anim>
                                    <p:anim calcmode="lin" valueType="num">
                                      <p:cBhvr additive="base">
                                        <p:cTn id="7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83</a:t>
            </a:fld>
            <a:endParaRPr lang="en-US" altLang="zh-CN"/>
          </a:p>
        </p:txBody>
      </p:sp>
      <p:sp>
        <p:nvSpPr>
          <p:cNvPr id="3" name="Text Box 4"/>
          <p:cNvSpPr txBox="1">
            <a:spLocks noChangeArrowheads="1"/>
          </p:cNvSpPr>
          <p:nvPr/>
        </p:nvSpPr>
        <p:spPr bwMode="auto">
          <a:xfrm>
            <a:off x="419100" y="571500"/>
            <a:ext cx="8724900" cy="5786438"/>
          </a:xfrm>
          <a:prstGeom prst="rect">
            <a:avLst/>
          </a:prstGeom>
          <a:noFill/>
          <a:ln w="9525">
            <a:noFill/>
            <a:miter lim="800000"/>
            <a:headEnd/>
            <a:tailEnd/>
          </a:ln>
        </p:spPr>
        <p:txBody>
          <a:bodyPr>
            <a:spAutoFit/>
          </a:bodyPr>
          <a:lstStyle/>
          <a:p>
            <a:r>
              <a:rPr lang="en-US" altLang="zh-CN" b="1" dirty="0">
                <a:solidFill>
                  <a:schemeClr val="tx2"/>
                </a:solidFill>
              </a:rPr>
              <a:t>template &lt;class Type&gt; </a:t>
            </a:r>
            <a:r>
              <a:rPr lang="en-US" altLang="zh-CN" b="1" dirty="0" err="1">
                <a:solidFill>
                  <a:schemeClr val="tx2"/>
                </a:solidFill>
              </a:rPr>
              <a:t>int</a:t>
            </a:r>
            <a:r>
              <a:rPr lang="en-US" altLang="zh-CN" dirty="0">
                <a:solidFill>
                  <a:schemeClr val="tx2"/>
                </a:solidFill>
              </a:rPr>
              <a:t> </a:t>
            </a:r>
            <a:r>
              <a:rPr lang="en-US" altLang="zh-CN" dirty="0" err="1">
                <a:solidFill>
                  <a:schemeClr val="tx2"/>
                </a:solidFill>
              </a:rPr>
              <a:t>GenList</a:t>
            </a:r>
            <a:r>
              <a:rPr lang="en-US" altLang="zh-CN" dirty="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 </a:t>
            </a:r>
            <a:r>
              <a:rPr lang="en-US" altLang="zh-CN" dirty="0" smtClean="0">
                <a:solidFill>
                  <a:schemeClr val="tx2"/>
                </a:solidFill>
              </a:rPr>
              <a:t>Depth</a:t>
            </a:r>
            <a:r>
              <a:rPr lang="en-US" altLang="zh-CN" b="1" dirty="0" smtClean="0">
                <a:solidFill>
                  <a:schemeClr val="tx2"/>
                </a:solidFill>
              </a:rPr>
              <a:t>( </a:t>
            </a:r>
            <a:r>
              <a:rPr lang="en-US" altLang="zh-CN" b="1" dirty="0">
                <a:solidFill>
                  <a:schemeClr val="tx2"/>
                </a:solidFill>
              </a:rPr>
              <a:t>)</a:t>
            </a:r>
            <a:r>
              <a:rPr lang="en-US" altLang="zh-CN" dirty="0">
                <a:solidFill>
                  <a:schemeClr val="tx2"/>
                </a:solidFill>
              </a:rPr>
              <a:t> </a:t>
            </a:r>
            <a:r>
              <a:rPr lang="en-US" altLang="zh-CN" b="1" dirty="0">
                <a:solidFill>
                  <a:schemeClr val="tx2"/>
                </a:solidFill>
              </a:rPr>
              <a:t>{</a:t>
            </a:r>
            <a:r>
              <a:rPr lang="en-US" altLang="zh-CN" dirty="0">
                <a:solidFill>
                  <a:schemeClr val="tx2"/>
                </a:solidFill>
              </a:rPr>
              <a:t>		</a:t>
            </a:r>
          </a:p>
          <a:p>
            <a:r>
              <a:rPr lang="en-US" altLang="zh-CN" dirty="0">
                <a:solidFill>
                  <a:schemeClr val="tx2"/>
                </a:solidFill>
              </a:rPr>
              <a:t>   </a:t>
            </a:r>
            <a:r>
              <a:rPr lang="en-US" altLang="zh-CN" b="1" dirty="0">
                <a:solidFill>
                  <a:schemeClr val="tx2"/>
                </a:solidFill>
              </a:rPr>
              <a:t> return</a:t>
            </a:r>
            <a:r>
              <a:rPr lang="en-US" altLang="zh-CN" dirty="0">
                <a:solidFill>
                  <a:schemeClr val="tx2"/>
                </a:solidFill>
              </a:rPr>
              <a:t> </a:t>
            </a:r>
            <a:r>
              <a:rPr lang="en-US" altLang="zh-CN" dirty="0" smtClean="0">
                <a:solidFill>
                  <a:schemeClr val="tx2"/>
                </a:solidFill>
              </a:rPr>
              <a:t>Depth</a:t>
            </a:r>
            <a:r>
              <a:rPr lang="en-US" altLang="zh-CN" b="1" dirty="0" smtClean="0">
                <a:solidFill>
                  <a:schemeClr val="tx2"/>
                </a:solidFill>
              </a:rPr>
              <a:t>(</a:t>
            </a:r>
            <a:r>
              <a:rPr lang="en-US" altLang="zh-CN" dirty="0" smtClean="0">
                <a:solidFill>
                  <a:schemeClr val="tx2"/>
                </a:solidFill>
              </a:rPr>
              <a:t>first</a:t>
            </a:r>
            <a:r>
              <a:rPr lang="en-US" altLang="zh-CN" b="1" dirty="0" smtClean="0">
                <a:solidFill>
                  <a:schemeClr val="tx2"/>
                </a:solidFill>
              </a:rPr>
              <a:t>);</a:t>
            </a:r>
            <a:endParaRPr lang="en-US" altLang="zh-CN" dirty="0">
              <a:solidFill>
                <a:schemeClr val="tx2"/>
              </a:solidFill>
            </a:endParaRPr>
          </a:p>
          <a:p>
            <a:r>
              <a:rPr lang="en-US" altLang="zh-CN" b="1" dirty="0">
                <a:solidFill>
                  <a:schemeClr val="tx2"/>
                </a:solidFill>
              </a:rPr>
              <a:t>}</a:t>
            </a:r>
          </a:p>
          <a:p>
            <a:pPr algn="just">
              <a:spcBef>
                <a:spcPts val="1200"/>
              </a:spcBef>
            </a:pPr>
            <a:r>
              <a:rPr lang="en-US" altLang="zh-CN" b="1" dirty="0">
                <a:solidFill>
                  <a:schemeClr val="tx2"/>
                </a:solidFill>
              </a:rPr>
              <a:t>template &lt;class Type&gt; </a:t>
            </a:r>
            <a:r>
              <a:rPr lang="en-US" altLang="zh-CN" b="1" dirty="0" err="1">
                <a:solidFill>
                  <a:schemeClr val="tx2"/>
                </a:solidFill>
              </a:rPr>
              <a:t>int</a:t>
            </a:r>
            <a:r>
              <a:rPr lang="en-US" altLang="zh-CN" dirty="0">
                <a:solidFill>
                  <a:schemeClr val="tx2"/>
                </a:solidFill>
              </a:rPr>
              <a:t> </a:t>
            </a:r>
            <a:r>
              <a:rPr lang="en-US" altLang="zh-CN" dirty="0" err="1">
                <a:solidFill>
                  <a:schemeClr val="tx2"/>
                </a:solidFill>
              </a:rPr>
              <a:t>GenList</a:t>
            </a:r>
            <a:r>
              <a:rPr lang="en-US" altLang="zh-CN" dirty="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t>
            </a:r>
          </a:p>
          <a:p>
            <a:pPr algn="just"/>
            <a:r>
              <a:rPr lang="en-US" altLang="zh-CN" dirty="0" smtClean="0">
                <a:solidFill>
                  <a:schemeClr val="tx2"/>
                </a:solidFill>
              </a:rPr>
              <a:t>Depth</a:t>
            </a:r>
            <a:r>
              <a:rPr lang="en-US" altLang="zh-CN" b="1" dirty="0" smtClean="0">
                <a:solidFill>
                  <a:schemeClr val="tx2"/>
                </a:solidFill>
              </a:rPr>
              <a:t>(</a:t>
            </a:r>
            <a:r>
              <a:rPr lang="en-US" altLang="zh-CN" dirty="0" err="1" smtClean="0">
                <a:solidFill>
                  <a:schemeClr val="tx2"/>
                </a:solidFill>
              </a:rPr>
              <a:t>GenListNode</a:t>
            </a:r>
            <a:r>
              <a:rPr lang="en-US" altLang="zh-CN" dirty="0" smtClean="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t>
            </a:r>
            <a:r>
              <a:rPr lang="en-US" altLang="zh-CN" dirty="0" err="1" smtClean="0">
                <a:solidFill>
                  <a:schemeClr val="tx2"/>
                </a:solidFill>
              </a:rPr>
              <a:t>ls</a:t>
            </a:r>
            <a:r>
              <a:rPr lang="en-US" altLang="zh-CN" b="1" dirty="0" smtClean="0">
                <a:solidFill>
                  <a:schemeClr val="tx2"/>
                </a:solidFill>
              </a:rPr>
              <a:t>)</a:t>
            </a:r>
            <a:r>
              <a:rPr lang="en-US" altLang="zh-CN" dirty="0" smtClean="0">
                <a:solidFill>
                  <a:schemeClr val="tx2"/>
                </a:solidFill>
              </a:rPr>
              <a:t> </a:t>
            </a:r>
            <a:r>
              <a:rPr lang="en-US" altLang="zh-CN" b="1" dirty="0">
                <a:solidFill>
                  <a:schemeClr val="tx2"/>
                </a:solidFill>
              </a:rPr>
              <a:t>{</a:t>
            </a:r>
          </a:p>
          <a:p>
            <a:pPr algn="just"/>
            <a:r>
              <a:rPr lang="en-US" altLang="zh-CN" b="1" dirty="0">
                <a:solidFill>
                  <a:schemeClr val="tx2"/>
                </a:solidFill>
              </a:rPr>
              <a:t>    if </a:t>
            </a:r>
            <a:r>
              <a:rPr lang="en-US" altLang="zh-CN" b="1" dirty="0" smtClean="0">
                <a:solidFill>
                  <a:schemeClr val="tx2"/>
                </a:solidFill>
              </a:rPr>
              <a:t>(</a:t>
            </a:r>
            <a:r>
              <a:rPr lang="en-US" altLang="zh-CN" dirty="0" err="1" smtClean="0">
                <a:solidFill>
                  <a:schemeClr val="tx2"/>
                </a:solidFill>
              </a:rPr>
              <a:t>ls</a:t>
            </a:r>
            <a:r>
              <a:rPr lang="en-US" altLang="zh-CN" b="1" dirty="0" smtClean="0">
                <a:solidFill>
                  <a:schemeClr val="tx2"/>
                </a:solidFill>
                <a:ea typeface="楷体_GB2312" pitchFamily="49" charset="-122"/>
              </a:rPr>
              <a:t>-</a:t>
            </a:r>
            <a:r>
              <a:rPr lang="en-US" altLang="zh-CN" b="1" dirty="0">
                <a:solidFill>
                  <a:schemeClr val="tx2"/>
                </a:solidFill>
                <a:ea typeface="楷体_GB2312" pitchFamily="49" charset="-122"/>
              </a:rPr>
              <a:t>&gt;</a:t>
            </a:r>
            <a:r>
              <a:rPr lang="en-US" altLang="zh-CN" dirty="0" err="1" smtClean="0">
                <a:solidFill>
                  <a:schemeClr val="tx2"/>
                </a:solidFill>
              </a:rPr>
              <a:t>tlink</a:t>
            </a:r>
            <a:r>
              <a:rPr lang="en-US" altLang="zh-CN" b="1" dirty="0" smtClean="0">
                <a:solidFill>
                  <a:schemeClr val="tx2"/>
                </a:solidFill>
              </a:rPr>
              <a:t>==</a:t>
            </a:r>
            <a:r>
              <a:rPr lang="en-US" altLang="zh-CN" dirty="0" smtClean="0">
                <a:solidFill>
                  <a:schemeClr val="tx2"/>
                </a:solidFill>
              </a:rPr>
              <a:t>NULL</a:t>
            </a:r>
            <a:r>
              <a:rPr lang="en-US" altLang="zh-CN" b="1" dirty="0" smtClean="0">
                <a:solidFill>
                  <a:schemeClr val="tx2"/>
                </a:solidFill>
              </a:rPr>
              <a:t>) </a:t>
            </a:r>
            <a:r>
              <a:rPr lang="zh-CN" altLang="en-US" b="1" dirty="0" smtClean="0">
                <a:solidFill>
                  <a:schemeClr val="tx2"/>
                </a:solidFill>
              </a:rPr>
              <a:t> </a:t>
            </a:r>
            <a:r>
              <a:rPr lang="en-US" altLang="zh-CN" b="1" dirty="0" smtClean="0">
                <a:solidFill>
                  <a:schemeClr val="tx2"/>
                </a:solidFill>
              </a:rPr>
              <a:t>return</a:t>
            </a:r>
            <a:r>
              <a:rPr lang="en-US" altLang="zh-CN" dirty="0" smtClean="0">
                <a:solidFill>
                  <a:schemeClr val="tx2"/>
                </a:solidFill>
              </a:rPr>
              <a:t> </a:t>
            </a:r>
            <a:r>
              <a:rPr lang="en-US" altLang="zh-CN" dirty="0">
                <a:solidFill>
                  <a:schemeClr val="tx2"/>
                </a:solidFill>
              </a:rPr>
              <a:t>1</a:t>
            </a:r>
            <a:r>
              <a:rPr lang="en-US" altLang="zh-CN" b="1" dirty="0">
                <a:solidFill>
                  <a:schemeClr val="tx2"/>
                </a:solidFill>
              </a:rPr>
              <a:t>;  </a:t>
            </a:r>
            <a:r>
              <a:rPr lang="en-US" altLang="zh-CN" b="1" dirty="0">
                <a:solidFill>
                  <a:srgbClr val="0000CC"/>
                </a:solidFill>
              </a:rPr>
              <a:t>//</a:t>
            </a:r>
            <a:r>
              <a:rPr lang="zh-CN" altLang="en-US" dirty="0">
                <a:solidFill>
                  <a:srgbClr val="0000CC"/>
                </a:solidFill>
                <a:ea typeface="隶书" pitchFamily="49" charset="-122"/>
              </a:rPr>
              <a:t>空表</a:t>
            </a:r>
            <a:endParaRPr lang="zh-CN" altLang="en-US" dirty="0">
              <a:solidFill>
                <a:srgbClr val="0000CC"/>
              </a:solidFill>
            </a:endParaRPr>
          </a:p>
          <a:p>
            <a:pPr algn="just"/>
            <a:r>
              <a:rPr lang="zh-CN" altLang="en-US" dirty="0">
                <a:solidFill>
                  <a:schemeClr val="tx2"/>
                </a:solidFill>
              </a:rPr>
              <a: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t>
            </a:r>
            <a:r>
              <a:rPr lang="en-US" altLang="zh-CN" dirty="0" smtClean="0">
                <a:solidFill>
                  <a:schemeClr val="tx2"/>
                </a:solidFill>
              </a:rPr>
              <a:t>temp</a:t>
            </a:r>
            <a:r>
              <a:rPr lang="en-US" altLang="zh-CN" b="1" dirty="0" smtClean="0">
                <a:solidFill>
                  <a:schemeClr val="tx2"/>
                </a:solidFill>
              </a:rPr>
              <a:t>=</a:t>
            </a:r>
            <a:r>
              <a:rPr lang="en-US" altLang="zh-CN" dirty="0" err="1" smtClean="0">
                <a:solidFill>
                  <a:schemeClr val="tx2"/>
                </a:solidFill>
              </a:rPr>
              <a:t>ls</a:t>
            </a:r>
            <a:r>
              <a:rPr lang="en-US" altLang="zh-CN" b="1" dirty="0" smtClean="0">
                <a:solidFill>
                  <a:schemeClr val="tx2"/>
                </a:solidFill>
                <a:ea typeface="楷体_GB2312" pitchFamily="49" charset="-122"/>
              </a:rPr>
              <a:t>-</a:t>
            </a:r>
            <a:r>
              <a:rPr lang="en-US" altLang="zh-CN" b="1" dirty="0">
                <a:solidFill>
                  <a:schemeClr val="tx2"/>
                </a:solidFill>
                <a:ea typeface="楷体_GB2312" pitchFamily="49" charset="-122"/>
              </a:rPr>
              <a:t>&gt;</a:t>
            </a:r>
            <a:r>
              <a:rPr lang="en-US" altLang="zh-CN" dirty="0" err="1">
                <a:solidFill>
                  <a:schemeClr val="tx2"/>
                </a:solidFill>
              </a:rPr>
              <a:t>tlink</a:t>
            </a:r>
            <a:r>
              <a:rPr lang="en-US" altLang="zh-CN" b="1" dirty="0">
                <a:solidFill>
                  <a:schemeClr val="tx2"/>
                </a:solidFill>
              </a:rPr>
              <a:t>;</a:t>
            </a:r>
            <a:r>
              <a:rPr lang="en-US" altLang="zh-CN" dirty="0">
                <a:solidFill>
                  <a:schemeClr val="tx2"/>
                </a:solidFill>
              </a:rPr>
              <a:t>  </a:t>
            </a:r>
            <a:r>
              <a:rPr lang="en-US" altLang="zh-CN" b="1" dirty="0" err="1">
                <a:solidFill>
                  <a:schemeClr val="tx2"/>
                </a:solidFill>
              </a:rPr>
              <a:t>int</a:t>
            </a:r>
            <a:r>
              <a:rPr lang="en-US" altLang="zh-CN" b="1" dirty="0">
                <a:solidFill>
                  <a:schemeClr val="tx2"/>
                </a:solidFill>
              </a:rPr>
              <a:t> </a:t>
            </a:r>
            <a:r>
              <a:rPr lang="en-US" altLang="zh-CN" dirty="0" smtClean="0">
                <a:solidFill>
                  <a:schemeClr val="tx2"/>
                </a:solidFill>
              </a:rPr>
              <a:t>m</a:t>
            </a:r>
            <a:r>
              <a:rPr lang="en-US" altLang="zh-CN" b="1" dirty="0" smtClean="0">
                <a:solidFill>
                  <a:schemeClr val="tx2"/>
                </a:solidFill>
              </a:rPr>
              <a:t>=</a:t>
            </a:r>
            <a:r>
              <a:rPr lang="en-US" altLang="zh-CN" dirty="0" smtClean="0">
                <a:solidFill>
                  <a:schemeClr val="tx2"/>
                </a:solidFill>
              </a:rPr>
              <a:t>0</a:t>
            </a:r>
            <a:r>
              <a:rPr lang="en-US" altLang="zh-CN" b="1" dirty="0">
                <a:solidFill>
                  <a:schemeClr val="tx2"/>
                </a:solidFill>
              </a:rPr>
              <a:t>,</a:t>
            </a:r>
            <a:r>
              <a:rPr lang="en-US" altLang="zh-CN" dirty="0">
                <a:solidFill>
                  <a:schemeClr val="tx2"/>
                </a:solidFill>
              </a:rPr>
              <a:t> n</a:t>
            </a:r>
            <a:r>
              <a:rPr lang="en-US" altLang="zh-CN" b="1" dirty="0">
                <a:solidFill>
                  <a:schemeClr val="tx2"/>
                </a:solidFill>
              </a:rPr>
              <a:t>;</a:t>
            </a:r>
            <a:endParaRPr lang="en-US" altLang="zh-CN" dirty="0">
              <a:solidFill>
                <a:schemeClr val="tx2"/>
              </a:solidFill>
            </a:endParaRPr>
          </a:p>
          <a:p>
            <a:pPr algn="just"/>
            <a:r>
              <a:rPr lang="en-US" altLang="zh-CN" dirty="0">
                <a:solidFill>
                  <a:schemeClr val="tx2"/>
                </a:solidFill>
              </a:rPr>
              <a:t>    </a:t>
            </a:r>
            <a:r>
              <a:rPr lang="en-US" altLang="zh-CN" b="1" dirty="0">
                <a:solidFill>
                  <a:schemeClr val="tx2"/>
                </a:solidFill>
              </a:rPr>
              <a:t>while </a:t>
            </a:r>
            <a:r>
              <a:rPr lang="en-US" altLang="zh-CN" b="1" dirty="0" smtClean="0">
                <a:solidFill>
                  <a:schemeClr val="tx2"/>
                </a:solidFill>
              </a:rPr>
              <a:t>(</a:t>
            </a:r>
            <a:r>
              <a:rPr lang="en-US" altLang="zh-CN" dirty="0" smtClean="0">
                <a:solidFill>
                  <a:schemeClr val="tx2"/>
                </a:solidFill>
              </a:rPr>
              <a:t>temp</a:t>
            </a:r>
            <a:r>
              <a:rPr lang="en-US" altLang="zh-CN" b="1" dirty="0" smtClean="0">
                <a:solidFill>
                  <a:schemeClr val="tx2"/>
                </a:solidFill>
              </a:rPr>
              <a:t>!=</a:t>
            </a:r>
            <a:r>
              <a:rPr lang="en-US" altLang="zh-CN" dirty="0" smtClean="0">
                <a:solidFill>
                  <a:schemeClr val="tx2"/>
                </a:solidFill>
              </a:rPr>
              <a:t>NULL</a:t>
            </a:r>
            <a:r>
              <a:rPr lang="en-US" altLang="zh-CN" b="1" dirty="0" smtClean="0">
                <a:solidFill>
                  <a:schemeClr val="tx2"/>
                </a:solidFill>
              </a:rPr>
              <a:t>)</a:t>
            </a:r>
            <a:r>
              <a:rPr lang="en-US" altLang="zh-CN" dirty="0" smtClean="0">
                <a:solidFill>
                  <a:schemeClr val="tx2"/>
                </a:solidFill>
              </a:rPr>
              <a:t> </a:t>
            </a:r>
            <a:r>
              <a:rPr lang="en-US" altLang="zh-CN" b="1" dirty="0">
                <a:solidFill>
                  <a:schemeClr val="tx2"/>
                </a:solidFill>
              </a:rPr>
              <a:t>{  </a:t>
            </a:r>
            <a:r>
              <a:rPr lang="en-US" altLang="zh-CN" b="1" dirty="0">
                <a:solidFill>
                  <a:srgbClr val="0000CC"/>
                </a:solidFill>
              </a:rPr>
              <a:t>//</a:t>
            </a:r>
            <a:r>
              <a:rPr lang="zh-CN" altLang="en-US" dirty="0">
                <a:solidFill>
                  <a:srgbClr val="0000CC"/>
                </a:solidFill>
                <a:ea typeface="隶书" pitchFamily="49" charset="-122"/>
              </a:rPr>
              <a:t>在表顶层横扫</a:t>
            </a:r>
            <a:endParaRPr lang="zh-CN" altLang="en-US" dirty="0">
              <a:solidFill>
                <a:srgbClr val="0000CC"/>
              </a:solidFill>
            </a:endParaRPr>
          </a:p>
          <a:p>
            <a:pPr algn="just"/>
            <a:r>
              <a:rPr lang="zh-CN" altLang="en-US" b="1" dirty="0">
                <a:solidFill>
                  <a:schemeClr val="tx2"/>
                </a:solidFill>
              </a:rPr>
              <a:t>        </a:t>
            </a:r>
            <a:r>
              <a:rPr lang="en-US" altLang="zh-CN" b="1" dirty="0">
                <a:solidFill>
                  <a:schemeClr val="tx2"/>
                </a:solidFill>
              </a:rPr>
              <a:t>if</a:t>
            </a:r>
            <a:r>
              <a:rPr lang="en-US" altLang="zh-CN" dirty="0">
                <a:solidFill>
                  <a:schemeClr val="tx2"/>
                </a:solidFill>
              </a:rPr>
              <a:t> </a:t>
            </a:r>
            <a:r>
              <a:rPr lang="en-US" altLang="zh-CN" b="1" dirty="0" smtClean="0">
                <a:solidFill>
                  <a:schemeClr val="tx2"/>
                </a:solidFill>
              </a:rPr>
              <a:t>(</a:t>
            </a:r>
            <a:r>
              <a:rPr lang="en-US" altLang="zh-CN" dirty="0" smtClean="0">
                <a:solidFill>
                  <a:schemeClr val="tx2"/>
                </a:solidFill>
              </a:rPr>
              <a:t>temp</a:t>
            </a:r>
            <a:r>
              <a:rPr lang="en-US" altLang="zh-CN" b="1" dirty="0" smtClean="0">
                <a:solidFill>
                  <a:schemeClr val="tx2"/>
                </a:solidFill>
                <a:ea typeface="楷体_GB2312" pitchFamily="49" charset="-122"/>
              </a:rPr>
              <a:t>-</a:t>
            </a:r>
            <a:r>
              <a:rPr lang="en-US" altLang="zh-CN" b="1" dirty="0">
                <a:solidFill>
                  <a:schemeClr val="tx2"/>
                </a:solidFill>
                <a:ea typeface="楷体_GB2312" pitchFamily="49" charset="-122"/>
              </a:rPr>
              <a:t>&gt;</a:t>
            </a:r>
            <a:r>
              <a:rPr lang="en-US" altLang="zh-CN" dirty="0" err="1" smtClean="0">
                <a:solidFill>
                  <a:schemeClr val="tx2"/>
                </a:solidFill>
              </a:rPr>
              <a:t>utype</a:t>
            </a:r>
            <a:r>
              <a:rPr lang="en-US" altLang="zh-CN" b="1" dirty="0" smtClean="0">
                <a:solidFill>
                  <a:schemeClr val="tx2"/>
                </a:solidFill>
              </a:rPr>
              <a:t>==</a:t>
            </a:r>
            <a:r>
              <a:rPr lang="en-US" altLang="zh-CN" dirty="0" smtClean="0">
                <a:solidFill>
                  <a:schemeClr val="tx2"/>
                </a:solidFill>
              </a:rPr>
              <a:t>2</a:t>
            </a:r>
            <a:r>
              <a:rPr lang="en-US" altLang="zh-CN" b="1" dirty="0" smtClean="0">
                <a:solidFill>
                  <a:schemeClr val="tx2"/>
                </a:solidFill>
              </a:rPr>
              <a:t>)</a:t>
            </a:r>
            <a:r>
              <a:rPr lang="en-US" altLang="zh-CN" dirty="0" smtClean="0">
                <a:solidFill>
                  <a:schemeClr val="tx2"/>
                </a:solidFill>
              </a:rPr>
              <a:t> </a:t>
            </a:r>
            <a:r>
              <a:rPr lang="en-US" altLang="zh-CN" b="1" dirty="0">
                <a:solidFill>
                  <a:schemeClr val="tx2"/>
                </a:solidFill>
              </a:rPr>
              <a:t>{  </a:t>
            </a:r>
            <a:r>
              <a:rPr lang="en-US" altLang="zh-CN" b="1" dirty="0">
                <a:solidFill>
                  <a:srgbClr val="0000CC"/>
                </a:solidFill>
              </a:rPr>
              <a:t>//</a:t>
            </a:r>
            <a:r>
              <a:rPr lang="zh-CN" altLang="en-US" dirty="0">
                <a:solidFill>
                  <a:srgbClr val="0000CC"/>
                </a:solidFill>
                <a:ea typeface="隶书" pitchFamily="49" charset="-122"/>
              </a:rPr>
              <a:t>结点为表结点</a:t>
            </a:r>
            <a:endParaRPr lang="zh-CN" altLang="en-US" dirty="0">
              <a:solidFill>
                <a:srgbClr val="0000CC"/>
              </a:solidFill>
            </a:endParaRPr>
          </a:p>
          <a:p>
            <a:pPr algn="just"/>
            <a:r>
              <a:rPr lang="zh-CN" altLang="en-US" dirty="0">
                <a:solidFill>
                  <a:schemeClr val="tx2"/>
                </a:solidFill>
              </a:rPr>
              <a:t>           </a:t>
            </a:r>
            <a:r>
              <a:rPr lang="en-US" altLang="zh-CN" dirty="0" smtClean="0">
                <a:solidFill>
                  <a:schemeClr val="tx2"/>
                </a:solidFill>
              </a:rPr>
              <a:t>n</a:t>
            </a:r>
            <a:r>
              <a:rPr lang="en-US" altLang="zh-CN" b="1" dirty="0" smtClean="0">
                <a:solidFill>
                  <a:schemeClr val="tx2"/>
                </a:solidFill>
              </a:rPr>
              <a:t>=</a:t>
            </a:r>
            <a:r>
              <a:rPr lang="en-US" altLang="zh-CN" dirty="0" smtClean="0">
                <a:solidFill>
                  <a:schemeClr val="tx2"/>
                </a:solidFill>
              </a:rPr>
              <a:t>Depth</a:t>
            </a:r>
            <a:r>
              <a:rPr lang="en-US" altLang="zh-CN" b="1" dirty="0" smtClean="0">
                <a:solidFill>
                  <a:schemeClr val="tx2"/>
                </a:solidFill>
              </a:rPr>
              <a:t>(</a:t>
            </a:r>
            <a:r>
              <a:rPr lang="en-US" altLang="zh-CN" dirty="0" smtClean="0">
                <a:solidFill>
                  <a:schemeClr val="tx2"/>
                </a:solidFill>
              </a:rPr>
              <a:t>temp</a:t>
            </a:r>
            <a:r>
              <a:rPr lang="en-US" altLang="zh-CN" b="1" dirty="0" smtClean="0">
                <a:solidFill>
                  <a:schemeClr val="tx2"/>
                </a:solidFill>
                <a:ea typeface="楷体_GB2312" pitchFamily="49" charset="-122"/>
              </a:rPr>
              <a:t>-</a:t>
            </a:r>
            <a:r>
              <a:rPr lang="en-US" altLang="zh-CN" b="1" dirty="0">
                <a:solidFill>
                  <a:schemeClr val="tx2"/>
                </a:solidFill>
                <a:ea typeface="楷体_GB2312" pitchFamily="49" charset="-122"/>
              </a:rPr>
              <a:t>&gt;</a:t>
            </a:r>
            <a:r>
              <a:rPr lang="en-US" altLang="zh-CN" dirty="0" err="1" smtClean="0">
                <a:solidFill>
                  <a:schemeClr val="tx2"/>
                </a:solidFill>
              </a:rPr>
              <a:t>info</a:t>
            </a:r>
            <a:r>
              <a:rPr lang="en-US" altLang="zh-CN" b="1" dirty="0" err="1" smtClean="0">
                <a:solidFill>
                  <a:schemeClr val="tx2"/>
                </a:solidFill>
              </a:rPr>
              <a:t>.</a:t>
            </a:r>
            <a:r>
              <a:rPr lang="en-US" altLang="zh-CN" dirty="0" err="1" smtClean="0">
                <a:solidFill>
                  <a:schemeClr val="tx2"/>
                </a:solidFill>
              </a:rPr>
              <a:t>hlink</a:t>
            </a:r>
            <a:r>
              <a:rPr lang="en-US" altLang="zh-CN" b="1" dirty="0" smtClean="0">
                <a:solidFill>
                  <a:schemeClr val="tx2"/>
                </a:solidFill>
              </a:rPr>
              <a:t>);</a:t>
            </a:r>
            <a:endParaRPr lang="en-US" altLang="zh-CN" b="1" dirty="0">
              <a:solidFill>
                <a:schemeClr val="tx2"/>
              </a:solidFill>
            </a:endParaRPr>
          </a:p>
          <a:p>
            <a:pPr algn="just"/>
            <a:r>
              <a:rPr lang="en-US" altLang="zh-CN" dirty="0">
                <a:solidFill>
                  <a:schemeClr val="tx2"/>
                </a:solidFill>
              </a:rPr>
              <a:t>           </a:t>
            </a:r>
            <a:r>
              <a:rPr lang="en-US" altLang="zh-CN" b="1" dirty="0">
                <a:solidFill>
                  <a:schemeClr val="tx2"/>
                </a:solidFill>
              </a:rPr>
              <a:t>if </a:t>
            </a:r>
            <a:r>
              <a:rPr lang="en-US" altLang="zh-CN" b="1" dirty="0" smtClean="0">
                <a:solidFill>
                  <a:schemeClr val="tx2"/>
                </a:solidFill>
              </a:rPr>
              <a:t>(</a:t>
            </a:r>
            <a:r>
              <a:rPr lang="en-US" altLang="zh-CN" dirty="0" smtClean="0">
                <a:solidFill>
                  <a:schemeClr val="tx2"/>
                </a:solidFill>
              </a:rPr>
              <a:t>m</a:t>
            </a:r>
            <a:r>
              <a:rPr lang="en-US" altLang="zh-CN" b="1" dirty="0" smtClean="0">
                <a:solidFill>
                  <a:schemeClr val="tx2"/>
                </a:solidFill>
              </a:rPr>
              <a:t>&lt;</a:t>
            </a:r>
            <a:r>
              <a:rPr lang="en-US" altLang="zh-CN" dirty="0" smtClean="0">
                <a:solidFill>
                  <a:schemeClr val="tx2"/>
                </a:solidFill>
              </a:rPr>
              <a:t>n</a:t>
            </a:r>
            <a:r>
              <a:rPr lang="en-US" altLang="zh-CN" b="1" dirty="0" smtClean="0">
                <a:solidFill>
                  <a:schemeClr val="tx2"/>
                </a:solidFill>
              </a:rPr>
              <a:t>)</a:t>
            </a:r>
            <a:r>
              <a:rPr lang="en-US" altLang="zh-CN" dirty="0" smtClean="0">
                <a:solidFill>
                  <a:schemeClr val="tx2"/>
                </a:solidFill>
              </a:rPr>
              <a:t>  m</a:t>
            </a:r>
            <a:r>
              <a:rPr lang="en-US" altLang="zh-CN" b="1" dirty="0" smtClean="0">
                <a:solidFill>
                  <a:schemeClr val="tx2"/>
                </a:solidFill>
              </a:rPr>
              <a:t>=</a:t>
            </a:r>
            <a:r>
              <a:rPr lang="en-US" altLang="zh-CN" dirty="0" smtClean="0">
                <a:solidFill>
                  <a:schemeClr val="tx2"/>
                </a:solidFill>
              </a:rPr>
              <a:t>n</a:t>
            </a:r>
            <a:r>
              <a:rPr lang="en-US" altLang="zh-CN" b="1" dirty="0">
                <a:solidFill>
                  <a:schemeClr val="tx2"/>
                </a:solidFill>
              </a:rPr>
              <a:t>;  </a:t>
            </a:r>
            <a:r>
              <a:rPr lang="en-US" altLang="zh-CN" b="1" dirty="0" smtClean="0">
                <a:solidFill>
                  <a:srgbClr val="0000CC"/>
                </a:solidFill>
              </a:rPr>
              <a:t>//</a:t>
            </a:r>
            <a:r>
              <a:rPr lang="en-US" altLang="zh-CN" b="1" dirty="0" smtClean="0">
                <a:solidFill>
                  <a:srgbClr val="CC0066"/>
                </a:solidFill>
              </a:rPr>
              <a:t>m</a:t>
            </a:r>
            <a:r>
              <a:rPr lang="zh-CN" altLang="en-US" dirty="0" smtClean="0">
                <a:solidFill>
                  <a:srgbClr val="0000CC"/>
                </a:solidFill>
                <a:ea typeface="隶书" pitchFamily="49" charset="-122"/>
              </a:rPr>
              <a:t>记</a:t>
            </a:r>
            <a:r>
              <a:rPr lang="zh-CN" altLang="en-US" dirty="0">
                <a:solidFill>
                  <a:srgbClr val="0000CC"/>
                </a:solidFill>
                <a:ea typeface="隶书" pitchFamily="49" charset="-122"/>
              </a:rPr>
              <a:t>最大深度  </a:t>
            </a:r>
            <a:r>
              <a:rPr lang="en-US" altLang="zh-CN" b="1" dirty="0">
                <a:solidFill>
                  <a:schemeClr val="tx2"/>
                </a:solidFill>
              </a:rPr>
              <a:t>}</a:t>
            </a:r>
            <a:endParaRPr lang="en-US" altLang="zh-CN" dirty="0">
              <a:solidFill>
                <a:schemeClr val="tx2"/>
              </a:solidFill>
            </a:endParaRPr>
          </a:p>
          <a:p>
            <a:pPr algn="just"/>
            <a:r>
              <a:rPr lang="en-US" altLang="zh-CN" dirty="0">
                <a:solidFill>
                  <a:schemeClr val="tx2"/>
                </a:solidFill>
              </a:rPr>
              <a:t>        </a:t>
            </a:r>
            <a:r>
              <a:rPr lang="en-US" altLang="zh-CN" dirty="0" smtClean="0">
                <a:solidFill>
                  <a:schemeClr val="tx2"/>
                </a:solidFill>
              </a:rPr>
              <a:t>temp</a:t>
            </a:r>
            <a:r>
              <a:rPr lang="en-US" altLang="zh-CN" b="1" dirty="0" smtClean="0">
                <a:solidFill>
                  <a:schemeClr val="tx2"/>
                </a:solidFill>
              </a:rPr>
              <a:t>=</a:t>
            </a:r>
            <a:r>
              <a:rPr lang="en-US" altLang="zh-CN" dirty="0" smtClean="0">
                <a:solidFill>
                  <a:schemeClr val="tx2"/>
                </a:solidFill>
              </a:rPr>
              <a:t>temp</a:t>
            </a:r>
            <a:r>
              <a:rPr lang="en-US" altLang="zh-CN" b="1" dirty="0" smtClean="0">
                <a:solidFill>
                  <a:schemeClr val="tx2"/>
                </a:solidFill>
                <a:ea typeface="楷体_GB2312" pitchFamily="49" charset="-122"/>
              </a:rPr>
              <a:t>-</a:t>
            </a:r>
            <a:r>
              <a:rPr lang="en-US" altLang="zh-CN" b="1" dirty="0">
                <a:solidFill>
                  <a:schemeClr val="tx2"/>
                </a:solidFill>
                <a:ea typeface="楷体_GB2312" pitchFamily="49" charset="-122"/>
              </a:rPr>
              <a:t>&gt;</a:t>
            </a:r>
            <a:r>
              <a:rPr lang="en-US" altLang="zh-CN" dirty="0" err="1">
                <a:solidFill>
                  <a:schemeClr val="tx2"/>
                </a:solidFill>
              </a:rPr>
              <a:t>tlink</a:t>
            </a:r>
            <a:r>
              <a:rPr lang="en-US" altLang="zh-CN" b="1" dirty="0">
                <a:solidFill>
                  <a:schemeClr val="tx2"/>
                </a:solidFill>
              </a:rPr>
              <a:t>;</a:t>
            </a:r>
            <a:endParaRPr lang="en-US" altLang="zh-CN" dirty="0">
              <a:solidFill>
                <a:schemeClr val="tx2"/>
              </a:solidFill>
            </a:endParaRPr>
          </a:p>
          <a:p>
            <a:pPr algn="just"/>
            <a:r>
              <a:rPr lang="en-US" altLang="zh-CN" dirty="0">
                <a:solidFill>
                  <a:schemeClr val="tx2"/>
                </a:solidFill>
              </a:rPr>
              <a:t>    </a:t>
            </a:r>
            <a:r>
              <a:rPr lang="en-US" altLang="zh-CN" b="1" dirty="0">
                <a:solidFill>
                  <a:schemeClr val="tx2"/>
                </a:solidFill>
              </a:rPr>
              <a:t>}</a:t>
            </a:r>
          </a:p>
          <a:p>
            <a:pPr algn="just"/>
            <a:r>
              <a:rPr lang="en-US" altLang="zh-CN" b="1" dirty="0">
                <a:solidFill>
                  <a:schemeClr val="tx2"/>
                </a:solidFill>
              </a:rPr>
              <a:t>    return</a:t>
            </a:r>
            <a:r>
              <a:rPr lang="en-US" altLang="zh-CN" dirty="0">
                <a:solidFill>
                  <a:schemeClr val="tx2"/>
                </a:solidFill>
              </a:rPr>
              <a:t> m</a:t>
            </a:r>
            <a:r>
              <a:rPr lang="en-US" altLang="zh-CN" b="1" dirty="0">
                <a:solidFill>
                  <a:schemeClr val="tx2"/>
                </a:solidFill>
              </a:rPr>
              <a:t>+</a:t>
            </a:r>
            <a:r>
              <a:rPr lang="en-US" altLang="zh-CN" dirty="0">
                <a:solidFill>
                  <a:schemeClr val="tx2"/>
                </a:solidFill>
              </a:rPr>
              <a:t>1</a:t>
            </a:r>
            <a:r>
              <a:rPr lang="en-US" altLang="zh-CN" b="1" dirty="0">
                <a:solidFill>
                  <a:schemeClr val="tx2"/>
                </a:solidFill>
              </a:rPr>
              <a:t>;</a:t>
            </a:r>
          </a:p>
          <a:p>
            <a:pPr algn="just"/>
            <a:r>
              <a:rPr lang="en-US" altLang="zh-CN" b="1" dirty="0">
                <a:solidFill>
                  <a:schemeClr val="tx2"/>
                </a:solidFill>
              </a:rPr>
              <a:t>}</a:t>
            </a:r>
          </a:p>
        </p:txBody>
      </p:sp>
    </p:spTree>
  </p:cSld>
  <p:clrMapOvr>
    <a:masterClrMapping/>
  </p:clrMapOvr>
  <p:transition>
    <p:strips dir="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84</a:t>
            </a:fld>
            <a:endParaRPr lang="en-US" altLang="zh-CN"/>
          </a:p>
        </p:txBody>
      </p:sp>
      <p:sp>
        <p:nvSpPr>
          <p:cNvPr id="3" name="Rectangle 5"/>
          <p:cNvSpPr>
            <a:spLocks noChangeArrowheads="1"/>
          </p:cNvSpPr>
          <p:nvPr/>
        </p:nvSpPr>
        <p:spPr bwMode="auto">
          <a:xfrm>
            <a:off x="2484438" y="981075"/>
            <a:ext cx="4392612" cy="641350"/>
          </a:xfrm>
          <a:prstGeom prst="rect">
            <a:avLst/>
          </a:prstGeom>
          <a:noFill/>
          <a:ln w="9525">
            <a:noFill/>
            <a:miter lim="800000"/>
            <a:headEnd/>
            <a:tailEnd/>
          </a:ln>
          <a:effectLst/>
        </p:spPr>
        <p:txBody>
          <a:bodyPr>
            <a:spAutoFit/>
          </a:bodyPr>
          <a:lstStyle/>
          <a:p>
            <a:pPr>
              <a:defRPr/>
            </a:pPr>
            <a:r>
              <a:rPr lang="zh-CN" altLang="en-US" sz="3600" b="1" u="sng" dirty="0">
                <a:solidFill>
                  <a:schemeClr val="hlink"/>
                </a:solidFill>
                <a:effectLst>
                  <a:outerShdw blurRad="38100" dist="38100" dir="2700000" algn="tl">
                    <a:srgbClr val="C0C0C0"/>
                  </a:outerShdw>
                </a:effectLst>
                <a:latin typeface="仿宋_GB2312" pitchFamily="49" charset="-122"/>
                <a:ea typeface="仿宋_GB2312" pitchFamily="49" charset="-122"/>
              </a:rPr>
              <a:t>广义表的删除算法</a:t>
            </a:r>
            <a:endParaRPr lang="zh-CN" altLang="en-US" b="1" u="sng" dirty="0">
              <a:solidFill>
                <a:schemeClr val="hlink"/>
              </a:solidFill>
              <a:effectLst>
                <a:outerShdw blurRad="38100" dist="38100" dir="2700000" algn="tl">
                  <a:srgbClr val="C0C0C0"/>
                </a:outerShdw>
              </a:effectLst>
              <a:latin typeface="宋体" pitchFamily="2" charset="-122"/>
            </a:endParaRPr>
          </a:p>
        </p:txBody>
      </p:sp>
      <p:sp>
        <p:nvSpPr>
          <p:cNvPr id="4" name="Text Box 6"/>
          <p:cNvSpPr txBox="1">
            <a:spLocks noChangeArrowheads="1"/>
          </p:cNvSpPr>
          <p:nvPr/>
        </p:nvSpPr>
        <p:spPr bwMode="auto">
          <a:xfrm>
            <a:off x="506413" y="4005263"/>
            <a:ext cx="8204200" cy="2173287"/>
          </a:xfrm>
          <a:prstGeom prst="rect">
            <a:avLst/>
          </a:prstGeom>
          <a:noFill/>
          <a:ln w="9525">
            <a:noFill/>
            <a:miter lim="800000"/>
            <a:headEnd/>
            <a:tailEnd/>
          </a:ln>
          <a:effectLst/>
        </p:spPr>
        <p:txBody>
          <a:bodyPr wrap="none">
            <a:spAutoFit/>
          </a:bodyPr>
          <a:lstStyle/>
          <a:p>
            <a:pPr>
              <a:spcBef>
                <a:spcPct val="20000"/>
              </a:spcBef>
              <a:buClr>
                <a:schemeClr val="tx2"/>
              </a:buClr>
              <a:buSzPct val="50000"/>
              <a:buFont typeface="Wingdings" pitchFamily="2" charset="2"/>
              <a:buChar char="n"/>
              <a:defRPr/>
            </a:pPr>
            <a:r>
              <a:rPr lang="en-US" altLang="zh-CN" sz="3200" b="1" dirty="0">
                <a:effectLst>
                  <a:outerShdw blurRad="38100" dist="38100" dir="2700000" algn="tl">
                    <a:srgbClr val="C0C0C0"/>
                  </a:outerShdw>
                </a:effectLst>
                <a:ea typeface="楷体_GB2312" pitchFamily="49" charset="-122"/>
              </a:rPr>
              <a:t> </a:t>
            </a:r>
            <a:r>
              <a:rPr lang="zh-CN" altLang="en-US" sz="3200" b="1" dirty="0">
                <a:solidFill>
                  <a:schemeClr val="tx2"/>
                </a:solidFill>
                <a:effectLst>
                  <a:outerShdw blurRad="38100" dist="38100" dir="2700000" algn="tl">
                    <a:srgbClr val="C0C0C0"/>
                  </a:outerShdw>
                </a:effectLst>
                <a:ea typeface="仿宋_GB2312" pitchFamily="49" charset="-122"/>
              </a:rPr>
              <a:t>扫描子链表</a:t>
            </a:r>
          </a:p>
          <a:p>
            <a:pPr lvl="1">
              <a:spcBef>
                <a:spcPct val="20000"/>
              </a:spcBef>
              <a:buClr>
                <a:srgbClr val="009900"/>
              </a:buClr>
              <a:buSzPct val="50000"/>
              <a:buFont typeface="Wingdings" pitchFamily="2" charset="2"/>
              <a:buChar char="u"/>
              <a:defRPr/>
            </a:pPr>
            <a:r>
              <a:rPr lang="zh-CN" altLang="en-US" sz="3000" b="1" dirty="0">
                <a:solidFill>
                  <a:schemeClr val="hlink"/>
                </a:solidFill>
                <a:effectLst>
                  <a:outerShdw blurRad="38100" dist="38100" dir="2700000" algn="tl">
                    <a:srgbClr val="C0C0C0"/>
                  </a:outerShdw>
                </a:effectLst>
                <a:ea typeface="仿宋_GB2312" pitchFamily="49" charset="-122"/>
              </a:rPr>
              <a:t> </a:t>
            </a:r>
            <a:r>
              <a:rPr lang="zh-CN" altLang="en-US" sz="2800" b="1" dirty="0">
                <a:solidFill>
                  <a:srgbClr val="0000CC"/>
                </a:solidFill>
                <a:effectLst>
                  <a:outerShdw blurRad="38100" dist="38100" dir="2700000" algn="tl">
                    <a:srgbClr val="C0C0C0"/>
                  </a:outerShdw>
                </a:effectLst>
                <a:ea typeface="仿宋_GB2312" pitchFamily="49" charset="-122"/>
              </a:rPr>
              <a:t>若结点数据为</a:t>
            </a:r>
            <a:r>
              <a:rPr lang="en-US" altLang="zh-CN" sz="2800" b="1" dirty="0">
                <a:solidFill>
                  <a:srgbClr val="800080"/>
                </a:solidFill>
              </a:rPr>
              <a:t>‘</a:t>
            </a:r>
            <a:r>
              <a:rPr lang="en-US" altLang="zh-CN" sz="2800" b="1" i="1" dirty="0">
                <a:solidFill>
                  <a:srgbClr val="800080"/>
                </a:solidFill>
                <a:effectLst>
                  <a:outerShdw blurRad="38100" dist="38100" dir="2700000" algn="tl">
                    <a:srgbClr val="C0C0C0"/>
                  </a:outerShdw>
                </a:effectLst>
                <a:ea typeface="仿宋_GB2312" pitchFamily="49" charset="-122"/>
              </a:rPr>
              <a:t>x</a:t>
            </a:r>
            <a:r>
              <a:rPr lang="en-US" altLang="zh-CN" sz="2800" b="1" dirty="0">
                <a:solidFill>
                  <a:srgbClr val="800080"/>
                </a:solidFill>
              </a:rPr>
              <a:t>’</a:t>
            </a:r>
            <a:r>
              <a:rPr lang="zh-CN" altLang="en-US" sz="2800" b="1" dirty="0">
                <a:solidFill>
                  <a:srgbClr val="0000CC"/>
                </a:solidFill>
                <a:effectLst>
                  <a:outerShdw blurRad="38100" dist="38100" dir="2700000" algn="tl">
                    <a:srgbClr val="C0C0C0"/>
                  </a:outerShdw>
                </a:effectLst>
                <a:ea typeface="仿宋_GB2312" pitchFamily="49" charset="-122"/>
              </a:rPr>
              <a:t>，</a:t>
            </a:r>
            <a:r>
              <a:rPr lang="zh-CN" altLang="zh-CN" sz="2800" b="1" dirty="0">
                <a:solidFill>
                  <a:srgbClr val="0000CC"/>
                </a:solidFill>
                <a:effectLst>
                  <a:outerShdw blurRad="38100" dist="38100" dir="2700000" algn="tl">
                    <a:srgbClr val="C0C0C0"/>
                  </a:outerShdw>
                </a:effectLst>
                <a:ea typeface="仿宋_GB2312" pitchFamily="49" charset="-122"/>
              </a:rPr>
              <a:t>删除</a:t>
            </a:r>
            <a:r>
              <a:rPr lang="zh-CN" altLang="en-US" sz="2800" b="1" dirty="0">
                <a:solidFill>
                  <a:srgbClr val="0000CC"/>
                </a:solidFill>
                <a:effectLst>
                  <a:outerShdw blurRad="38100" dist="38100" dir="2700000" algn="tl">
                    <a:srgbClr val="C0C0C0"/>
                  </a:outerShdw>
                </a:effectLst>
                <a:ea typeface="仿宋_GB2312" pitchFamily="49" charset="-122"/>
              </a:rPr>
              <a:t>，</a:t>
            </a:r>
            <a:r>
              <a:rPr lang="zh-CN" altLang="zh-CN" sz="2800" b="1" dirty="0">
                <a:solidFill>
                  <a:srgbClr val="0000CC"/>
                </a:solidFill>
                <a:effectLst>
                  <a:outerShdw blurRad="38100" dist="38100" dir="2700000" algn="tl">
                    <a:srgbClr val="C0C0C0"/>
                  </a:outerShdw>
                </a:effectLst>
                <a:ea typeface="仿宋_GB2312" pitchFamily="49" charset="-122"/>
              </a:rPr>
              <a:t>可能做循环连续删。</a:t>
            </a:r>
          </a:p>
          <a:p>
            <a:pPr lvl="1">
              <a:spcBef>
                <a:spcPct val="20000"/>
              </a:spcBef>
              <a:buClr>
                <a:srgbClr val="009900"/>
              </a:buClr>
              <a:buSzPct val="50000"/>
              <a:buFont typeface="Wingdings" pitchFamily="2" charset="2"/>
              <a:buChar char="u"/>
              <a:defRPr/>
            </a:pPr>
            <a:r>
              <a:rPr lang="zh-CN" altLang="en-US" sz="2800" b="1" dirty="0">
                <a:solidFill>
                  <a:srgbClr val="993300"/>
                </a:solidFill>
                <a:effectLst>
                  <a:outerShdw blurRad="38100" dist="38100" dir="2700000" algn="tl">
                    <a:srgbClr val="C0C0C0"/>
                  </a:outerShdw>
                </a:effectLst>
                <a:ea typeface="仿宋_GB2312" pitchFamily="49" charset="-122"/>
              </a:rPr>
              <a:t> </a:t>
            </a:r>
            <a:r>
              <a:rPr lang="zh-CN" altLang="en-US" sz="2800" b="1" dirty="0">
                <a:solidFill>
                  <a:srgbClr val="0000CC"/>
                </a:solidFill>
                <a:effectLst>
                  <a:outerShdw blurRad="38100" dist="38100" dir="2700000" algn="tl">
                    <a:srgbClr val="C0C0C0"/>
                  </a:outerShdw>
                </a:effectLst>
                <a:ea typeface="仿宋_GB2312" pitchFamily="49" charset="-122"/>
              </a:rPr>
              <a:t>若结点数据不为</a:t>
            </a:r>
            <a:r>
              <a:rPr lang="en-US" altLang="zh-CN" sz="2800" b="1" dirty="0">
                <a:solidFill>
                  <a:srgbClr val="800080"/>
                </a:solidFill>
              </a:rPr>
              <a:t>‘</a:t>
            </a:r>
            <a:r>
              <a:rPr lang="en-US" altLang="zh-CN" sz="2800" b="1" i="1" dirty="0">
                <a:solidFill>
                  <a:srgbClr val="800080"/>
                </a:solidFill>
                <a:effectLst>
                  <a:outerShdw blurRad="38100" dist="38100" dir="2700000" algn="tl">
                    <a:srgbClr val="C0C0C0"/>
                  </a:outerShdw>
                </a:effectLst>
                <a:ea typeface="仿宋_GB2312" pitchFamily="49" charset="-122"/>
              </a:rPr>
              <a:t>x</a:t>
            </a:r>
            <a:r>
              <a:rPr lang="en-US" altLang="zh-CN" sz="2800" b="1" dirty="0">
                <a:solidFill>
                  <a:srgbClr val="800080"/>
                </a:solidFill>
              </a:rPr>
              <a:t>’ </a:t>
            </a:r>
            <a:r>
              <a:rPr lang="zh-CN" altLang="en-US" sz="2800" b="1" dirty="0">
                <a:solidFill>
                  <a:srgbClr val="0000CC"/>
                </a:solidFill>
                <a:effectLst>
                  <a:outerShdw blurRad="38100" dist="38100" dir="2700000" algn="tl">
                    <a:srgbClr val="C0C0C0"/>
                  </a:outerShdw>
                </a:effectLst>
                <a:ea typeface="仿宋_GB2312" pitchFamily="49" charset="-122"/>
              </a:rPr>
              <a:t>，不执行删除。</a:t>
            </a:r>
          </a:p>
          <a:p>
            <a:pPr lvl="1">
              <a:spcBef>
                <a:spcPct val="20000"/>
              </a:spcBef>
              <a:buClr>
                <a:srgbClr val="009900"/>
              </a:buClr>
              <a:buSzPct val="50000"/>
              <a:buFont typeface="Wingdings" pitchFamily="2" charset="2"/>
              <a:buChar char="u"/>
              <a:defRPr/>
            </a:pPr>
            <a:r>
              <a:rPr lang="zh-CN" altLang="en-US" sz="2800" b="1" dirty="0">
                <a:solidFill>
                  <a:srgbClr val="993300"/>
                </a:solidFill>
                <a:effectLst>
                  <a:outerShdw blurRad="38100" dist="38100" dir="2700000" algn="tl">
                    <a:srgbClr val="C0C0C0"/>
                  </a:outerShdw>
                </a:effectLst>
                <a:ea typeface="仿宋_GB2312" pitchFamily="49" charset="-122"/>
              </a:rPr>
              <a:t> </a:t>
            </a:r>
            <a:r>
              <a:rPr lang="zh-CN" altLang="en-US" sz="2800" b="1" dirty="0">
                <a:solidFill>
                  <a:srgbClr val="0000CC"/>
                </a:solidFill>
                <a:effectLst>
                  <a:outerShdw blurRad="38100" dist="38100" dir="2700000" algn="tl">
                    <a:srgbClr val="C0C0C0"/>
                  </a:outerShdw>
                </a:effectLst>
                <a:ea typeface="仿宋_GB2312" pitchFamily="49" charset="-122"/>
              </a:rPr>
              <a:t>若结点为子表，递归在子表执行删除。</a:t>
            </a:r>
            <a:endParaRPr lang="zh-CN" altLang="en-US" sz="2800" b="1" dirty="0">
              <a:solidFill>
                <a:srgbClr val="0000CC"/>
              </a:solidFill>
              <a:ea typeface="楷体_GB2312" pitchFamily="49" charset="-122"/>
            </a:endParaRPr>
          </a:p>
        </p:txBody>
      </p:sp>
      <p:sp>
        <p:nvSpPr>
          <p:cNvPr id="5" name="Text Box 7"/>
          <p:cNvSpPr txBox="1">
            <a:spLocks noChangeArrowheads="1"/>
          </p:cNvSpPr>
          <p:nvPr/>
        </p:nvSpPr>
        <p:spPr bwMode="auto">
          <a:xfrm>
            <a:off x="6096000" y="3578225"/>
            <a:ext cx="717550" cy="519113"/>
          </a:xfrm>
          <a:prstGeom prst="rect">
            <a:avLst/>
          </a:prstGeom>
          <a:noFill/>
          <a:ln w="9525">
            <a:noFill/>
            <a:miter lim="800000"/>
            <a:headEnd/>
            <a:tailEnd/>
          </a:ln>
        </p:spPr>
        <p:txBody>
          <a:bodyPr wrap="none">
            <a:spAutoFit/>
          </a:bodyPr>
          <a:lstStyle/>
          <a:p>
            <a:r>
              <a:rPr lang="en-US" altLang="zh-CN" sz="2800" b="1">
                <a:solidFill>
                  <a:schemeClr val="hlink"/>
                </a:solidFill>
              </a:rPr>
              <a:t>0  1</a:t>
            </a:r>
            <a:endParaRPr lang="en-US" altLang="zh-CN">
              <a:solidFill>
                <a:schemeClr val="hlink"/>
              </a:solidFill>
            </a:endParaRPr>
          </a:p>
        </p:txBody>
      </p:sp>
      <p:sp>
        <p:nvSpPr>
          <p:cNvPr id="6" name="Rectangle 8" descr="再生纸"/>
          <p:cNvSpPr>
            <a:spLocks noChangeArrowheads="1"/>
          </p:cNvSpPr>
          <p:nvPr/>
        </p:nvSpPr>
        <p:spPr bwMode="auto">
          <a:xfrm>
            <a:off x="1066800" y="1982788"/>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7" name="Line 9"/>
          <p:cNvSpPr>
            <a:spLocks noChangeShapeType="1"/>
          </p:cNvSpPr>
          <p:nvPr/>
        </p:nvSpPr>
        <p:spPr bwMode="auto">
          <a:xfrm>
            <a:off x="762000" y="2135188"/>
            <a:ext cx="3048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8" name="Line 10"/>
          <p:cNvSpPr>
            <a:spLocks noChangeShapeType="1"/>
          </p:cNvSpPr>
          <p:nvPr/>
        </p:nvSpPr>
        <p:spPr bwMode="auto">
          <a:xfrm>
            <a:off x="1465263" y="1982788"/>
            <a:ext cx="0" cy="381000"/>
          </a:xfrm>
          <a:prstGeom prst="line">
            <a:avLst/>
          </a:prstGeom>
          <a:noFill/>
          <a:ln w="9525">
            <a:solidFill>
              <a:srgbClr val="333399"/>
            </a:solidFill>
            <a:round/>
            <a:headEnd/>
            <a:tailEnd/>
          </a:ln>
        </p:spPr>
        <p:txBody>
          <a:bodyPr wrap="none" anchor="ctr"/>
          <a:lstStyle/>
          <a:p>
            <a:endParaRPr lang="zh-CN" altLang="en-US"/>
          </a:p>
        </p:txBody>
      </p:sp>
      <p:sp>
        <p:nvSpPr>
          <p:cNvPr id="9" name="Line 11"/>
          <p:cNvSpPr>
            <a:spLocks noChangeShapeType="1"/>
          </p:cNvSpPr>
          <p:nvPr/>
        </p:nvSpPr>
        <p:spPr bwMode="auto">
          <a:xfrm>
            <a:off x="1846263" y="1982788"/>
            <a:ext cx="0" cy="381000"/>
          </a:xfrm>
          <a:prstGeom prst="line">
            <a:avLst/>
          </a:prstGeom>
          <a:noFill/>
          <a:ln w="9525">
            <a:solidFill>
              <a:srgbClr val="333399"/>
            </a:solidFill>
            <a:round/>
            <a:headEnd/>
            <a:tailEnd/>
          </a:ln>
        </p:spPr>
        <p:txBody>
          <a:bodyPr wrap="none" anchor="ctr"/>
          <a:lstStyle/>
          <a:p>
            <a:endParaRPr lang="zh-CN" altLang="en-US"/>
          </a:p>
        </p:txBody>
      </p:sp>
      <p:sp>
        <p:nvSpPr>
          <p:cNvPr id="10" name="Rectangle 12"/>
          <p:cNvSpPr>
            <a:spLocks noChangeArrowheads="1"/>
          </p:cNvSpPr>
          <p:nvPr/>
        </p:nvSpPr>
        <p:spPr bwMode="auto">
          <a:xfrm>
            <a:off x="1465263" y="1982788"/>
            <a:ext cx="3810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1" name="Text Box 13"/>
          <p:cNvSpPr txBox="1">
            <a:spLocks noChangeArrowheads="1"/>
          </p:cNvSpPr>
          <p:nvPr/>
        </p:nvSpPr>
        <p:spPr bwMode="auto">
          <a:xfrm>
            <a:off x="1084263" y="1906588"/>
            <a:ext cx="717550" cy="519112"/>
          </a:xfrm>
          <a:prstGeom prst="rect">
            <a:avLst/>
          </a:prstGeom>
          <a:noFill/>
          <a:ln w="9525">
            <a:noFill/>
            <a:miter lim="800000"/>
            <a:headEnd/>
            <a:tailEnd/>
          </a:ln>
        </p:spPr>
        <p:txBody>
          <a:bodyPr wrap="none">
            <a:spAutoFit/>
          </a:bodyPr>
          <a:lstStyle/>
          <a:p>
            <a:r>
              <a:rPr lang="en-US" altLang="zh-CN" sz="2800" b="1">
                <a:solidFill>
                  <a:schemeClr val="hlink"/>
                </a:solidFill>
              </a:rPr>
              <a:t>0  1</a:t>
            </a:r>
            <a:endParaRPr lang="en-US" altLang="zh-CN">
              <a:solidFill>
                <a:schemeClr val="hlink"/>
              </a:solidFill>
            </a:endParaRPr>
          </a:p>
        </p:txBody>
      </p:sp>
      <p:sp>
        <p:nvSpPr>
          <p:cNvPr id="12" name="Rectangle 14" descr="再生纸"/>
          <p:cNvSpPr>
            <a:spLocks noChangeArrowheads="1"/>
          </p:cNvSpPr>
          <p:nvPr/>
        </p:nvSpPr>
        <p:spPr bwMode="auto">
          <a:xfrm>
            <a:off x="2455863" y="1982788"/>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3" name="Line 15"/>
          <p:cNvSpPr>
            <a:spLocks noChangeShapeType="1"/>
          </p:cNvSpPr>
          <p:nvPr/>
        </p:nvSpPr>
        <p:spPr bwMode="auto">
          <a:xfrm>
            <a:off x="2074863" y="2135188"/>
            <a:ext cx="3810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4" name="Text Box 16"/>
          <p:cNvSpPr txBox="1">
            <a:spLocks noChangeArrowheads="1"/>
          </p:cNvSpPr>
          <p:nvPr/>
        </p:nvSpPr>
        <p:spPr bwMode="auto">
          <a:xfrm>
            <a:off x="2473325" y="1906588"/>
            <a:ext cx="717550" cy="519112"/>
          </a:xfrm>
          <a:prstGeom prst="rect">
            <a:avLst/>
          </a:prstGeom>
          <a:noFill/>
          <a:ln w="9525">
            <a:noFill/>
            <a:miter lim="800000"/>
            <a:headEnd/>
            <a:tailEnd/>
          </a:ln>
        </p:spPr>
        <p:txBody>
          <a:bodyPr wrap="none">
            <a:spAutoFit/>
          </a:bodyPr>
          <a:lstStyle/>
          <a:p>
            <a:r>
              <a:rPr lang="en-US" altLang="zh-CN" sz="2800" b="1">
                <a:solidFill>
                  <a:schemeClr val="hlink"/>
                </a:solidFill>
              </a:rPr>
              <a:t>1  5</a:t>
            </a:r>
            <a:endParaRPr lang="en-US" altLang="zh-CN">
              <a:solidFill>
                <a:schemeClr val="hlink"/>
              </a:solidFill>
            </a:endParaRPr>
          </a:p>
        </p:txBody>
      </p:sp>
      <p:sp>
        <p:nvSpPr>
          <p:cNvPr id="15" name="Rectangle 17" descr="再生纸"/>
          <p:cNvSpPr>
            <a:spLocks noChangeArrowheads="1"/>
          </p:cNvSpPr>
          <p:nvPr/>
        </p:nvSpPr>
        <p:spPr bwMode="auto">
          <a:xfrm>
            <a:off x="3827463" y="1982788"/>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6" name="Line 18"/>
          <p:cNvSpPr>
            <a:spLocks noChangeShapeType="1"/>
          </p:cNvSpPr>
          <p:nvPr/>
        </p:nvSpPr>
        <p:spPr bwMode="auto">
          <a:xfrm>
            <a:off x="3446463" y="2135188"/>
            <a:ext cx="3810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17" name="Text Box 19"/>
          <p:cNvSpPr txBox="1">
            <a:spLocks noChangeArrowheads="1"/>
          </p:cNvSpPr>
          <p:nvPr/>
        </p:nvSpPr>
        <p:spPr bwMode="auto">
          <a:xfrm>
            <a:off x="3844925" y="1906588"/>
            <a:ext cx="361950" cy="519112"/>
          </a:xfrm>
          <a:prstGeom prst="rect">
            <a:avLst/>
          </a:prstGeom>
          <a:noFill/>
          <a:ln w="9525">
            <a:noFill/>
            <a:miter lim="800000"/>
            <a:headEnd/>
            <a:tailEnd/>
          </a:ln>
        </p:spPr>
        <p:txBody>
          <a:bodyPr wrap="none">
            <a:spAutoFit/>
          </a:bodyPr>
          <a:lstStyle/>
          <a:p>
            <a:r>
              <a:rPr lang="en-US" altLang="zh-CN" sz="2800" b="1">
                <a:solidFill>
                  <a:schemeClr val="hlink"/>
                </a:solidFill>
              </a:rPr>
              <a:t>2</a:t>
            </a:r>
            <a:endParaRPr lang="en-US" altLang="zh-CN">
              <a:solidFill>
                <a:schemeClr val="hlink"/>
              </a:solidFill>
            </a:endParaRPr>
          </a:p>
        </p:txBody>
      </p:sp>
      <p:sp>
        <p:nvSpPr>
          <p:cNvPr id="18" name="Rectangle 20" descr="再生纸"/>
          <p:cNvSpPr>
            <a:spLocks noChangeArrowheads="1"/>
          </p:cNvSpPr>
          <p:nvPr/>
        </p:nvSpPr>
        <p:spPr bwMode="auto">
          <a:xfrm>
            <a:off x="5199063" y="1982788"/>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9" name="Line 21"/>
          <p:cNvSpPr>
            <a:spLocks noChangeShapeType="1"/>
          </p:cNvSpPr>
          <p:nvPr/>
        </p:nvSpPr>
        <p:spPr bwMode="auto">
          <a:xfrm>
            <a:off x="4818063" y="2135188"/>
            <a:ext cx="3810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0" name="Text Box 22"/>
          <p:cNvSpPr txBox="1">
            <a:spLocks noChangeArrowheads="1"/>
          </p:cNvSpPr>
          <p:nvPr/>
        </p:nvSpPr>
        <p:spPr bwMode="auto">
          <a:xfrm>
            <a:off x="5216525" y="1906588"/>
            <a:ext cx="361950" cy="519112"/>
          </a:xfrm>
          <a:prstGeom prst="rect">
            <a:avLst/>
          </a:prstGeom>
          <a:noFill/>
          <a:ln w="9525">
            <a:noFill/>
            <a:miter lim="800000"/>
            <a:headEnd/>
            <a:tailEnd/>
          </a:ln>
        </p:spPr>
        <p:txBody>
          <a:bodyPr wrap="none">
            <a:spAutoFit/>
          </a:bodyPr>
          <a:lstStyle/>
          <a:p>
            <a:r>
              <a:rPr lang="en-US" altLang="zh-CN" sz="2800" b="1">
                <a:solidFill>
                  <a:schemeClr val="hlink"/>
                </a:solidFill>
              </a:rPr>
              <a:t>2</a:t>
            </a:r>
            <a:endParaRPr lang="en-US" altLang="zh-CN">
              <a:solidFill>
                <a:schemeClr val="hlink"/>
              </a:solidFill>
            </a:endParaRPr>
          </a:p>
        </p:txBody>
      </p:sp>
      <p:sp>
        <p:nvSpPr>
          <p:cNvPr id="21" name="Rectangle 23" descr="再生纸"/>
          <p:cNvSpPr>
            <a:spLocks noChangeArrowheads="1"/>
          </p:cNvSpPr>
          <p:nvPr/>
        </p:nvSpPr>
        <p:spPr bwMode="auto">
          <a:xfrm>
            <a:off x="6570663" y="1982788"/>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2" name="Line 24"/>
          <p:cNvSpPr>
            <a:spLocks noChangeShapeType="1"/>
          </p:cNvSpPr>
          <p:nvPr/>
        </p:nvSpPr>
        <p:spPr bwMode="auto">
          <a:xfrm>
            <a:off x="6189663" y="2135188"/>
            <a:ext cx="3810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23" name="Text Box 25"/>
          <p:cNvSpPr txBox="1">
            <a:spLocks noChangeArrowheads="1"/>
          </p:cNvSpPr>
          <p:nvPr/>
        </p:nvSpPr>
        <p:spPr bwMode="auto">
          <a:xfrm>
            <a:off x="6588125" y="1906588"/>
            <a:ext cx="717550" cy="519112"/>
          </a:xfrm>
          <a:prstGeom prst="rect">
            <a:avLst/>
          </a:prstGeom>
          <a:noFill/>
          <a:ln w="9525">
            <a:noFill/>
            <a:miter lim="800000"/>
            <a:headEnd/>
            <a:tailEnd/>
          </a:ln>
        </p:spPr>
        <p:txBody>
          <a:bodyPr wrap="none">
            <a:spAutoFit/>
          </a:bodyPr>
          <a:lstStyle/>
          <a:p>
            <a:r>
              <a:rPr lang="en-US" altLang="zh-CN" sz="2800" b="1">
                <a:solidFill>
                  <a:schemeClr val="hlink"/>
                </a:solidFill>
              </a:rPr>
              <a:t>1  2</a:t>
            </a:r>
            <a:endParaRPr lang="en-US" altLang="zh-CN">
              <a:solidFill>
                <a:schemeClr val="hlink"/>
              </a:solidFill>
            </a:endParaRPr>
          </a:p>
        </p:txBody>
      </p:sp>
      <p:sp>
        <p:nvSpPr>
          <p:cNvPr id="24" name="Text Box 26"/>
          <p:cNvSpPr txBox="1">
            <a:spLocks noChangeArrowheads="1"/>
          </p:cNvSpPr>
          <p:nvPr/>
        </p:nvSpPr>
        <p:spPr bwMode="auto">
          <a:xfrm>
            <a:off x="7332663" y="1844675"/>
            <a:ext cx="398462" cy="519113"/>
          </a:xfrm>
          <a:prstGeom prst="rect">
            <a:avLst/>
          </a:prstGeom>
          <a:noFill/>
          <a:ln w="28575">
            <a:noFill/>
            <a:miter lim="800000"/>
            <a:headEnd/>
            <a:tailEnd/>
          </a:ln>
        </p:spPr>
        <p:txBody>
          <a:bodyPr wrap="none">
            <a:spAutoFit/>
          </a:bodyPr>
          <a:lstStyle/>
          <a:p>
            <a:r>
              <a:rPr lang="en-US" altLang="zh-CN" sz="2800" b="1">
                <a:solidFill>
                  <a:srgbClr val="333399"/>
                </a:solidFill>
                <a:sym typeface="Symbol" pitchFamily="18" charset="2"/>
              </a:rPr>
              <a:t></a:t>
            </a:r>
            <a:endParaRPr lang="en-US" altLang="zh-CN"/>
          </a:p>
        </p:txBody>
      </p:sp>
      <p:sp>
        <p:nvSpPr>
          <p:cNvPr id="25" name="Line 27"/>
          <p:cNvSpPr>
            <a:spLocks noChangeShapeType="1"/>
          </p:cNvSpPr>
          <p:nvPr/>
        </p:nvSpPr>
        <p:spPr bwMode="auto">
          <a:xfrm>
            <a:off x="2836863" y="1982788"/>
            <a:ext cx="0" cy="381000"/>
          </a:xfrm>
          <a:prstGeom prst="line">
            <a:avLst/>
          </a:prstGeom>
          <a:noFill/>
          <a:ln w="9525">
            <a:solidFill>
              <a:schemeClr val="tx1"/>
            </a:solidFill>
            <a:round/>
            <a:headEnd/>
            <a:tailEnd/>
          </a:ln>
        </p:spPr>
        <p:txBody>
          <a:bodyPr wrap="none" anchor="ctr"/>
          <a:lstStyle/>
          <a:p>
            <a:endParaRPr lang="zh-CN" altLang="en-US"/>
          </a:p>
        </p:txBody>
      </p:sp>
      <p:sp>
        <p:nvSpPr>
          <p:cNvPr id="26" name="Line 28"/>
          <p:cNvSpPr>
            <a:spLocks noChangeShapeType="1"/>
          </p:cNvSpPr>
          <p:nvPr/>
        </p:nvSpPr>
        <p:spPr bwMode="auto">
          <a:xfrm>
            <a:off x="3217863" y="1982788"/>
            <a:ext cx="0" cy="381000"/>
          </a:xfrm>
          <a:prstGeom prst="line">
            <a:avLst/>
          </a:prstGeom>
          <a:noFill/>
          <a:ln w="9525">
            <a:solidFill>
              <a:schemeClr val="tx1"/>
            </a:solidFill>
            <a:round/>
            <a:headEnd/>
            <a:tailEnd/>
          </a:ln>
        </p:spPr>
        <p:txBody>
          <a:bodyPr wrap="none" anchor="ctr"/>
          <a:lstStyle/>
          <a:p>
            <a:endParaRPr lang="zh-CN" altLang="en-US"/>
          </a:p>
        </p:txBody>
      </p:sp>
      <p:sp>
        <p:nvSpPr>
          <p:cNvPr id="27" name="Line 29"/>
          <p:cNvSpPr>
            <a:spLocks noChangeShapeType="1"/>
          </p:cNvSpPr>
          <p:nvPr/>
        </p:nvSpPr>
        <p:spPr bwMode="auto">
          <a:xfrm>
            <a:off x="4208463" y="1982788"/>
            <a:ext cx="0" cy="381000"/>
          </a:xfrm>
          <a:prstGeom prst="line">
            <a:avLst/>
          </a:prstGeom>
          <a:noFill/>
          <a:ln w="9525">
            <a:solidFill>
              <a:schemeClr val="tx1"/>
            </a:solidFill>
            <a:round/>
            <a:headEnd/>
            <a:tailEnd/>
          </a:ln>
        </p:spPr>
        <p:txBody>
          <a:bodyPr wrap="none" anchor="ctr"/>
          <a:lstStyle/>
          <a:p>
            <a:endParaRPr lang="zh-CN" altLang="en-US"/>
          </a:p>
        </p:txBody>
      </p:sp>
      <p:sp>
        <p:nvSpPr>
          <p:cNvPr id="28" name="Line 30"/>
          <p:cNvSpPr>
            <a:spLocks noChangeShapeType="1"/>
          </p:cNvSpPr>
          <p:nvPr/>
        </p:nvSpPr>
        <p:spPr bwMode="auto">
          <a:xfrm>
            <a:off x="4589463" y="1982788"/>
            <a:ext cx="0" cy="381000"/>
          </a:xfrm>
          <a:prstGeom prst="line">
            <a:avLst/>
          </a:prstGeom>
          <a:noFill/>
          <a:ln w="9525">
            <a:solidFill>
              <a:schemeClr val="tx1"/>
            </a:solidFill>
            <a:round/>
            <a:headEnd/>
            <a:tailEnd/>
          </a:ln>
        </p:spPr>
        <p:txBody>
          <a:bodyPr wrap="none" anchor="ctr"/>
          <a:lstStyle/>
          <a:p>
            <a:endParaRPr lang="zh-CN" altLang="en-US"/>
          </a:p>
        </p:txBody>
      </p:sp>
      <p:sp>
        <p:nvSpPr>
          <p:cNvPr id="29" name="Line 31"/>
          <p:cNvSpPr>
            <a:spLocks noChangeShapeType="1"/>
          </p:cNvSpPr>
          <p:nvPr/>
        </p:nvSpPr>
        <p:spPr bwMode="auto">
          <a:xfrm>
            <a:off x="5580063" y="1982788"/>
            <a:ext cx="0" cy="381000"/>
          </a:xfrm>
          <a:prstGeom prst="line">
            <a:avLst/>
          </a:prstGeom>
          <a:noFill/>
          <a:ln w="9525">
            <a:solidFill>
              <a:schemeClr val="tx1"/>
            </a:solidFill>
            <a:round/>
            <a:headEnd/>
            <a:tailEnd/>
          </a:ln>
        </p:spPr>
        <p:txBody>
          <a:bodyPr wrap="none" anchor="ctr"/>
          <a:lstStyle/>
          <a:p>
            <a:endParaRPr lang="zh-CN" altLang="en-US"/>
          </a:p>
        </p:txBody>
      </p:sp>
      <p:sp>
        <p:nvSpPr>
          <p:cNvPr id="30" name="Line 32"/>
          <p:cNvSpPr>
            <a:spLocks noChangeShapeType="1"/>
          </p:cNvSpPr>
          <p:nvPr/>
        </p:nvSpPr>
        <p:spPr bwMode="auto">
          <a:xfrm>
            <a:off x="5961063" y="1982788"/>
            <a:ext cx="0" cy="381000"/>
          </a:xfrm>
          <a:prstGeom prst="line">
            <a:avLst/>
          </a:prstGeom>
          <a:noFill/>
          <a:ln w="9525">
            <a:solidFill>
              <a:schemeClr val="tx1"/>
            </a:solidFill>
            <a:round/>
            <a:headEnd/>
            <a:tailEnd/>
          </a:ln>
        </p:spPr>
        <p:txBody>
          <a:bodyPr wrap="none" anchor="ctr"/>
          <a:lstStyle/>
          <a:p>
            <a:endParaRPr lang="zh-CN" altLang="en-US"/>
          </a:p>
        </p:txBody>
      </p:sp>
      <p:sp>
        <p:nvSpPr>
          <p:cNvPr id="31" name="Line 33"/>
          <p:cNvSpPr>
            <a:spLocks noChangeShapeType="1"/>
          </p:cNvSpPr>
          <p:nvPr/>
        </p:nvSpPr>
        <p:spPr bwMode="auto">
          <a:xfrm>
            <a:off x="6951663" y="1982788"/>
            <a:ext cx="0" cy="381000"/>
          </a:xfrm>
          <a:prstGeom prst="line">
            <a:avLst/>
          </a:prstGeom>
          <a:noFill/>
          <a:ln w="9525">
            <a:solidFill>
              <a:schemeClr val="tx1"/>
            </a:solidFill>
            <a:round/>
            <a:headEnd/>
            <a:tailEnd/>
          </a:ln>
        </p:spPr>
        <p:txBody>
          <a:bodyPr wrap="none" anchor="ctr"/>
          <a:lstStyle/>
          <a:p>
            <a:endParaRPr lang="zh-CN" altLang="en-US"/>
          </a:p>
        </p:txBody>
      </p:sp>
      <p:sp>
        <p:nvSpPr>
          <p:cNvPr id="32" name="Line 34"/>
          <p:cNvSpPr>
            <a:spLocks noChangeShapeType="1"/>
          </p:cNvSpPr>
          <p:nvPr/>
        </p:nvSpPr>
        <p:spPr bwMode="auto">
          <a:xfrm>
            <a:off x="7332663" y="1982788"/>
            <a:ext cx="0" cy="381000"/>
          </a:xfrm>
          <a:prstGeom prst="line">
            <a:avLst/>
          </a:prstGeom>
          <a:noFill/>
          <a:ln w="9525">
            <a:solidFill>
              <a:schemeClr val="tx1"/>
            </a:solidFill>
            <a:round/>
            <a:headEnd/>
            <a:tailEnd/>
          </a:ln>
        </p:spPr>
        <p:txBody>
          <a:bodyPr wrap="none" anchor="ctr"/>
          <a:lstStyle/>
          <a:p>
            <a:endParaRPr lang="zh-CN" altLang="en-US"/>
          </a:p>
        </p:txBody>
      </p:sp>
      <p:sp>
        <p:nvSpPr>
          <p:cNvPr id="33" name="Rectangle 35" descr="再生纸"/>
          <p:cNvSpPr>
            <a:spLocks noChangeArrowheads="1"/>
          </p:cNvSpPr>
          <p:nvPr/>
        </p:nvSpPr>
        <p:spPr bwMode="auto">
          <a:xfrm>
            <a:off x="1066800" y="2835275"/>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4" name="Line 36"/>
          <p:cNvSpPr>
            <a:spLocks noChangeShapeType="1"/>
          </p:cNvSpPr>
          <p:nvPr/>
        </p:nvSpPr>
        <p:spPr bwMode="auto">
          <a:xfrm>
            <a:off x="855663" y="2973388"/>
            <a:ext cx="211137" cy="14287"/>
          </a:xfrm>
          <a:prstGeom prst="line">
            <a:avLst/>
          </a:prstGeom>
          <a:noFill/>
          <a:ln w="28575">
            <a:solidFill>
              <a:srgbClr val="333399"/>
            </a:solidFill>
            <a:round/>
            <a:headEnd/>
            <a:tailEnd type="triangle" w="sm" len="med"/>
          </a:ln>
        </p:spPr>
        <p:txBody>
          <a:bodyPr wrap="none" anchor="ctr"/>
          <a:lstStyle/>
          <a:p>
            <a:endParaRPr lang="zh-CN" altLang="en-US"/>
          </a:p>
        </p:txBody>
      </p:sp>
      <p:sp>
        <p:nvSpPr>
          <p:cNvPr id="35" name="Rectangle 37"/>
          <p:cNvSpPr>
            <a:spLocks noChangeArrowheads="1"/>
          </p:cNvSpPr>
          <p:nvPr/>
        </p:nvSpPr>
        <p:spPr bwMode="auto">
          <a:xfrm>
            <a:off x="1465263" y="2835275"/>
            <a:ext cx="3810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6" name="Text Box 38"/>
          <p:cNvSpPr txBox="1">
            <a:spLocks noChangeArrowheads="1"/>
          </p:cNvSpPr>
          <p:nvPr/>
        </p:nvSpPr>
        <p:spPr bwMode="auto">
          <a:xfrm>
            <a:off x="1084263" y="2759075"/>
            <a:ext cx="717550" cy="519113"/>
          </a:xfrm>
          <a:prstGeom prst="rect">
            <a:avLst/>
          </a:prstGeom>
          <a:noFill/>
          <a:ln w="9525">
            <a:noFill/>
            <a:miter lim="800000"/>
            <a:headEnd/>
            <a:tailEnd/>
          </a:ln>
        </p:spPr>
        <p:txBody>
          <a:bodyPr wrap="none">
            <a:spAutoFit/>
          </a:bodyPr>
          <a:lstStyle/>
          <a:p>
            <a:r>
              <a:rPr lang="en-US" altLang="zh-CN" sz="2800" b="1">
                <a:solidFill>
                  <a:schemeClr val="hlink"/>
                </a:solidFill>
              </a:rPr>
              <a:t>0  1</a:t>
            </a:r>
            <a:endParaRPr lang="en-US" altLang="zh-CN">
              <a:solidFill>
                <a:schemeClr val="hlink"/>
              </a:solidFill>
            </a:endParaRPr>
          </a:p>
        </p:txBody>
      </p:sp>
      <p:sp>
        <p:nvSpPr>
          <p:cNvPr id="37" name="Rectangle 39" descr="再生纸"/>
          <p:cNvSpPr>
            <a:spLocks noChangeArrowheads="1"/>
          </p:cNvSpPr>
          <p:nvPr/>
        </p:nvSpPr>
        <p:spPr bwMode="auto">
          <a:xfrm>
            <a:off x="2455863" y="2820988"/>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 name="Line 40"/>
          <p:cNvSpPr>
            <a:spLocks noChangeShapeType="1"/>
          </p:cNvSpPr>
          <p:nvPr/>
        </p:nvSpPr>
        <p:spPr bwMode="auto">
          <a:xfrm>
            <a:off x="2074863" y="2987675"/>
            <a:ext cx="3810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39" name="Text Box 41"/>
          <p:cNvSpPr txBox="1">
            <a:spLocks noChangeArrowheads="1"/>
          </p:cNvSpPr>
          <p:nvPr/>
        </p:nvSpPr>
        <p:spPr bwMode="auto">
          <a:xfrm>
            <a:off x="2473325" y="2759075"/>
            <a:ext cx="874713" cy="523875"/>
          </a:xfrm>
          <a:prstGeom prst="rect">
            <a:avLst/>
          </a:prstGeom>
          <a:noFill/>
          <a:ln w="9525">
            <a:noFill/>
            <a:miter lim="800000"/>
            <a:headEnd/>
            <a:tailEnd/>
          </a:ln>
        </p:spPr>
        <p:txBody>
          <a:bodyPr wrap="none">
            <a:spAutoFit/>
          </a:bodyPr>
          <a:lstStyle/>
          <a:p>
            <a:r>
              <a:rPr lang="en-US" altLang="zh-CN" sz="2800" b="1">
                <a:solidFill>
                  <a:schemeClr val="hlink"/>
                </a:solidFill>
              </a:rPr>
              <a:t>1 ‘</a:t>
            </a:r>
            <a:r>
              <a:rPr lang="en-US" altLang="zh-CN" sz="2800" b="1" i="1">
                <a:solidFill>
                  <a:schemeClr val="hlink"/>
                </a:solidFill>
              </a:rPr>
              <a:t>x</a:t>
            </a:r>
            <a:r>
              <a:rPr lang="en-US" altLang="zh-CN" sz="2800" b="1">
                <a:solidFill>
                  <a:schemeClr val="hlink"/>
                </a:solidFill>
              </a:rPr>
              <a:t>’</a:t>
            </a:r>
            <a:endParaRPr lang="en-US" altLang="zh-CN">
              <a:solidFill>
                <a:schemeClr val="hlink"/>
              </a:solidFill>
            </a:endParaRPr>
          </a:p>
        </p:txBody>
      </p:sp>
      <p:sp>
        <p:nvSpPr>
          <p:cNvPr id="40" name="Rectangle 42" descr="再生纸"/>
          <p:cNvSpPr>
            <a:spLocks noChangeArrowheads="1"/>
          </p:cNvSpPr>
          <p:nvPr/>
        </p:nvSpPr>
        <p:spPr bwMode="auto">
          <a:xfrm>
            <a:off x="3827463" y="2820988"/>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 name="Line 43"/>
          <p:cNvSpPr>
            <a:spLocks noChangeShapeType="1"/>
          </p:cNvSpPr>
          <p:nvPr/>
        </p:nvSpPr>
        <p:spPr bwMode="auto">
          <a:xfrm>
            <a:off x="3446463" y="2987675"/>
            <a:ext cx="3810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42" name="Line 44"/>
          <p:cNvSpPr>
            <a:spLocks noChangeShapeType="1"/>
          </p:cNvSpPr>
          <p:nvPr/>
        </p:nvSpPr>
        <p:spPr bwMode="auto">
          <a:xfrm>
            <a:off x="3294063" y="2835275"/>
            <a:ext cx="0" cy="381000"/>
          </a:xfrm>
          <a:prstGeom prst="line">
            <a:avLst/>
          </a:prstGeom>
          <a:noFill/>
          <a:ln w="9525">
            <a:solidFill>
              <a:schemeClr val="tx1"/>
            </a:solidFill>
            <a:round/>
            <a:headEnd/>
            <a:tailEnd/>
          </a:ln>
        </p:spPr>
        <p:txBody>
          <a:bodyPr wrap="none" anchor="ctr"/>
          <a:lstStyle/>
          <a:p>
            <a:endParaRPr lang="zh-CN" altLang="en-US"/>
          </a:p>
        </p:txBody>
      </p:sp>
      <p:sp>
        <p:nvSpPr>
          <p:cNvPr id="43" name="Line 45"/>
          <p:cNvSpPr>
            <a:spLocks noChangeShapeType="1"/>
          </p:cNvSpPr>
          <p:nvPr/>
        </p:nvSpPr>
        <p:spPr bwMode="auto">
          <a:xfrm>
            <a:off x="4589463" y="2835275"/>
            <a:ext cx="0" cy="381000"/>
          </a:xfrm>
          <a:prstGeom prst="line">
            <a:avLst/>
          </a:prstGeom>
          <a:noFill/>
          <a:ln w="9525">
            <a:solidFill>
              <a:schemeClr val="tx1"/>
            </a:solidFill>
            <a:round/>
            <a:headEnd/>
            <a:tailEnd/>
          </a:ln>
        </p:spPr>
        <p:txBody>
          <a:bodyPr wrap="none" anchor="ctr"/>
          <a:lstStyle/>
          <a:p>
            <a:endParaRPr lang="zh-CN" altLang="en-US"/>
          </a:p>
        </p:txBody>
      </p:sp>
      <p:sp>
        <p:nvSpPr>
          <p:cNvPr id="44" name="Line 46"/>
          <p:cNvSpPr>
            <a:spLocks noChangeShapeType="1"/>
          </p:cNvSpPr>
          <p:nvPr/>
        </p:nvSpPr>
        <p:spPr bwMode="auto">
          <a:xfrm>
            <a:off x="2836863" y="2820988"/>
            <a:ext cx="0" cy="381000"/>
          </a:xfrm>
          <a:prstGeom prst="line">
            <a:avLst/>
          </a:prstGeom>
          <a:noFill/>
          <a:ln w="9525">
            <a:solidFill>
              <a:schemeClr val="tx1"/>
            </a:solidFill>
            <a:round/>
            <a:headEnd/>
            <a:tailEnd/>
          </a:ln>
        </p:spPr>
        <p:txBody>
          <a:bodyPr wrap="none" anchor="ctr"/>
          <a:lstStyle/>
          <a:p>
            <a:endParaRPr lang="zh-CN" altLang="en-US"/>
          </a:p>
        </p:txBody>
      </p:sp>
      <p:sp>
        <p:nvSpPr>
          <p:cNvPr id="45" name="Line 47"/>
          <p:cNvSpPr>
            <a:spLocks noChangeShapeType="1"/>
          </p:cNvSpPr>
          <p:nvPr/>
        </p:nvSpPr>
        <p:spPr bwMode="auto">
          <a:xfrm>
            <a:off x="4208463" y="2820988"/>
            <a:ext cx="0" cy="381000"/>
          </a:xfrm>
          <a:prstGeom prst="line">
            <a:avLst/>
          </a:prstGeom>
          <a:noFill/>
          <a:ln w="9525">
            <a:solidFill>
              <a:schemeClr val="tx1"/>
            </a:solidFill>
            <a:round/>
            <a:headEnd/>
            <a:tailEnd/>
          </a:ln>
        </p:spPr>
        <p:txBody>
          <a:bodyPr wrap="none" anchor="ctr"/>
          <a:lstStyle/>
          <a:p>
            <a:endParaRPr lang="zh-CN" altLang="en-US"/>
          </a:p>
        </p:txBody>
      </p:sp>
      <p:sp>
        <p:nvSpPr>
          <p:cNvPr id="46" name="Text Box 48"/>
          <p:cNvSpPr txBox="1">
            <a:spLocks noChangeArrowheads="1"/>
          </p:cNvSpPr>
          <p:nvPr/>
        </p:nvSpPr>
        <p:spPr bwMode="auto">
          <a:xfrm>
            <a:off x="4589463" y="2682875"/>
            <a:ext cx="398462" cy="519113"/>
          </a:xfrm>
          <a:prstGeom prst="rect">
            <a:avLst/>
          </a:prstGeom>
          <a:noFill/>
          <a:ln w="28575">
            <a:noFill/>
            <a:miter lim="800000"/>
            <a:headEnd/>
            <a:tailEnd/>
          </a:ln>
        </p:spPr>
        <p:txBody>
          <a:bodyPr wrap="none">
            <a:spAutoFit/>
          </a:bodyPr>
          <a:lstStyle/>
          <a:p>
            <a:r>
              <a:rPr lang="en-US" altLang="zh-CN" sz="2800" b="1">
                <a:solidFill>
                  <a:srgbClr val="333399"/>
                </a:solidFill>
                <a:sym typeface="Symbol" pitchFamily="18" charset="2"/>
              </a:rPr>
              <a:t></a:t>
            </a:r>
            <a:endParaRPr lang="en-US" altLang="zh-CN"/>
          </a:p>
        </p:txBody>
      </p:sp>
      <p:sp>
        <p:nvSpPr>
          <p:cNvPr id="47" name="Rectangle 49" descr="再生纸"/>
          <p:cNvSpPr>
            <a:spLocks noChangeArrowheads="1"/>
          </p:cNvSpPr>
          <p:nvPr/>
        </p:nvSpPr>
        <p:spPr bwMode="auto">
          <a:xfrm>
            <a:off x="5199063" y="2835275"/>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8" name="Line 50"/>
          <p:cNvSpPr>
            <a:spLocks noChangeShapeType="1"/>
          </p:cNvSpPr>
          <p:nvPr/>
        </p:nvSpPr>
        <p:spPr bwMode="auto">
          <a:xfrm>
            <a:off x="5427663" y="2592388"/>
            <a:ext cx="0" cy="22860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49" name="Rectangle 51"/>
          <p:cNvSpPr>
            <a:spLocks noChangeArrowheads="1"/>
          </p:cNvSpPr>
          <p:nvPr/>
        </p:nvSpPr>
        <p:spPr bwMode="auto">
          <a:xfrm>
            <a:off x="5597525" y="2835275"/>
            <a:ext cx="3810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0" name="Rectangle 52" descr="再生纸"/>
          <p:cNvSpPr>
            <a:spLocks noChangeArrowheads="1"/>
          </p:cNvSpPr>
          <p:nvPr/>
        </p:nvSpPr>
        <p:spPr bwMode="auto">
          <a:xfrm>
            <a:off x="6588125" y="2820988"/>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1" name="Line 53"/>
          <p:cNvSpPr>
            <a:spLocks noChangeShapeType="1"/>
          </p:cNvSpPr>
          <p:nvPr/>
        </p:nvSpPr>
        <p:spPr bwMode="auto">
          <a:xfrm>
            <a:off x="6207125" y="2987675"/>
            <a:ext cx="3810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52" name="Line 54"/>
          <p:cNvSpPr>
            <a:spLocks noChangeShapeType="1"/>
          </p:cNvSpPr>
          <p:nvPr/>
        </p:nvSpPr>
        <p:spPr bwMode="auto">
          <a:xfrm>
            <a:off x="7350125" y="2835275"/>
            <a:ext cx="0" cy="381000"/>
          </a:xfrm>
          <a:prstGeom prst="line">
            <a:avLst/>
          </a:prstGeom>
          <a:noFill/>
          <a:ln w="9525">
            <a:solidFill>
              <a:schemeClr val="tx1"/>
            </a:solidFill>
            <a:round/>
            <a:headEnd/>
            <a:tailEnd/>
          </a:ln>
        </p:spPr>
        <p:txBody>
          <a:bodyPr wrap="none" anchor="ctr"/>
          <a:lstStyle/>
          <a:p>
            <a:endParaRPr lang="zh-CN" altLang="en-US"/>
          </a:p>
        </p:txBody>
      </p:sp>
      <p:sp>
        <p:nvSpPr>
          <p:cNvPr id="53" name="Line 55"/>
          <p:cNvSpPr>
            <a:spLocks noChangeShapeType="1"/>
          </p:cNvSpPr>
          <p:nvPr/>
        </p:nvSpPr>
        <p:spPr bwMode="auto">
          <a:xfrm>
            <a:off x="6969125" y="2820988"/>
            <a:ext cx="0" cy="381000"/>
          </a:xfrm>
          <a:prstGeom prst="line">
            <a:avLst/>
          </a:prstGeom>
          <a:noFill/>
          <a:ln w="9525">
            <a:solidFill>
              <a:schemeClr val="tx1"/>
            </a:solidFill>
            <a:round/>
            <a:headEnd/>
            <a:tailEnd/>
          </a:ln>
        </p:spPr>
        <p:txBody>
          <a:bodyPr wrap="none" anchor="ctr"/>
          <a:lstStyle/>
          <a:p>
            <a:endParaRPr lang="zh-CN" altLang="en-US"/>
          </a:p>
        </p:txBody>
      </p:sp>
      <p:sp>
        <p:nvSpPr>
          <p:cNvPr id="54" name="Rectangle 56" descr="再生纸"/>
          <p:cNvSpPr>
            <a:spLocks noChangeArrowheads="1"/>
          </p:cNvSpPr>
          <p:nvPr/>
        </p:nvSpPr>
        <p:spPr bwMode="auto">
          <a:xfrm>
            <a:off x="6096000" y="3659188"/>
            <a:ext cx="11430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5" name="Line 57"/>
          <p:cNvSpPr>
            <a:spLocks noChangeShapeType="1"/>
          </p:cNvSpPr>
          <p:nvPr/>
        </p:nvSpPr>
        <p:spPr bwMode="auto">
          <a:xfrm>
            <a:off x="5791200" y="3811588"/>
            <a:ext cx="3048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56" name="Rectangle 58"/>
          <p:cNvSpPr>
            <a:spLocks noChangeArrowheads="1"/>
          </p:cNvSpPr>
          <p:nvPr/>
        </p:nvSpPr>
        <p:spPr bwMode="auto">
          <a:xfrm>
            <a:off x="6494463" y="3659188"/>
            <a:ext cx="381000" cy="3810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7" name="Rectangle 59" descr="再生纸"/>
          <p:cNvSpPr>
            <a:spLocks noChangeArrowheads="1"/>
          </p:cNvSpPr>
          <p:nvPr/>
        </p:nvSpPr>
        <p:spPr bwMode="auto">
          <a:xfrm>
            <a:off x="7485063" y="3659188"/>
            <a:ext cx="1219200" cy="381000"/>
          </a:xfrm>
          <a:prstGeom prst="rect">
            <a:avLst/>
          </a:prstGeom>
          <a:blipFill dpi="0" rotWithShape="0">
            <a:blip r:embed="rId2" cstate="print"/>
            <a:srcRect/>
            <a:tile tx="0" ty="0" sx="100000" sy="100000" flip="none" algn="tl"/>
          </a:blipFill>
          <a:ln w="9525">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8" name="Line 60"/>
          <p:cNvSpPr>
            <a:spLocks noChangeShapeType="1"/>
          </p:cNvSpPr>
          <p:nvPr/>
        </p:nvSpPr>
        <p:spPr bwMode="auto">
          <a:xfrm>
            <a:off x="7104063" y="3811588"/>
            <a:ext cx="381000" cy="0"/>
          </a:xfrm>
          <a:prstGeom prst="line">
            <a:avLst/>
          </a:prstGeom>
          <a:noFill/>
          <a:ln w="28575">
            <a:solidFill>
              <a:srgbClr val="333399"/>
            </a:solidFill>
            <a:round/>
            <a:headEnd/>
            <a:tailEnd type="triangle" w="sm" len="med"/>
          </a:ln>
        </p:spPr>
        <p:txBody>
          <a:bodyPr wrap="none" anchor="ctr"/>
          <a:lstStyle/>
          <a:p>
            <a:endParaRPr lang="zh-CN" altLang="en-US"/>
          </a:p>
        </p:txBody>
      </p:sp>
      <p:sp>
        <p:nvSpPr>
          <p:cNvPr id="59" name="Line 61"/>
          <p:cNvSpPr>
            <a:spLocks noChangeShapeType="1"/>
          </p:cNvSpPr>
          <p:nvPr/>
        </p:nvSpPr>
        <p:spPr bwMode="auto">
          <a:xfrm>
            <a:off x="8323263" y="3659188"/>
            <a:ext cx="0" cy="381000"/>
          </a:xfrm>
          <a:prstGeom prst="line">
            <a:avLst/>
          </a:prstGeom>
          <a:noFill/>
          <a:ln w="9525">
            <a:solidFill>
              <a:schemeClr val="tx1"/>
            </a:solidFill>
            <a:round/>
            <a:headEnd/>
            <a:tailEnd/>
          </a:ln>
        </p:spPr>
        <p:txBody>
          <a:bodyPr wrap="none" anchor="ctr"/>
          <a:lstStyle/>
          <a:p>
            <a:endParaRPr lang="zh-CN" altLang="en-US"/>
          </a:p>
        </p:txBody>
      </p:sp>
      <p:sp>
        <p:nvSpPr>
          <p:cNvPr id="60" name="Line 62"/>
          <p:cNvSpPr>
            <a:spLocks noChangeShapeType="1"/>
          </p:cNvSpPr>
          <p:nvPr/>
        </p:nvSpPr>
        <p:spPr bwMode="auto">
          <a:xfrm>
            <a:off x="7866063" y="3659188"/>
            <a:ext cx="0" cy="381000"/>
          </a:xfrm>
          <a:prstGeom prst="line">
            <a:avLst/>
          </a:prstGeom>
          <a:noFill/>
          <a:ln w="9525">
            <a:solidFill>
              <a:schemeClr val="tx1"/>
            </a:solidFill>
            <a:round/>
            <a:headEnd/>
            <a:tailEnd/>
          </a:ln>
        </p:spPr>
        <p:txBody>
          <a:bodyPr wrap="none" anchor="ctr"/>
          <a:lstStyle/>
          <a:p>
            <a:endParaRPr lang="zh-CN" altLang="en-US"/>
          </a:p>
        </p:txBody>
      </p:sp>
      <p:sp>
        <p:nvSpPr>
          <p:cNvPr id="61" name="Text Box 63"/>
          <p:cNvSpPr txBox="1">
            <a:spLocks noChangeArrowheads="1"/>
          </p:cNvSpPr>
          <p:nvPr/>
        </p:nvSpPr>
        <p:spPr bwMode="auto">
          <a:xfrm>
            <a:off x="5243513" y="2759075"/>
            <a:ext cx="717550" cy="519113"/>
          </a:xfrm>
          <a:prstGeom prst="rect">
            <a:avLst/>
          </a:prstGeom>
          <a:noFill/>
          <a:ln w="9525">
            <a:noFill/>
            <a:miter lim="800000"/>
            <a:headEnd/>
            <a:tailEnd/>
          </a:ln>
        </p:spPr>
        <p:txBody>
          <a:bodyPr wrap="none">
            <a:spAutoFit/>
          </a:bodyPr>
          <a:lstStyle/>
          <a:p>
            <a:r>
              <a:rPr lang="en-US" altLang="zh-CN" sz="2800" b="1">
                <a:solidFill>
                  <a:schemeClr val="hlink"/>
                </a:solidFill>
              </a:rPr>
              <a:t>0  1</a:t>
            </a:r>
            <a:endParaRPr lang="en-US" altLang="zh-CN">
              <a:solidFill>
                <a:schemeClr val="hlink"/>
              </a:solidFill>
            </a:endParaRPr>
          </a:p>
        </p:txBody>
      </p:sp>
      <p:sp>
        <p:nvSpPr>
          <p:cNvPr id="62" name="Line 64"/>
          <p:cNvSpPr>
            <a:spLocks noChangeShapeType="1"/>
          </p:cNvSpPr>
          <p:nvPr/>
        </p:nvSpPr>
        <p:spPr bwMode="auto">
          <a:xfrm>
            <a:off x="2857488" y="2786058"/>
            <a:ext cx="457200" cy="533400"/>
          </a:xfrm>
          <a:prstGeom prst="line">
            <a:avLst/>
          </a:prstGeom>
          <a:noFill/>
          <a:ln w="28575">
            <a:solidFill>
              <a:schemeClr val="tx2"/>
            </a:solidFill>
            <a:round/>
            <a:headEnd/>
            <a:tailEnd/>
          </a:ln>
        </p:spPr>
        <p:txBody>
          <a:bodyPr wrap="none" anchor="ctr"/>
          <a:lstStyle/>
          <a:p>
            <a:endParaRPr lang="zh-CN" altLang="en-US"/>
          </a:p>
        </p:txBody>
      </p:sp>
      <p:sp>
        <p:nvSpPr>
          <p:cNvPr id="63" name="Line 65"/>
          <p:cNvSpPr>
            <a:spLocks noChangeShapeType="1"/>
          </p:cNvSpPr>
          <p:nvPr/>
        </p:nvSpPr>
        <p:spPr bwMode="auto">
          <a:xfrm flipH="1">
            <a:off x="2786050" y="2786058"/>
            <a:ext cx="457200" cy="533400"/>
          </a:xfrm>
          <a:prstGeom prst="line">
            <a:avLst/>
          </a:prstGeom>
          <a:noFill/>
          <a:ln w="28575">
            <a:solidFill>
              <a:schemeClr val="tx2"/>
            </a:solidFill>
            <a:round/>
            <a:headEnd/>
            <a:tailEnd/>
          </a:ln>
        </p:spPr>
        <p:txBody>
          <a:bodyPr wrap="none" anchor="ctr"/>
          <a:lstStyle/>
          <a:p>
            <a:endParaRPr lang="zh-CN" altLang="en-US"/>
          </a:p>
        </p:txBody>
      </p:sp>
      <p:sp>
        <p:nvSpPr>
          <p:cNvPr id="64" name="Text Box 66"/>
          <p:cNvSpPr txBox="1">
            <a:spLocks noChangeArrowheads="1"/>
          </p:cNvSpPr>
          <p:nvPr/>
        </p:nvSpPr>
        <p:spPr bwMode="auto">
          <a:xfrm>
            <a:off x="3827463" y="2744788"/>
            <a:ext cx="846137" cy="519112"/>
          </a:xfrm>
          <a:prstGeom prst="rect">
            <a:avLst/>
          </a:prstGeom>
          <a:noFill/>
          <a:ln w="9525">
            <a:noFill/>
            <a:miter lim="800000"/>
            <a:headEnd/>
            <a:tailEnd/>
          </a:ln>
        </p:spPr>
        <p:txBody>
          <a:bodyPr wrap="none">
            <a:spAutoFit/>
          </a:bodyPr>
          <a:lstStyle/>
          <a:p>
            <a:r>
              <a:rPr lang="en-US" altLang="zh-CN" sz="2800" b="1">
                <a:solidFill>
                  <a:schemeClr val="hlink"/>
                </a:solidFill>
              </a:rPr>
              <a:t>1 ‘</a:t>
            </a:r>
            <a:r>
              <a:rPr lang="en-US" altLang="zh-CN" sz="2800" b="1" i="1">
                <a:solidFill>
                  <a:schemeClr val="hlink"/>
                </a:solidFill>
              </a:rPr>
              <a:t>y</a:t>
            </a:r>
            <a:r>
              <a:rPr lang="en-US" altLang="zh-CN" sz="2800" b="1">
                <a:solidFill>
                  <a:schemeClr val="hlink"/>
                </a:solidFill>
              </a:rPr>
              <a:t>’</a:t>
            </a:r>
            <a:endParaRPr lang="en-US" altLang="zh-CN">
              <a:solidFill>
                <a:schemeClr val="hlink"/>
              </a:solidFill>
            </a:endParaRPr>
          </a:p>
        </p:txBody>
      </p:sp>
      <p:sp>
        <p:nvSpPr>
          <p:cNvPr id="65" name="Line 67"/>
          <p:cNvSpPr>
            <a:spLocks noChangeShapeType="1"/>
          </p:cNvSpPr>
          <p:nvPr/>
        </p:nvSpPr>
        <p:spPr bwMode="auto">
          <a:xfrm>
            <a:off x="855663" y="2592388"/>
            <a:ext cx="0" cy="381000"/>
          </a:xfrm>
          <a:prstGeom prst="line">
            <a:avLst/>
          </a:prstGeom>
          <a:noFill/>
          <a:ln w="28575">
            <a:solidFill>
              <a:srgbClr val="333399"/>
            </a:solidFill>
            <a:round/>
            <a:headEnd/>
            <a:tailEnd/>
          </a:ln>
        </p:spPr>
        <p:txBody>
          <a:bodyPr wrap="none" anchor="ctr"/>
          <a:lstStyle/>
          <a:p>
            <a:endParaRPr lang="zh-CN" altLang="en-US"/>
          </a:p>
        </p:txBody>
      </p:sp>
      <p:sp>
        <p:nvSpPr>
          <p:cNvPr id="66" name="Line 68"/>
          <p:cNvSpPr>
            <a:spLocks noChangeShapeType="1"/>
          </p:cNvSpPr>
          <p:nvPr/>
        </p:nvSpPr>
        <p:spPr bwMode="auto">
          <a:xfrm>
            <a:off x="855663" y="2592388"/>
            <a:ext cx="3581400" cy="0"/>
          </a:xfrm>
          <a:prstGeom prst="line">
            <a:avLst/>
          </a:prstGeom>
          <a:noFill/>
          <a:ln w="28575">
            <a:solidFill>
              <a:srgbClr val="333399"/>
            </a:solidFill>
            <a:round/>
            <a:headEnd/>
            <a:tailEnd/>
          </a:ln>
        </p:spPr>
        <p:txBody>
          <a:bodyPr wrap="none" anchor="ctr"/>
          <a:lstStyle/>
          <a:p>
            <a:endParaRPr lang="zh-CN" altLang="en-US"/>
          </a:p>
        </p:txBody>
      </p:sp>
      <p:sp>
        <p:nvSpPr>
          <p:cNvPr id="67" name="Line 69"/>
          <p:cNvSpPr>
            <a:spLocks noChangeShapeType="1"/>
          </p:cNvSpPr>
          <p:nvPr/>
        </p:nvSpPr>
        <p:spPr bwMode="auto">
          <a:xfrm>
            <a:off x="4437063" y="2135188"/>
            <a:ext cx="0" cy="457200"/>
          </a:xfrm>
          <a:prstGeom prst="line">
            <a:avLst/>
          </a:prstGeom>
          <a:noFill/>
          <a:ln w="28575">
            <a:solidFill>
              <a:srgbClr val="333399"/>
            </a:solidFill>
            <a:round/>
            <a:headEnd/>
            <a:tailEnd/>
          </a:ln>
        </p:spPr>
        <p:txBody>
          <a:bodyPr wrap="none" anchor="ctr"/>
          <a:lstStyle/>
          <a:p>
            <a:endParaRPr lang="zh-CN" altLang="en-US"/>
          </a:p>
        </p:txBody>
      </p:sp>
      <p:sp>
        <p:nvSpPr>
          <p:cNvPr id="68" name="Text Box 70"/>
          <p:cNvSpPr txBox="1">
            <a:spLocks noChangeArrowheads="1"/>
          </p:cNvSpPr>
          <p:nvPr/>
        </p:nvSpPr>
        <p:spPr bwMode="auto">
          <a:xfrm>
            <a:off x="323850" y="1773238"/>
            <a:ext cx="455613" cy="579437"/>
          </a:xfrm>
          <a:prstGeom prst="rect">
            <a:avLst/>
          </a:prstGeom>
          <a:noFill/>
          <a:ln w="9525">
            <a:noFill/>
            <a:miter lim="800000"/>
            <a:headEnd/>
            <a:tailEnd/>
          </a:ln>
          <a:effectLst/>
        </p:spPr>
        <p:txBody>
          <a:bodyPr wrap="none">
            <a:spAutoFit/>
          </a:bodyPr>
          <a:lstStyle/>
          <a:p>
            <a:pPr>
              <a:defRPr/>
            </a:pPr>
            <a:r>
              <a:rPr lang="en-US" altLang="zh-CN" sz="3200" b="1" i="1">
                <a:solidFill>
                  <a:schemeClr val="tx2"/>
                </a:solidFill>
                <a:effectLst>
                  <a:outerShdw blurRad="38100" dist="38100" dir="2700000" algn="tl">
                    <a:srgbClr val="C0C0C0"/>
                  </a:outerShdw>
                </a:effectLst>
              </a:rPr>
              <a:t>ls</a:t>
            </a:r>
            <a:endParaRPr lang="en-US" altLang="zh-CN"/>
          </a:p>
        </p:txBody>
      </p:sp>
      <p:sp>
        <p:nvSpPr>
          <p:cNvPr id="69" name="Line 71"/>
          <p:cNvSpPr>
            <a:spLocks noChangeShapeType="1"/>
          </p:cNvSpPr>
          <p:nvPr/>
        </p:nvSpPr>
        <p:spPr bwMode="auto">
          <a:xfrm>
            <a:off x="5427663" y="2592388"/>
            <a:ext cx="381000" cy="0"/>
          </a:xfrm>
          <a:prstGeom prst="line">
            <a:avLst/>
          </a:prstGeom>
          <a:noFill/>
          <a:ln w="28575">
            <a:solidFill>
              <a:srgbClr val="333399"/>
            </a:solidFill>
            <a:round/>
            <a:headEnd/>
            <a:tailEnd/>
          </a:ln>
        </p:spPr>
        <p:txBody>
          <a:bodyPr wrap="none" anchor="ctr"/>
          <a:lstStyle/>
          <a:p>
            <a:endParaRPr lang="zh-CN" altLang="en-US"/>
          </a:p>
        </p:txBody>
      </p:sp>
      <p:sp>
        <p:nvSpPr>
          <p:cNvPr id="70" name="Line 72"/>
          <p:cNvSpPr>
            <a:spLocks noChangeShapeType="1"/>
          </p:cNvSpPr>
          <p:nvPr/>
        </p:nvSpPr>
        <p:spPr bwMode="auto">
          <a:xfrm>
            <a:off x="5808663" y="2135188"/>
            <a:ext cx="0" cy="457200"/>
          </a:xfrm>
          <a:prstGeom prst="line">
            <a:avLst/>
          </a:prstGeom>
          <a:noFill/>
          <a:ln w="28575">
            <a:solidFill>
              <a:srgbClr val="333399"/>
            </a:solidFill>
            <a:round/>
            <a:headEnd/>
            <a:tailEnd/>
          </a:ln>
        </p:spPr>
        <p:txBody>
          <a:bodyPr wrap="none" anchor="ctr"/>
          <a:lstStyle/>
          <a:p>
            <a:endParaRPr lang="zh-CN" altLang="en-US"/>
          </a:p>
        </p:txBody>
      </p:sp>
      <p:sp>
        <p:nvSpPr>
          <p:cNvPr id="71" name="Text Box 73"/>
          <p:cNvSpPr txBox="1">
            <a:spLocks noChangeArrowheads="1"/>
          </p:cNvSpPr>
          <p:nvPr/>
        </p:nvSpPr>
        <p:spPr bwMode="auto">
          <a:xfrm>
            <a:off x="6589713" y="2759075"/>
            <a:ext cx="361950" cy="519113"/>
          </a:xfrm>
          <a:prstGeom prst="rect">
            <a:avLst/>
          </a:prstGeom>
          <a:noFill/>
          <a:ln w="9525">
            <a:noFill/>
            <a:miter lim="800000"/>
            <a:headEnd/>
            <a:tailEnd/>
          </a:ln>
        </p:spPr>
        <p:txBody>
          <a:bodyPr wrap="none">
            <a:spAutoFit/>
          </a:bodyPr>
          <a:lstStyle/>
          <a:p>
            <a:r>
              <a:rPr lang="en-US" altLang="zh-CN" sz="2800" b="1">
                <a:solidFill>
                  <a:schemeClr val="hlink"/>
                </a:solidFill>
              </a:rPr>
              <a:t>2</a:t>
            </a:r>
            <a:endParaRPr lang="en-US" altLang="zh-CN">
              <a:solidFill>
                <a:schemeClr val="hlink"/>
              </a:solidFill>
            </a:endParaRPr>
          </a:p>
        </p:txBody>
      </p:sp>
      <p:sp>
        <p:nvSpPr>
          <p:cNvPr id="72" name="Line 74"/>
          <p:cNvSpPr>
            <a:spLocks noChangeShapeType="1"/>
          </p:cNvSpPr>
          <p:nvPr/>
        </p:nvSpPr>
        <p:spPr bwMode="auto">
          <a:xfrm>
            <a:off x="7180263" y="2973388"/>
            <a:ext cx="0" cy="457200"/>
          </a:xfrm>
          <a:prstGeom prst="line">
            <a:avLst/>
          </a:prstGeom>
          <a:noFill/>
          <a:ln w="28575">
            <a:solidFill>
              <a:srgbClr val="333399"/>
            </a:solidFill>
            <a:round/>
            <a:headEnd/>
            <a:tailEnd/>
          </a:ln>
        </p:spPr>
        <p:txBody>
          <a:bodyPr wrap="none" anchor="ctr"/>
          <a:lstStyle/>
          <a:p>
            <a:endParaRPr lang="zh-CN" altLang="en-US"/>
          </a:p>
        </p:txBody>
      </p:sp>
      <p:sp>
        <p:nvSpPr>
          <p:cNvPr id="73" name="Line 75"/>
          <p:cNvSpPr>
            <a:spLocks noChangeShapeType="1"/>
          </p:cNvSpPr>
          <p:nvPr/>
        </p:nvSpPr>
        <p:spPr bwMode="auto">
          <a:xfrm flipH="1">
            <a:off x="5808663" y="3430588"/>
            <a:ext cx="1371600" cy="0"/>
          </a:xfrm>
          <a:prstGeom prst="line">
            <a:avLst/>
          </a:prstGeom>
          <a:noFill/>
          <a:ln w="28575">
            <a:solidFill>
              <a:srgbClr val="333399"/>
            </a:solidFill>
            <a:round/>
            <a:headEnd/>
            <a:tailEnd/>
          </a:ln>
        </p:spPr>
        <p:txBody>
          <a:bodyPr wrap="none" anchor="ctr"/>
          <a:lstStyle/>
          <a:p>
            <a:endParaRPr lang="zh-CN" altLang="en-US"/>
          </a:p>
        </p:txBody>
      </p:sp>
      <p:sp>
        <p:nvSpPr>
          <p:cNvPr id="74" name="Line 76"/>
          <p:cNvSpPr>
            <a:spLocks noChangeShapeType="1"/>
          </p:cNvSpPr>
          <p:nvPr/>
        </p:nvSpPr>
        <p:spPr bwMode="auto">
          <a:xfrm>
            <a:off x="5808663" y="3430588"/>
            <a:ext cx="0" cy="381000"/>
          </a:xfrm>
          <a:prstGeom prst="line">
            <a:avLst/>
          </a:prstGeom>
          <a:noFill/>
          <a:ln w="28575">
            <a:solidFill>
              <a:srgbClr val="333399"/>
            </a:solidFill>
            <a:round/>
            <a:headEnd/>
            <a:tailEnd/>
          </a:ln>
        </p:spPr>
        <p:txBody>
          <a:bodyPr wrap="none" anchor="ctr"/>
          <a:lstStyle/>
          <a:p>
            <a:endParaRPr lang="zh-CN" altLang="en-US"/>
          </a:p>
        </p:txBody>
      </p:sp>
      <p:sp>
        <p:nvSpPr>
          <p:cNvPr id="75" name="Text Box 77"/>
          <p:cNvSpPr txBox="1">
            <a:spLocks noChangeArrowheads="1"/>
          </p:cNvSpPr>
          <p:nvPr/>
        </p:nvSpPr>
        <p:spPr bwMode="auto">
          <a:xfrm>
            <a:off x="7532688" y="3582988"/>
            <a:ext cx="866775" cy="519112"/>
          </a:xfrm>
          <a:prstGeom prst="rect">
            <a:avLst/>
          </a:prstGeom>
          <a:noFill/>
          <a:ln w="9525">
            <a:noFill/>
            <a:miter lim="800000"/>
            <a:headEnd/>
            <a:tailEnd/>
          </a:ln>
        </p:spPr>
        <p:txBody>
          <a:bodyPr wrap="none">
            <a:spAutoFit/>
          </a:bodyPr>
          <a:lstStyle/>
          <a:p>
            <a:r>
              <a:rPr lang="en-US" altLang="zh-CN" sz="2800" b="1">
                <a:solidFill>
                  <a:schemeClr val="hlink"/>
                </a:solidFill>
              </a:rPr>
              <a:t>1 ‘</a:t>
            </a:r>
            <a:r>
              <a:rPr lang="en-US" altLang="zh-CN" sz="2800" b="1" i="1">
                <a:solidFill>
                  <a:schemeClr val="hlink"/>
                </a:solidFill>
              </a:rPr>
              <a:t>x</a:t>
            </a:r>
            <a:r>
              <a:rPr lang="en-US" altLang="zh-CN" sz="2800" b="1">
                <a:solidFill>
                  <a:schemeClr val="hlink"/>
                </a:solidFill>
              </a:rPr>
              <a:t>’</a:t>
            </a:r>
            <a:endParaRPr lang="en-US" altLang="zh-CN">
              <a:solidFill>
                <a:schemeClr val="hlink"/>
              </a:solidFill>
            </a:endParaRPr>
          </a:p>
        </p:txBody>
      </p:sp>
      <p:sp>
        <p:nvSpPr>
          <p:cNvPr id="76" name="Text Box 78"/>
          <p:cNvSpPr txBox="1">
            <a:spLocks noChangeArrowheads="1"/>
          </p:cNvSpPr>
          <p:nvPr/>
        </p:nvSpPr>
        <p:spPr bwMode="auto">
          <a:xfrm>
            <a:off x="7332663" y="2682875"/>
            <a:ext cx="398462" cy="519113"/>
          </a:xfrm>
          <a:prstGeom prst="rect">
            <a:avLst/>
          </a:prstGeom>
          <a:noFill/>
          <a:ln w="28575">
            <a:noFill/>
            <a:miter lim="800000"/>
            <a:headEnd/>
            <a:tailEnd/>
          </a:ln>
        </p:spPr>
        <p:txBody>
          <a:bodyPr wrap="none">
            <a:spAutoFit/>
          </a:bodyPr>
          <a:lstStyle/>
          <a:p>
            <a:r>
              <a:rPr lang="en-US" altLang="zh-CN" sz="2800" b="1">
                <a:solidFill>
                  <a:srgbClr val="333399"/>
                </a:solidFill>
                <a:sym typeface="Symbol" pitchFamily="18" charset="2"/>
              </a:rPr>
              <a:t></a:t>
            </a:r>
            <a:endParaRPr lang="en-US" altLang="zh-CN"/>
          </a:p>
        </p:txBody>
      </p:sp>
      <p:sp>
        <p:nvSpPr>
          <p:cNvPr id="77" name="Text Box 79"/>
          <p:cNvSpPr txBox="1">
            <a:spLocks noChangeArrowheads="1"/>
          </p:cNvSpPr>
          <p:nvPr/>
        </p:nvSpPr>
        <p:spPr bwMode="auto">
          <a:xfrm>
            <a:off x="8305800" y="3521075"/>
            <a:ext cx="398463" cy="519113"/>
          </a:xfrm>
          <a:prstGeom prst="rect">
            <a:avLst/>
          </a:prstGeom>
          <a:noFill/>
          <a:ln w="28575">
            <a:noFill/>
            <a:miter lim="800000"/>
            <a:headEnd/>
            <a:tailEnd/>
          </a:ln>
        </p:spPr>
        <p:txBody>
          <a:bodyPr wrap="none">
            <a:spAutoFit/>
          </a:bodyPr>
          <a:lstStyle/>
          <a:p>
            <a:r>
              <a:rPr lang="en-US" altLang="zh-CN" sz="2800" b="1">
                <a:solidFill>
                  <a:srgbClr val="333399"/>
                </a:solidFill>
                <a:sym typeface="Symbol" pitchFamily="18" charset="2"/>
              </a:rPr>
              <a:t></a:t>
            </a:r>
            <a:endParaRPr lang="en-US" altLang="zh-CN"/>
          </a:p>
        </p:txBody>
      </p:sp>
      <p:sp>
        <p:nvSpPr>
          <p:cNvPr id="78" name="Line 80"/>
          <p:cNvSpPr>
            <a:spLocks noChangeShapeType="1"/>
          </p:cNvSpPr>
          <p:nvPr/>
        </p:nvSpPr>
        <p:spPr bwMode="auto">
          <a:xfrm>
            <a:off x="7858148" y="3571876"/>
            <a:ext cx="457200" cy="533400"/>
          </a:xfrm>
          <a:prstGeom prst="line">
            <a:avLst/>
          </a:prstGeom>
          <a:noFill/>
          <a:ln w="28575">
            <a:solidFill>
              <a:schemeClr val="tx2"/>
            </a:solidFill>
            <a:round/>
            <a:headEnd/>
            <a:tailEnd/>
          </a:ln>
        </p:spPr>
        <p:txBody>
          <a:bodyPr wrap="none" anchor="ctr"/>
          <a:lstStyle/>
          <a:p>
            <a:endParaRPr lang="zh-CN" altLang="en-US"/>
          </a:p>
        </p:txBody>
      </p:sp>
      <p:sp>
        <p:nvSpPr>
          <p:cNvPr id="79" name="Line 81"/>
          <p:cNvSpPr>
            <a:spLocks noChangeShapeType="1"/>
          </p:cNvSpPr>
          <p:nvPr/>
        </p:nvSpPr>
        <p:spPr bwMode="auto">
          <a:xfrm flipH="1">
            <a:off x="7858148" y="3571876"/>
            <a:ext cx="457200" cy="533400"/>
          </a:xfrm>
          <a:prstGeom prst="line">
            <a:avLst/>
          </a:prstGeom>
          <a:noFill/>
          <a:ln w="28575">
            <a:solidFill>
              <a:schemeClr val="tx2"/>
            </a:solidFill>
            <a:round/>
            <a:headEnd/>
            <a:tailEnd/>
          </a:ln>
        </p:spPr>
        <p:txBody>
          <a:bodyPr wrap="none" anchor="ctr"/>
          <a:lstStyle/>
          <a:p>
            <a:endParaRPr lang="zh-CN" altLang="en-US"/>
          </a:p>
        </p:txBody>
      </p:sp>
      <p:sp>
        <p:nvSpPr>
          <p:cNvPr id="80" name="Text Box 82"/>
          <p:cNvSpPr txBox="1">
            <a:spLocks noChangeArrowheads="1"/>
          </p:cNvSpPr>
          <p:nvPr/>
        </p:nvSpPr>
        <p:spPr bwMode="auto">
          <a:xfrm>
            <a:off x="6084888" y="3573463"/>
            <a:ext cx="717550" cy="519112"/>
          </a:xfrm>
          <a:prstGeom prst="rect">
            <a:avLst/>
          </a:prstGeom>
          <a:noFill/>
          <a:ln w="9525">
            <a:noFill/>
            <a:miter lim="800000"/>
            <a:headEnd/>
            <a:tailEnd/>
          </a:ln>
        </p:spPr>
        <p:txBody>
          <a:bodyPr wrap="none">
            <a:spAutoFit/>
          </a:bodyPr>
          <a:lstStyle/>
          <a:p>
            <a:r>
              <a:rPr lang="en-US" altLang="zh-CN" sz="2800" b="1">
                <a:solidFill>
                  <a:schemeClr val="hlink"/>
                </a:solidFill>
              </a:rPr>
              <a:t>0  1</a:t>
            </a:r>
            <a:endParaRPr lang="en-US" altLang="zh-CN">
              <a:solidFill>
                <a:schemeClr val="hlink"/>
              </a:solidFill>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fill="hold"/>
                                        <p:tgtEl>
                                          <p:spTgt spid="25"/>
                                        </p:tgtEl>
                                        <p:attrNameLst>
                                          <p:attrName>ppt_x</p:attrName>
                                        </p:attrNameLst>
                                      </p:cBhvr>
                                      <p:tavLst>
                                        <p:tav tm="0">
                                          <p:val>
                                            <p:strVal val="#ppt_x"/>
                                          </p:val>
                                        </p:tav>
                                        <p:tav tm="100000">
                                          <p:val>
                                            <p:strVal val="#ppt_x"/>
                                          </p:val>
                                        </p:tav>
                                      </p:tavLst>
                                    </p:anim>
                                    <p:anim calcmode="lin" valueType="num">
                                      <p:cBhvr additive="base">
                                        <p:cTn id="88" dur="50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ppt_x"/>
                                          </p:val>
                                        </p:tav>
                                        <p:tav tm="100000">
                                          <p:val>
                                            <p:strVal val="#ppt_x"/>
                                          </p:val>
                                        </p:tav>
                                      </p:tavLst>
                                    </p:anim>
                                    <p:anim calcmode="lin" valueType="num">
                                      <p:cBhvr additive="base">
                                        <p:cTn id="100" dur="500" fill="hold"/>
                                        <p:tgtEl>
                                          <p:spTgt spid="2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additive="base">
                                        <p:cTn id="107" dur="500" fill="hold"/>
                                        <p:tgtEl>
                                          <p:spTgt spid="30"/>
                                        </p:tgtEl>
                                        <p:attrNameLst>
                                          <p:attrName>ppt_x</p:attrName>
                                        </p:attrNameLst>
                                      </p:cBhvr>
                                      <p:tavLst>
                                        <p:tav tm="0">
                                          <p:val>
                                            <p:strVal val="#ppt_x"/>
                                          </p:val>
                                        </p:tav>
                                        <p:tav tm="100000">
                                          <p:val>
                                            <p:strVal val="#ppt_x"/>
                                          </p:val>
                                        </p:tav>
                                      </p:tavLst>
                                    </p:anim>
                                    <p:anim calcmode="lin" valueType="num">
                                      <p:cBhvr additive="base">
                                        <p:cTn id="108" dur="500" fill="hold"/>
                                        <p:tgtEl>
                                          <p:spTgt spid="3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 calcmode="lin" valueType="num">
                                      <p:cBhvr additive="base">
                                        <p:cTn id="111" dur="500" fill="hold"/>
                                        <p:tgtEl>
                                          <p:spTgt spid="31"/>
                                        </p:tgtEl>
                                        <p:attrNameLst>
                                          <p:attrName>ppt_x</p:attrName>
                                        </p:attrNameLst>
                                      </p:cBhvr>
                                      <p:tavLst>
                                        <p:tav tm="0">
                                          <p:val>
                                            <p:strVal val="#ppt_x"/>
                                          </p:val>
                                        </p:tav>
                                        <p:tav tm="100000">
                                          <p:val>
                                            <p:strVal val="#ppt_x"/>
                                          </p:val>
                                        </p:tav>
                                      </p:tavLst>
                                    </p:anim>
                                    <p:anim calcmode="lin" valueType="num">
                                      <p:cBhvr additive="base">
                                        <p:cTn id="112" dur="500" fill="hold"/>
                                        <p:tgtEl>
                                          <p:spTgt spid="3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 calcmode="lin" valueType="num">
                                      <p:cBhvr additive="base">
                                        <p:cTn id="115" dur="500" fill="hold"/>
                                        <p:tgtEl>
                                          <p:spTgt spid="32"/>
                                        </p:tgtEl>
                                        <p:attrNameLst>
                                          <p:attrName>ppt_x</p:attrName>
                                        </p:attrNameLst>
                                      </p:cBhvr>
                                      <p:tavLst>
                                        <p:tav tm="0">
                                          <p:val>
                                            <p:strVal val="#ppt_x"/>
                                          </p:val>
                                        </p:tav>
                                        <p:tav tm="100000">
                                          <p:val>
                                            <p:strVal val="#ppt_x"/>
                                          </p:val>
                                        </p:tav>
                                      </p:tavLst>
                                    </p:anim>
                                    <p:anim calcmode="lin" valueType="num">
                                      <p:cBhvr additive="base">
                                        <p:cTn id="116" dur="500" fill="hold"/>
                                        <p:tgtEl>
                                          <p:spTgt spid="32"/>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3"/>
                                        </p:tgtEl>
                                        <p:attrNameLst>
                                          <p:attrName>style.visibility</p:attrName>
                                        </p:attrNameLst>
                                      </p:cBhvr>
                                      <p:to>
                                        <p:strVal val="visible"/>
                                      </p:to>
                                    </p:set>
                                    <p:anim calcmode="lin" valueType="num">
                                      <p:cBhvr additive="base">
                                        <p:cTn id="119" dur="500" fill="hold"/>
                                        <p:tgtEl>
                                          <p:spTgt spid="33"/>
                                        </p:tgtEl>
                                        <p:attrNameLst>
                                          <p:attrName>ppt_x</p:attrName>
                                        </p:attrNameLst>
                                      </p:cBhvr>
                                      <p:tavLst>
                                        <p:tav tm="0">
                                          <p:val>
                                            <p:strVal val="#ppt_x"/>
                                          </p:val>
                                        </p:tav>
                                        <p:tav tm="100000">
                                          <p:val>
                                            <p:strVal val="#ppt_x"/>
                                          </p:val>
                                        </p:tav>
                                      </p:tavLst>
                                    </p:anim>
                                    <p:anim calcmode="lin" valueType="num">
                                      <p:cBhvr additive="base">
                                        <p:cTn id="120" dur="500" fill="hold"/>
                                        <p:tgtEl>
                                          <p:spTgt spid="3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4"/>
                                        </p:tgtEl>
                                        <p:attrNameLst>
                                          <p:attrName>style.visibility</p:attrName>
                                        </p:attrNameLst>
                                      </p:cBhvr>
                                      <p:to>
                                        <p:strVal val="visible"/>
                                      </p:to>
                                    </p:set>
                                    <p:anim calcmode="lin" valueType="num">
                                      <p:cBhvr additive="base">
                                        <p:cTn id="123" dur="500" fill="hold"/>
                                        <p:tgtEl>
                                          <p:spTgt spid="34"/>
                                        </p:tgtEl>
                                        <p:attrNameLst>
                                          <p:attrName>ppt_x</p:attrName>
                                        </p:attrNameLst>
                                      </p:cBhvr>
                                      <p:tavLst>
                                        <p:tav tm="0">
                                          <p:val>
                                            <p:strVal val="#ppt_x"/>
                                          </p:val>
                                        </p:tav>
                                        <p:tav tm="100000">
                                          <p:val>
                                            <p:strVal val="#ppt_x"/>
                                          </p:val>
                                        </p:tav>
                                      </p:tavLst>
                                    </p:anim>
                                    <p:anim calcmode="lin" valueType="num">
                                      <p:cBhvr additive="base">
                                        <p:cTn id="124" dur="500" fill="hold"/>
                                        <p:tgtEl>
                                          <p:spTgt spid="3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 calcmode="lin" valueType="num">
                                      <p:cBhvr additive="base">
                                        <p:cTn id="127" dur="500" fill="hold"/>
                                        <p:tgtEl>
                                          <p:spTgt spid="35"/>
                                        </p:tgtEl>
                                        <p:attrNameLst>
                                          <p:attrName>ppt_x</p:attrName>
                                        </p:attrNameLst>
                                      </p:cBhvr>
                                      <p:tavLst>
                                        <p:tav tm="0">
                                          <p:val>
                                            <p:strVal val="#ppt_x"/>
                                          </p:val>
                                        </p:tav>
                                        <p:tav tm="100000">
                                          <p:val>
                                            <p:strVal val="#ppt_x"/>
                                          </p:val>
                                        </p:tav>
                                      </p:tavLst>
                                    </p:anim>
                                    <p:anim calcmode="lin" valueType="num">
                                      <p:cBhvr additive="base">
                                        <p:cTn id="128" dur="500" fill="hold"/>
                                        <p:tgtEl>
                                          <p:spTgt spid="3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anim calcmode="lin" valueType="num">
                                      <p:cBhvr additive="base">
                                        <p:cTn id="131" dur="500" fill="hold"/>
                                        <p:tgtEl>
                                          <p:spTgt spid="36"/>
                                        </p:tgtEl>
                                        <p:attrNameLst>
                                          <p:attrName>ppt_x</p:attrName>
                                        </p:attrNameLst>
                                      </p:cBhvr>
                                      <p:tavLst>
                                        <p:tav tm="0">
                                          <p:val>
                                            <p:strVal val="#ppt_x"/>
                                          </p:val>
                                        </p:tav>
                                        <p:tav tm="100000">
                                          <p:val>
                                            <p:strVal val="#ppt_x"/>
                                          </p:val>
                                        </p:tav>
                                      </p:tavLst>
                                    </p:anim>
                                    <p:anim calcmode="lin" valueType="num">
                                      <p:cBhvr additive="base">
                                        <p:cTn id="132" dur="500" fill="hold"/>
                                        <p:tgtEl>
                                          <p:spTgt spid="36"/>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7"/>
                                        </p:tgtEl>
                                        <p:attrNameLst>
                                          <p:attrName>style.visibility</p:attrName>
                                        </p:attrNameLst>
                                      </p:cBhvr>
                                      <p:to>
                                        <p:strVal val="visible"/>
                                      </p:to>
                                    </p:set>
                                    <p:anim calcmode="lin" valueType="num">
                                      <p:cBhvr additive="base">
                                        <p:cTn id="135" dur="500" fill="hold"/>
                                        <p:tgtEl>
                                          <p:spTgt spid="37"/>
                                        </p:tgtEl>
                                        <p:attrNameLst>
                                          <p:attrName>ppt_x</p:attrName>
                                        </p:attrNameLst>
                                      </p:cBhvr>
                                      <p:tavLst>
                                        <p:tav tm="0">
                                          <p:val>
                                            <p:strVal val="#ppt_x"/>
                                          </p:val>
                                        </p:tav>
                                        <p:tav tm="100000">
                                          <p:val>
                                            <p:strVal val="#ppt_x"/>
                                          </p:val>
                                        </p:tav>
                                      </p:tavLst>
                                    </p:anim>
                                    <p:anim calcmode="lin" valueType="num">
                                      <p:cBhvr additive="base">
                                        <p:cTn id="136" dur="500" fill="hold"/>
                                        <p:tgtEl>
                                          <p:spTgt spid="37"/>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8"/>
                                        </p:tgtEl>
                                        <p:attrNameLst>
                                          <p:attrName>style.visibility</p:attrName>
                                        </p:attrNameLst>
                                      </p:cBhvr>
                                      <p:to>
                                        <p:strVal val="visible"/>
                                      </p:to>
                                    </p:set>
                                    <p:anim calcmode="lin" valueType="num">
                                      <p:cBhvr additive="base">
                                        <p:cTn id="139" dur="500" fill="hold"/>
                                        <p:tgtEl>
                                          <p:spTgt spid="38"/>
                                        </p:tgtEl>
                                        <p:attrNameLst>
                                          <p:attrName>ppt_x</p:attrName>
                                        </p:attrNameLst>
                                      </p:cBhvr>
                                      <p:tavLst>
                                        <p:tav tm="0">
                                          <p:val>
                                            <p:strVal val="#ppt_x"/>
                                          </p:val>
                                        </p:tav>
                                        <p:tav tm="100000">
                                          <p:val>
                                            <p:strVal val="#ppt_x"/>
                                          </p:val>
                                        </p:tav>
                                      </p:tavLst>
                                    </p:anim>
                                    <p:anim calcmode="lin" valueType="num">
                                      <p:cBhvr additive="base">
                                        <p:cTn id="140" dur="500" fill="hold"/>
                                        <p:tgtEl>
                                          <p:spTgt spid="38"/>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9"/>
                                        </p:tgtEl>
                                        <p:attrNameLst>
                                          <p:attrName>style.visibility</p:attrName>
                                        </p:attrNameLst>
                                      </p:cBhvr>
                                      <p:to>
                                        <p:strVal val="visible"/>
                                      </p:to>
                                    </p:set>
                                    <p:anim calcmode="lin" valueType="num">
                                      <p:cBhvr additive="base">
                                        <p:cTn id="143" dur="500" fill="hold"/>
                                        <p:tgtEl>
                                          <p:spTgt spid="39"/>
                                        </p:tgtEl>
                                        <p:attrNameLst>
                                          <p:attrName>ppt_x</p:attrName>
                                        </p:attrNameLst>
                                      </p:cBhvr>
                                      <p:tavLst>
                                        <p:tav tm="0">
                                          <p:val>
                                            <p:strVal val="#ppt_x"/>
                                          </p:val>
                                        </p:tav>
                                        <p:tav tm="100000">
                                          <p:val>
                                            <p:strVal val="#ppt_x"/>
                                          </p:val>
                                        </p:tav>
                                      </p:tavLst>
                                    </p:anim>
                                    <p:anim calcmode="lin" valueType="num">
                                      <p:cBhvr additive="base">
                                        <p:cTn id="144" dur="500" fill="hold"/>
                                        <p:tgtEl>
                                          <p:spTgt spid="39"/>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0"/>
                                        </p:tgtEl>
                                        <p:attrNameLst>
                                          <p:attrName>style.visibility</p:attrName>
                                        </p:attrNameLst>
                                      </p:cBhvr>
                                      <p:to>
                                        <p:strVal val="visible"/>
                                      </p:to>
                                    </p:set>
                                    <p:anim calcmode="lin" valueType="num">
                                      <p:cBhvr additive="base">
                                        <p:cTn id="147" dur="500" fill="hold"/>
                                        <p:tgtEl>
                                          <p:spTgt spid="40"/>
                                        </p:tgtEl>
                                        <p:attrNameLst>
                                          <p:attrName>ppt_x</p:attrName>
                                        </p:attrNameLst>
                                      </p:cBhvr>
                                      <p:tavLst>
                                        <p:tav tm="0">
                                          <p:val>
                                            <p:strVal val="#ppt_x"/>
                                          </p:val>
                                        </p:tav>
                                        <p:tav tm="100000">
                                          <p:val>
                                            <p:strVal val="#ppt_x"/>
                                          </p:val>
                                        </p:tav>
                                      </p:tavLst>
                                    </p:anim>
                                    <p:anim calcmode="lin" valueType="num">
                                      <p:cBhvr additive="base">
                                        <p:cTn id="148" dur="500" fill="hold"/>
                                        <p:tgtEl>
                                          <p:spTgt spid="40"/>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41"/>
                                        </p:tgtEl>
                                        <p:attrNameLst>
                                          <p:attrName>style.visibility</p:attrName>
                                        </p:attrNameLst>
                                      </p:cBhvr>
                                      <p:to>
                                        <p:strVal val="visible"/>
                                      </p:to>
                                    </p:set>
                                    <p:anim calcmode="lin" valueType="num">
                                      <p:cBhvr additive="base">
                                        <p:cTn id="151" dur="500" fill="hold"/>
                                        <p:tgtEl>
                                          <p:spTgt spid="41"/>
                                        </p:tgtEl>
                                        <p:attrNameLst>
                                          <p:attrName>ppt_x</p:attrName>
                                        </p:attrNameLst>
                                      </p:cBhvr>
                                      <p:tavLst>
                                        <p:tav tm="0">
                                          <p:val>
                                            <p:strVal val="#ppt_x"/>
                                          </p:val>
                                        </p:tav>
                                        <p:tav tm="100000">
                                          <p:val>
                                            <p:strVal val="#ppt_x"/>
                                          </p:val>
                                        </p:tav>
                                      </p:tavLst>
                                    </p:anim>
                                    <p:anim calcmode="lin" valueType="num">
                                      <p:cBhvr additive="base">
                                        <p:cTn id="152" dur="500" fill="hold"/>
                                        <p:tgtEl>
                                          <p:spTgt spid="41"/>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2"/>
                                        </p:tgtEl>
                                        <p:attrNameLst>
                                          <p:attrName>style.visibility</p:attrName>
                                        </p:attrNameLst>
                                      </p:cBhvr>
                                      <p:to>
                                        <p:strVal val="visible"/>
                                      </p:to>
                                    </p:set>
                                    <p:anim calcmode="lin" valueType="num">
                                      <p:cBhvr additive="base">
                                        <p:cTn id="155" dur="500" fill="hold"/>
                                        <p:tgtEl>
                                          <p:spTgt spid="42"/>
                                        </p:tgtEl>
                                        <p:attrNameLst>
                                          <p:attrName>ppt_x</p:attrName>
                                        </p:attrNameLst>
                                      </p:cBhvr>
                                      <p:tavLst>
                                        <p:tav tm="0">
                                          <p:val>
                                            <p:strVal val="#ppt_x"/>
                                          </p:val>
                                        </p:tav>
                                        <p:tav tm="100000">
                                          <p:val>
                                            <p:strVal val="#ppt_x"/>
                                          </p:val>
                                        </p:tav>
                                      </p:tavLst>
                                    </p:anim>
                                    <p:anim calcmode="lin" valueType="num">
                                      <p:cBhvr additive="base">
                                        <p:cTn id="156" dur="500" fill="hold"/>
                                        <p:tgtEl>
                                          <p:spTgt spid="42"/>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anim calcmode="lin" valueType="num">
                                      <p:cBhvr additive="base">
                                        <p:cTn id="159" dur="500" fill="hold"/>
                                        <p:tgtEl>
                                          <p:spTgt spid="43"/>
                                        </p:tgtEl>
                                        <p:attrNameLst>
                                          <p:attrName>ppt_x</p:attrName>
                                        </p:attrNameLst>
                                      </p:cBhvr>
                                      <p:tavLst>
                                        <p:tav tm="0">
                                          <p:val>
                                            <p:strVal val="#ppt_x"/>
                                          </p:val>
                                        </p:tav>
                                        <p:tav tm="100000">
                                          <p:val>
                                            <p:strVal val="#ppt_x"/>
                                          </p:val>
                                        </p:tav>
                                      </p:tavLst>
                                    </p:anim>
                                    <p:anim calcmode="lin" valueType="num">
                                      <p:cBhvr additive="base">
                                        <p:cTn id="160" dur="500" fill="hold"/>
                                        <p:tgtEl>
                                          <p:spTgt spid="43"/>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44"/>
                                        </p:tgtEl>
                                        <p:attrNameLst>
                                          <p:attrName>style.visibility</p:attrName>
                                        </p:attrNameLst>
                                      </p:cBhvr>
                                      <p:to>
                                        <p:strVal val="visible"/>
                                      </p:to>
                                    </p:set>
                                    <p:anim calcmode="lin" valueType="num">
                                      <p:cBhvr additive="base">
                                        <p:cTn id="163" dur="500" fill="hold"/>
                                        <p:tgtEl>
                                          <p:spTgt spid="44"/>
                                        </p:tgtEl>
                                        <p:attrNameLst>
                                          <p:attrName>ppt_x</p:attrName>
                                        </p:attrNameLst>
                                      </p:cBhvr>
                                      <p:tavLst>
                                        <p:tav tm="0">
                                          <p:val>
                                            <p:strVal val="#ppt_x"/>
                                          </p:val>
                                        </p:tav>
                                        <p:tav tm="100000">
                                          <p:val>
                                            <p:strVal val="#ppt_x"/>
                                          </p:val>
                                        </p:tav>
                                      </p:tavLst>
                                    </p:anim>
                                    <p:anim calcmode="lin" valueType="num">
                                      <p:cBhvr additive="base">
                                        <p:cTn id="164" dur="500" fill="hold"/>
                                        <p:tgtEl>
                                          <p:spTgt spid="4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45"/>
                                        </p:tgtEl>
                                        <p:attrNameLst>
                                          <p:attrName>style.visibility</p:attrName>
                                        </p:attrNameLst>
                                      </p:cBhvr>
                                      <p:to>
                                        <p:strVal val="visible"/>
                                      </p:to>
                                    </p:set>
                                    <p:anim calcmode="lin" valueType="num">
                                      <p:cBhvr additive="base">
                                        <p:cTn id="167" dur="500" fill="hold"/>
                                        <p:tgtEl>
                                          <p:spTgt spid="45"/>
                                        </p:tgtEl>
                                        <p:attrNameLst>
                                          <p:attrName>ppt_x</p:attrName>
                                        </p:attrNameLst>
                                      </p:cBhvr>
                                      <p:tavLst>
                                        <p:tav tm="0">
                                          <p:val>
                                            <p:strVal val="#ppt_x"/>
                                          </p:val>
                                        </p:tav>
                                        <p:tav tm="100000">
                                          <p:val>
                                            <p:strVal val="#ppt_x"/>
                                          </p:val>
                                        </p:tav>
                                      </p:tavLst>
                                    </p:anim>
                                    <p:anim calcmode="lin" valueType="num">
                                      <p:cBhvr additive="base">
                                        <p:cTn id="168" dur="500" fill="hold"/>
                                        <p:tgtEl>
                                          <p:spTgt spid="45"/>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6"/>
                                        </p:tgtEl>
                                        <p:attrNameLst>
                                          <p:attrName>style.visibility</p:attrName>
                                        </p:attrNameLst>
                                      </p:cBhvr>
                                      <p:to>
                                        <p:strVal val="visible"/>
                                      </p:to>
                                    </p:set>
                                    <p:anim calcmode="lin" valueType="num">
                                      <p:cBhvr additive="base">
                                        <p:cTn id="171" dur="500" fill="hold"/>
                                        <p:tgtEl>
                                          <p:spTgt spid="46"/>
                                        </p:tgtEl>
                                        <p:attrNameLst>
                                          <p:attrName>ppt_x</p:attrName>
                                        </p:attrNameLst>
                                      </p:cBhvr>
                                      <p:tavLst>
                                        <p:tav tm="0">
                                          <p:val>
                                            <p:strVal val="#ppt_x"/>
                                          </p:val>
                                        </p:tav>
                                        <p:tav tm="100000">
                                          <p:val>
                                            <p:strVal val="#ppt_x"/>
                                          </p:val>
                                        </p:tav>
                                      </p:tavLst>
                                    </p:anim>
                                    <p:anim calcmode="lin" valueType="num">
                                      <p:cBhvr additive="base">
                                        <p:cTn id="172" dur="500" fill="hold"/>
                                        <p:tgtEl>
                                          <p:spTgt spid="46"/>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47"/>
                                        </p:tgtEl>
                                        <p:attrNameLst>
                                          <p:attrName>style.visibility</p:attrName>
                                        </p:attrNameLst>
                                      </p:cBhvr>
                                      <p:to>
                                        <p:strVal val="visible"/>
                                      </p:to>
                                    </p:set>
                                    <p:anim calcmode="lin" valueType="num">
                                      <p:cBhvr additive="base">
                                        <p:cTn id="175" dur="500" fill="hold"/>
                                        <p:tgtEl>
                                          <p:spTgt spid="47"/>
                                        </p:tgtEl>
                                        <p:attrNameLst>
                                          <p:attrName>ppt_x</p:attrName>
                                        </p:attrNameLst>
                                      </p:cBhvr>
                                      <p:tavLst>
                                        <p:tav tm="0">
                                          <p:val>
                                            <p:strVal val="#ppt_x"/>
                                          </p:val>
                                        </p:tav>
                                        <p:tav tm="100000">
                                          <p:val>
                                            <p:strVal val="#ppt_x"/>
                                          </p:val>
                                        </p:tav>
                                      </p:tavLst>
                                    </p:anim>
                                    <p:anim calcmode="lin" valueType="num">
                                      <p:cBhvr additive="base">
                                        <p:cTn id="176" dur="500" fill="hold"/>
                                        <p:tgtEl>
                                          <p:spTgt spid="47"/>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48"/>
                                        </p:tgtEl>
                                        <p:attrNameLst>
                                          <p:attrName>style.visibility</p:attrName>
                                        </p:attrNameLst>
                                      </p:cBhvr>
                                      <p:to>
                                        <p:strVal val="visible"/>
                                      </p:to>
                                    </p:set>
                                    <p:anim calcmode="lin" valueType="num">
                                      <p:cBhvr additive="base">
                                        <p:cTn id="179" dur="500" fill="hold"/>
                                        <p:tgtEl>
                                          <p:spTgt spid="48"/>
                                        </p:tgtEl>
                                        <p:attrNameLst>
                                          <p:attrName>ppt_x</p:attrName>
                                        </p:attrNameLst>
                                      </p:cBhvr>
                                      <p:tavLst>
                                        <p:tav tm="0">
                                          <p:val>
                                            <p:strVal val="#ppt_x"/>
                                          </p:val>
                                        </p:tav>
                                        <p:tav tm="100000">
                                          <p:val>
                                            <p:strVal val="#ppt_x"/>
                                          </p:val>
                                        </p:tav>
                                      </p:tavLst>
                                    </p:anim>
                                    <p:anim calcmode="lin" valueType="num">
                                      <p:cBhvr additive="base">
                                        <p:cTn id="180" dur="500" fill="hold"/>
                                        <p:tgtEl>
                                          <p:spTgt spid="48"/>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49"/>
                                        </p:tgtEl>
                                        <p:attrNameLst>
                                          <p:attrName>style.visibility</p:attrName>
                                        </p:attrNameLst>
                                      </p:cBhvr>
                                      <p:to>
                                        <p:strVal val="visible"/>
                                      </p:to>
                                    </p:set>
                                    <p:anim calcmode="lin" valueType="num">
                                      <p:cBhvr additive="base">
                                        <p:cTn id="183" dur="500" fill="hold"/>
                                        <p:tgtEl>
                                          <p:spTgt spid="49"/>
                                        </p:tgtEl>
                                        <p:attrNameLst>
                                          <p:attrName>ppt_x</p:attrName>
                                        </p:attrNameLst>
                                      </p:cBhvr>
                                      <p:tavLst>
                                        <p:tav tm="0">
                                          <p:val>
                                            <p:strVal val="#ppt_x"/>
                                          </p:val>
                                        </p:tav>
                                        <p:tav tm="100000">
                                          <p:val>
                                            <p:strVal val="#ppt_x"/>
                                          </p:val>
                                        </p:tav>
                                      </p:tavLst>
                                    </p:anim>
                                    <p:anim calcmode="lin" valueType="num">
                                      <p:cBhvr additive="base">
                                        <p:cTn id="184" dur="500" fill="hold"/>
                                        <p:tgtEl>
                                          <p:spTgt spid="49"/>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50"/>
                                        </p:tgtEl>
                                        <p:attrNameLst>
                                          <p:attrName>style.visibility</p:attrName>
                                        </p:attrNameLst>
                                      </p:cBhvr>
                                      <p:to>
                                        <p:strVal val="visible"/>
                                      </p:to>
                                    </p:set>
                                    <p:anim calcmode="lin" valueType="num">
                                      <p:cBhvr additive="base">
                                        <p:cTn id="187" dur="500" fill="hold"/>
                                        <p:tgtEl>
                                          <p:spTgt spid="50"/>
                                        </p:tgtEl>
                                        <p:attrNameLst>
                                          <p:attrName>ppt_x</p:attrName>
                                        </p:attrNameLst>
                                      </p:cBhvr>
                                      <p:tavLst>
                                        <p:tav tm="0">
                                          <p:val>
                                            <p:strVal val="#ppt_x"/>
                                          </p:val>
                                        </p:tav>
                                        <p:tav tm="100000">
                                          <p:val>
                                            <p:strVal val="#ppt_x"/>
                                          </p:val>
                                        </p:tav>
                                      </p:tavLst>
                                    </p:anim>
                                    <p:anim calcmode="lin" valueType="num">
                                      <p:cBhvr additive="base">
                                        <p:cTn id="188" dur="500" fill="hold"/>
                                        <p:tgtEl>
                                          <p:spTgt spid="50"/>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51"/>
                                        </p:tgtEl>
                                        <p:attrNameLst>
                                          <p:attrName>style.visibility</p:attrName>
                                        </p:attrNameLst>
                                      </p:cBhvr>
                                      <p:to>
                                        <p:strVal val="visible"/>
                                      </p:to>
                                    </p:set>
                                    <p:anim calcmode="lin" valueType="num">
                                      <p:cBhvr additive="base">
                                        <p:cTn id="191" dur="500" fill="hold"/>
                                        <p:tgtEl>
                                          <p:spTgt spid="51"/>
                                        </p:tgtEl>
                                        <p:attrNameLst>
                                          <p:attrName>ppt_x</p:attrName>
                                        </p:attrNameLst>
                                      </p:cBhvr>
                                      <p:tavLst>
                                        <p:tav tm="0">
                                          <p:val>
                                            <p:strVal val="#ppt_x"/>
                                          </p:val>
                                        </p:tav>
                                        <p:tav tm="100000">
                                          <p:val>
                                            <p:strVal val="#ppt_x"/>
                                          </p:val>
                                        </p:tav>
                                      </p:tavLst>
                                    </p:anim>
                                    <p:anim calcmode="lin" valueType="num">
                                      <p:cBhvr additive="base">
                                        <p:cTn id="192" dur="500" fill="hold"/>
                                        <p:tgtEl>
                                          <p:spTgt spid="51"/>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52"/>
                                        </p:tgtEl>
                                        <p:attrNameLst>
                                          <p:attrName>style.visibility</p:attrName>
                                        </p:attrNameLst>
                                      </p:cBhvr>
                                      <p:to>
                                        <p:strVal val="visible"/>
                                      </p:to>
                                    </p:set>
                                    <p:anim calcmode="lin" valueType="num">
                                      <p:cBhvr additive="base">
                                        <p:cTn id="195" dur="500" fill="hold"/>
                                        <p:tgtEl>
                                          <p:spTgt spid="52"/>
                                        </p:tgtEl>
                                        <p:attrNameLst>
                                          <p:attrName>ppt_x</p:attrName>
                                        </p:attrNameLst>
                                      </p:cBhvr>
                                      <p:tavLst>
                                        <p:tav tm="0">
                                          <p:val>
                                            <p:strVal val="#ppt_x"/>
                                          </p:val>
                                        </p:tav>
                                        <p:tav tm="100000">
                                          <p:val>
                                            <p:strVal val="#ppt_x"/>
                                          </p:val>
                                        </p:tav>
                                      </p:tavLst>
                                    </p:anim>
                                    <p:anim calcmode="lin" valueType="num">
                                      <p:cBhvr additive="base">
                                        <p:cTn id="196" dur="500" fill="hold"/>
                                        <p:tgtEl>
                                          <p:spTgt spid="52"/>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53"/>
                                        </p:tgtEl>
                                        <p:attrNameLst>
                                          <p:attrName>style.visibility</p:attrName>
                                        </p:attrNameLst>
                                      </p:cBhvr>
                                      <p:to>
                                        <p:strVal val="visible"/>
                                      </p:to>
                                    </p:set>
                                    <p:anim calcmode="lin" valueType="num">
                                      <p:cBhvr additive="base">
                                        <p:cTn id="199" dur="500" fill="hold"/>
                                        <p:tgtEl>
                                          <p:spTgt spid="53"/>
                                        </p:tgtEl>
                                        <p:attrNameLst>
                                          <p:attrName>ppt_x</p:attrName>
                                        </p:attrNameLst>
                                      </p:cBhvr>
                                      <p:tavLst>
                                        <p:tav tm="0">
                                          <p:val>
                                            <p:strVal val="#ppt_x"/>
                                          </p:val>
                                        </p:tav>
                                        <p:tav tm="100000">
                                          <p:val>
                                            <p:strVal val="#ppt_x"/>
                                          </p:val>
                                        </p:tav>
                                      </p:tavLst>
                                    </p:anim>
                                    <p:anim calcmode="lin" valueType="num">
                                      <p:cBhvr additive="base">
                                        <p:cTn id="200" dur="500" fill="hold"/>
                                        <p:tgtEl>
                                          <p:spTgt spid="53"/>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54"/>
                                        </p:tgtEl>
                                        <p:attrNameLst>
                                          <p:attrName>style.visibility</p:attrName>
                                        </p:attrNameLst>
                                      </p:cBhvr>
                                      <p:to>
                                        <p:strVal val="visible"/>
                                      </p:to>
                                    </p:set>
                                    <p:anim calcmode="lin" valueType="num">
                                      <p:cBhvr additive="base">
                                        <p:cTn id="203" dur="500" fill="hold"/>
                                        <p:tgtEl>
                                          <p:spTgt spid="54"/>
                                        </p:tgtEl>
                                        <p:attrNameLst>
                                          <p:attrName>ppt_x</p:attrName>
                                        </p:attrNameLst>
                                      </p:cBhvr>
                                      <p:tavLst>
                                        <p:tav tm="0">
                                          <p:val>
                                            <p:strVal val="#ppt_x"/>
                                          </p:val>
                                        </p:tav>
                                        <p:tav tm="100000">
                                          <p:val>
                                            <p:strVal val="#ppt_x"/>
                                          </p:val>
                                        </p:tav>
                                      </p:tavLst>
                                    </p:anim>
                                    <p:anim calcmode="lin" valueType="num">
                                      <p:cBhvr additive="base">
                                        <p:cTn id="204" dur="500" fill="hold"/>
                                        <p:tgtEl>
                                          <p:spTgt spid="54"/>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55"/>
                                        </p:tgtEl>
                                        <p:attrNameLst>
                                          <p:attrName>style.visibility</p:attrName>
                                        </p:attrNameLst>
                                      </p:cBhvr>
                                      <p:to>
                                        <p:strVal val="visible"/>
                                      </p:to>
                                    </p:set>
                                    <p:anim calcmode="lin" valueType="num">
                                      <p:cBhvr additive="base">
                                        <p:cTn id="207" dur="500" fill="hold"/>
                                        <p:tgtEl>
                                          <p:spTgt spid="55"/>
                                        </p:tgtEl>
                                        <p:attrNameLst>
                                          <p:attrName>ppt_x</p:attrName>
                                        </p:attrNameLst>
                                      </p:cBhvr>
                                      <p:tavLst>
                                        <p:tav tm="0">
                                          <p:val>
                                            <p:strVal val="#ppt_x"/>
                                          </p:val>
                                        </p:tav>
                                        <p:tav tm="100000">
                                          <p:val>
                                            <p:strVal val="#ppt_x"/>
                                          </p:val>
                                        </p:tav>
                                      </p:tavLst>
                                    </p:anim>
                                    <p:anim calcmode="lin" valueType="num">
                                      <p:cBhvr additive="base">
                                        <p:cTn id="208" dur="500" fill="hold"/>
                                        <p:tgtEl>
                                          <p:spTgt spid="55"/>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56"/>
                                        </p:tgtEl>
                                        <p:attrNameLst>
                                          <p:attrName>style.visibility</p:attrName>
                                        </p:attrNameLst>
                                      </p:cBhvr>
                                      <p:to>
                                        <p:strVal val="visible"/>
                                      </p:to>
                                    </p:set>
                                    <p:anim calcmode="lin" valueType="num">
                                      <p:cBhvr additive="base">
                                        <p:cTn id="211" dur="500" fill="hold"/>
                                        <p:tgtEl>
                                          <p:spTgt spid="56"/>
                                        </p:tgtEl>
                                        <p:attrNameLst>
                                          <p:attrName>ppt_x</p:attrName>
                                        </p:attrNameLst>
                                      </p:cBhvr>
                                      <p:tavLst>
                                        <p:tav tm="0">
                                          <p:val>
                                            <p:strVal val="#ppt_x"/>
                                          </p:val>
                                        </p:tav>
                                        <p:tav tm="100000">
                                          <p:val>
                                            <p:strVal val="#ppt_x"/>
                                          </p:val>
                                        </p:tav>
                                      </p:tavLst>
                                    </p:anim>
                                    <p:anim calcmode="lin" valueType="num">
                                      <p:cBhvr additive="base">
                                        <p:cTn id="212" dur="500" fill="hold"/>
                                        <p:tgtEl>
                                          <p:spTgt spid="56"/>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57"/>
                                        </p:tgtEl>
                                        <p:attrNameLst>
                                          <p:attrName>style.visibility</p:attrName>
                                        </p:attrNameLst>
                                      </p:cBhvr>
                                      <p:to>
                                        <p:strVal val="visible"/>
                                      </p:to>
                                    </p:set>
                                    <p:anim calcmode="lin" valueType="num">
                                      <p:cBhvr additive="base">
                                        <p:cTn id="215" dur="500" fill="hold"/>
                                        <p:tgtEl>
                                          <p:spTgt spid="57"/>
                                        </p:tgtEl>
                                        <p:attrNameLst>
                                          <p:attrName>ppt_x</p:attrName>
                                        </p:attrNameLst>
                                      </p:cBhvr>
                                      <p:tavLst>
                                        <p:tav tm="0">
                                          <p:val>
                                            <p:strVal val="#ppt_x"/>
                                          </p:val>
                                        </p:tav>
                                        <p:tav tm="100000">
                                          <p:val>
                                            <p:strVal val="#ppt_x"/>
                                          </p:val>
                                        </p:tav>
                                      </p:tavLst>
                                    </p:anim>
                                    <p:anim calcmode="lin" valueType="num">
                                      <p:cBhvr additive="base">
                                        <p:cTn id="216" dur="500" fill="hold"/>
                                        <p:tgtEl>
                                          <p:spTgt spid="57"/>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59"/>
                                        </p:tgtEl>
                                        <p:attrNameLst>
                                          <p:attrName>style.visibility</p:attrName>
                                        </p:attrNameLst>
                                      </p:cBhvr>
                                      <p:to>
                                        <p:strVal val="visible"/>
                                      </p:to>
                                    </p:set>
                                    <p:anim calcmode="lin" valueType="num">
                                      <p:cBhvr additive="base">
                                        <p:cTn id="223" dur="500" fill="hold"/>
                                        <p:tgtEl>
                                          <p:spTgt spid="59"/>
                                        </p:tgtEl>
                                        <p:attrNameLst>
                                          <p:attrName>ppt_x</p:attrName>
                                        </p:attrNameLst>
                                      </p:cBhvr>
                                      <p:tavLst>
                                        <p:tav tm="0">
                                          <p:val>
                                            <p:strVal val="#ppt_x"/>
                                          </p:val>
                                        </p:tav>
                                        <p:tav tm="100000">
                                          <p:val>
                                            <p:strVal val="#ppt_x"/>
                                          </p:val>
                                        </p:tav>
                                      </p:tavLst>
                                    </p:anim>
                                    <p:anim calcmode="lin" valueType="num">
                                      <p:cBhvr additive="base">
                                        <p:cTn id="224" dur="500" fill="hold"/>
                                        <p:tgtEl>
                                          <p:spTgt spid="59"/>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60"/>
                                        </p:tgtEl>
                                        <p:attrNameLst>
                                          <p:attrName>style.visibility</p:attrName>
                                        </p:attrNameLst>
                                      </p:cBhvr>
                                      <p:to>
                                        <p:strVal val="visible"/>
                                      </p:to>
                                    </p:set>
                                    <p:anim calcmode="lin" valueType="num">
                                      <p:cBhvr additive="base">
                                        <p:cTn id="227" dur="500" fill="hold"/>
                                        <p:tgtEl>
                                          <p:spTgt spid="60"/>
                                        </p:tgtEl>
                                        <p:attrNameLst>
                                          <p:attrName>ppt_x</p:attrName>
                                        </p:attrNameLst>
                                      </p:cBhvr>
                                      <p:tavLst>
                                        <p:tav tm="0">
                                          <p:val>
                                            <p:strVal val="#ppt_x"/>
                                          </p:val>
                                        </p:tav>
                                        <p:tav tm="100000">
                                          <p:val>
                                            <p:strVal val="#ppt_x"/>
                                          </p:val>
                                        </p:tav>
                                      </p:tavLst>
                                    </p:anim>
                                    <p:anim calcmode="lin" valueType="num">
                                      <p:cBhvr additive="base">
                                        <p:cTn id="228" dur="500" fill="hold"/>
                                        <p:tgtEl>
                                          <p:spTgt spid="60"/>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61"/>
                                        </p:tgtEl>
                                        <p:attrNameLst>
                                          <p:attrName>style.visibility</p:attrName>
                                        </p:attrNameLst>
                                      </p:cBhvr>
                                      <p:to>
                                        <p:strVal val="visible"/>
                                      </p:to>
                                    </p:set>
                                    <p:anim calcmode="lin" valueType="num">
                                      <p:cBhvr additive="base">
                                        <p:cTn id="231" dur="500" fill="hold"/>
                                        <p:tgtEl>
                                          <p:spTgt spid="61"/>
                                        </p:tgtEl>
                                        <p:attrNameLst>
                                          <p:attrName>ppt_x</p:attrName>
                                        </p:attrNameLst>
                                      </p:cBhvr>
                                      <p:tavLst>
                                        <p:tav tm="0">
                                          <p:val>
                                            <p:strVal val="#ppt_x"/>
                                          </p:val>
                                        </p:tav>
                                        <p:tav tm="100000">
                                          <p:val>
                                            <p:strVal val="#ppt_x"/>
                                          </p:val>
                                        </p:tav>
                                      </p:tavLst>
                                    </p:anim>
                                    <p:anim calcmode="lin" valueType="num">
                                      <p:cBhvr additive="base">
                                        <p:cTn id="232" dur="500" fill="hold"/>
                                        <p:tgtEl>
                                          <p:spTgt spid="61"/>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64"/>
                                        </p:tgtEl>
                                        <p:attrNameLst>
                                          <p:attrName>style.visibility</p:attrName>
                                        </p:attrNameLst>
                                      </p:cBhvr>
                                      <p:to>
                                        <p:strVal val="visible"/>
                                      </p:to>
                                    </p:set>
                                    <p:anim calcmode="lin" valueType="num">
                                      <p:cBhvr additive="base">
                                        <p:cTn id="235" dur="500" fill="hold"/>
                                        <p:tgtEl>
                                          <p:spTgt spid="64"/>
                                        </p:tgtEl>
                                        <p:attrNameLst>
                                          <p:attrName>ppt_x</p:attrName>
                                        </p:attrNameLst>
                                      </p:cBhvr>
                                      <p:tavLst>
                                        <p:tav tm="0">
                                          <p:val>
                                            <p:strVal val="#ppt_x"/>
                                          </p:val>
                                        </p:tav>
                                        <p:tav tm="100000">
                                          <p:val>
                                            <p:strVal val="#ppt_x"/>
                                          </p:val>
                                        </p:tav>
                                      </p:tavLst>
                                    </p:anim>
                                    <p:anim calcmode="lin" valueType="num">
                                      <p:cBhvr additive="base">
                                        <p:cTn id="236" dur="500" fill="hold"/>
                                        <p:tgtEl>
                                          <p:spTgt spid="64"/>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65"/>
                                        </p:tgtEl>
                                        <p:attrNameLst>
                                          <p:attrName>style.visibility</p:attrName>
                                        </p:attrNameLst>
                                      </p:cBhvr>
                                      <p:to>
                                        <p:strVal val="visible"/>
                                      </p:to>
                                    </p:set>
                                    <p:anim calcmode="lin" valueType="num">
                                      <p:cBhvr additive="base">
                                        <p:cTn id="239" dur="500" fill="hold"/>
                                        <p:tgtEl>
                                          <p:spTgt spid="65"/>
                                        </p:tgtEl>
                                        <p:attrNameLst>
                                          <p:attrName>ppt_x</p:attrName>
                                        </p:attrNameLst>
                                      </p:cBhvr>
                                      <p:tavLst>
                                        <p:tav tm="0">
                                          <p:val>
                                            <p:strVal val="#ppt_x"/>
                                          </p:val>
                                        </p:tav>
                                        <p:tav tm="100000">
                                          <p:val>
                                            <p:strVal val="#ppt_x"/>
                                          </p:val>
                                        </p:tav>
                                      </p:tavLst>
                                    </p:anim>
                                    <p:anim calcmode="lin" valueType="num">
                                      <p:cBhvr additive="base">
                                        <p:cTn id="240" dur="500" fill="hold"/>
                                        <p:tgtEl>
                                          <p:spTgt spid="65"/>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66"/>
                                        </p:tgtEl>
                                        <p:attrNameLst>
                                          <p:attrName>style.visibility</p:attrName>
                                        </p:attrNameLst>
                                      </p:cBhvr>
                                      <p:to>
                                        <p:strVal val="visible"/>
                                      </p:to>
                                    </p:set>
                                    <p:anim calcmode="lin" valueType="num">
                                      <p:cBhvr additive="base">
                                        <p:cTn id="243" dur="500" fill="hold"/>
                                        <p:tgtEl>
                                          <p:spTgt spid="66"/>
                                        </p:tgtEl>
                                        <p:attrNameLst>
                                          <p:attrName>ppt_x</p:attrName>
                                        </p:attrNameLst>
                                      </p:cBhvr>
                                      <p:tavLst>
                                        <p:tav tm="0">
                                          <p:val>
                                            <p:strVal val="#ppt_x"/>
                                          </p:val>
                                        </p:tav>
                                        <p:tav tm="100000">
                                          <p:val>
                                            <p:strVal val="#ppt_x"/>
                                          </p:val>
                                        </p:tav>
                                      </p:tavLst>
                                    </p:anim>
                                    <p:anim calcmode="lin" valueType="num">
                                      <p:cBhvr additive="base">
                                        <p:cTn id="244" dur="500" fill="hold"/>
                                        <p:tgtEl>
                                          <p:spTgt spid="66"/>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67"/>
                                        </p:tgtEl>
                                        <p:attrNameLst>
                                          <p:attrName>style.visibility</p:attrName>
                                        </p:attrNameLst>
                                      </p:cBhvr>
                                      <p:to>
                                        <p:strVal val="visible"/>
                                      </p:to>
                                    </p:set>
                                    <p:anim calcmode="lin" valueType="num">
                                      <p:cBhvr additive="base">
                                        <p:cTn id="247" dur="500" fill="hold"/>
                                        <p:tgtEl>
                                          <p:spTgt spid="67"/>
                                        </p:tgtEl>
                                        <p:attrNameLst>
                                          <p:attrName>ppt_x</p:attrName>
                                        </p:attrNameLst>
                                      </p:cBhvr>
                                      <p:tavLst>
                                        <p:tav tm="0">
                                          <p:val>
                                            <p:strVal val="#ppt_x"/>
                                          </p:val>
                                        </p:tav>
                                        <p:tav tm="100000">
                                          <p:val>
                                            <p:strVal val="#ppt_x"/>
                                          </p:val>
                                        </p:tav>
                                      </p:tavLst>
                                    </p:anim>
                                    <p:anim calcmode="lin" valueType="num">
                                      <p:cBhvr additive="base">
                                        <p:cTn id="248" dur="500" fill="hold"/>
                                        <p:tgtEl>
                                          <p:spTgt spid="67"/>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68"/>
                                        </p:tgtEl>
                                        <p:attrNameLst>
                                          <p:attrName>style.visibility</p:attrName>
                                        </p:attrNameLst>
                                      </p:cBhvr>
                                      <p:to>
                                        <p:strVal val="visible"/>
                                      </p:to>
                                    </p:set>
                                    <p:anim calcmode="lin" valueType="num">
                                      <p:cBhvr additive="base">
                                        <p:cTn id="251" dur="500" fill="hold"/>
                                        <p:tgtEl>
                                          <p:spTgt spid="68"/>
                                        </p:tgtEl>
                                        <p:attrNameLst>
                                          <p:attrName>ppt_x</p:attrName>
                                        </p:attrNameLst>
                                      </p:cBhvr>
                                      <p:tavLst>
                                        <p:tav tm="0">
                                          <p:val>
                                            <p:strVal val="#ppt_x"/>
                                          </p:val>
                                        </p:tav>
                                        <p:tav tm="100000">
                                          <p:val>
                                            <p:strVal val="#ppt_x"/>
                                          </p:val>
                                        </p:tav>
                                      </p:tavLst>
                                    </p:anim>
                                    <p:anim calcmode="lin" valueType="num">
                                      <p:cBhvr additive="base">
                                        <p:cTn id="252" dur="500" fill="hold"/>
                                        <p:tgtEl>
                                          <p:spTgt spid="68"/>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69"/>
                                        </p:tgtEl>
                                        <p:attrNameLst>
                                          <p:attrName>style.visibility</p:attrName>
                                        </p:attrNameLst>
                                      </p:cBhvr>
                                      <p:to>
                                        <p:strVal val="visible"/>
                                      </p:to>
                                    </p:set>
                                    <p:anim calcmode="lin" valueType="num">
                                      <p:cBhvr additive="base">
                                        <p:cTn id="255" dur="500" fill="hold"/>
                                        <p:tgtEl>
                                          <p:spTgt spid="69"/>
                                        </p:tgtEl>
                                        <p:attrNameLst>
                                          <p:attrName>ppt_x</p:attrName>
                                        </p:attrNameLst>
                                      </p:cBhvr>
                                      <p:tavLst>
                                        <p:tav tm="0">
                                          <p:val>
                                            <p:strVal val="#ppt_x"/>
                                          </p:val>
                                        </p:tav>
                                        <p:tav tm="100000">
                                          <p:val>
                                            <p:strVal val="#ppt_x"/>
                                          </p:val>
                                        </p:tav>
                                      </p:tavLst>
                                    </p:anim>
                                    <p:anim calcmode="lin" valueType="num">
                                      <p:cBhvr additive="base">
                                        <p:cTn id="256" dur="500" fill="hold"/>
                                        <p:tgtEl>
                                          <p:spTgt spid="69"/>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70"/>
                                        </p:tgtEl>
                                        <p:attrNameLst>
                                          <p:attrName>style.visibility</p:attrName>
                                        </p:attrNameLst>
                                      </p:cBhvr>
                                      <p:to>
                                        <p:strVal val="visible"/>
                                      </p:to>
                                    </p:set>
                                    <p:anim calcmode="lin" valueType="num">
                                      <p:cBhvr additive="base">
                                        <p:cTn id="259" dur="500" fill="hold"/>
                                        <p:tgtEl>
                                          <p:spTgt spid="70"/>
                                        </p:tgtEl>
                                        <p:attrNameLst>
                                          <p:attrName>ppt_x</p:attrName>
                                        </p:attrNameLst>
                                      </p:cBhvr>
                                      <p:tavLst>
                                        <p:tav tm="0">
                                          <p:val>
                                            <p:strVal val="#ppt_x"/>
                                          </p:val>
                                        </p:tav>
                                        <p:tav tm="100000">
                                          <p:val>
                                            <p:strVal val="#ppt_x"/>
                                          </p:val>
                                        </p:tav>
                                      </p:tavLst>
                                    </p:anim>
                                    <p:anim calcmode="lin" valueType="num">
                                      <p:cBhvr additive="base">
                                        <p:cTn id="260" dur="500" fill="hold"/>
                                        <p:tgtEl>
                                          <p:spTgt spid="70"/>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71"/>
                                        </p:tgtEl>
                                        <p:attrNameLst>
                                          <p:attrName>style.visibility</p:attrName>
                                        </p:attrNameLst>
                                      </p:cBhvr>
                                      <p:to>
                                        <p:strVal val="visible"/>
                                      </p:to>
                                    </p:set>
                                    <p:anim calcmode="lin" valueType="num">
                                      <p:cBhvr additive="base">
                                        <p:cTn id="263" dur="500" fill="hold"/>
                                        <p:tgtEl>
                                          <p:spTgt spid="71"/>
                                        </p:tgtEl>
                                        <p:attrNameLst>
                                          <p:attrName>ppt_x</p:attrName>
                                        </p:attrNameLst>
                                      </p:cBhvr>
                                      <p:tavLst>
                                        <p:tav tm="0">
                                          <p:val>
                                            <p:strVal val="#ppt_x"/>
                                          </p:val>
                                        </p:tav>
                                        <p:tav tm="100000">
                                          <p:val>
                                            <p:strVal val="#ppt_x"/>
                                          </p:val>
                                        </p:tav>
                                      </p:tavLst>
                                    </p:anim>
                                    <p:anim calcmode="lin" valueType="num">
                                      <p:cBhvr additive="base">
                                        <p:cTn id="264" dur="500" fill="hold"/>
                                        <p:tgtEl>
                                          <p:spTgt spid="71"/>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72"/>
                                        </p:tgtEl>
                                        <p:attrNameLst>
                                          <p:attrName>style.visibility</p:attrName>
                                        </p:attrNameLst>
                                      </p:cBhvr>
                                      <p:to>
                                        <p:strVal val="visible"/>
                                      </p:to>
                                    </p:set>
                                    <p:anim calcmode="lin" valueType="num">
                                      <p:cBhvr additive="base">
                                        <p:cTn id="267" dur="500" fill="hold"/>
                                        <p:tgtEl>
                                          <p:spTgt spid="72"/>
                                        </p:tgtEl>
                                        <p:attrNameLst>
                                          <p:attrName>ppt_x</p:attrName>
                                        </p:attrNameLst>
                                      </p:cBhvr>
                                      <p:tavLst>
                                        <p:tav tm="0">
                                          <p:val>
                                            <p:strVal val="#ppt_x"/>
                                          </p:val>
                                        </p:tav>
                                        <p:tav tm="100000">
                                          <p:val>
                                            <p:strVal val="#ppt_x"/>
                                          </p:val>
                                        </p:tav>
                                      </p:tavLst>
                                    </p:anim>
                                    <p:anim calcmode="lin" valueType="num">
                                      <p:cBhvr additive="base">
                                        <p:cTn id="268" dur="500" fill="hold"/>
                                        <p:tgtEl>
                                          <p:spTgt spid="72"/>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73"/>
                                        </p:tgtEl>
                                        <p:attrNameLst>
                                          <p:attrName>style.visibility</p:attrName>
                                        </p:attrNameLst>
                                      </p:cBhvr>
                                      <p:to>
                                        <p:strVal val="visible"/>
                                      </p:to>
                                    </p:set>
                                    <p:anim calcmode="lin" valueType="num">
                                      <p:cBhvr additive="base">
                                        <p:cTn id="271" dur="500" fill="hold"/>
                                        <p:tgtEl>
                                          <p:spTgt spid="73"/>
                                        </p:tgtEl>
                                        <p:attrNameLst>
                                          <p:attrName>ppt_x</p:attrName>
                                        </p:attrNameLst>
                                      </p:cBhvr>
                                      <p:tavLst>
                                        <p:tav tm="0">
                                          <p:val>
                                            <p:strVal val="#ppt_x"/>
                                          </p:val>
                                        </p:tav>
                                        <p:tav tm="100000">
                                          <p:val>
                                            <p:strVal val="#ppt_x"/>
                                          </p:val>
                                        </p:tav>
                                      </p:tavLst>
                                    </p:anim>
                                    <p:anim calcmode="lin" valueType="num">
                                      <p:cBhvr additive="base">
                                        <p:cTn id="272" dur="500" fill="hold"/>
                                        <p:tgtEl>
                                          <p:spTgt spid="73"/>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74"/>
                                        </p:tgtEl>
                                        <p:attrNameLst>
                                          <p:attrName>style.visibility</p:attrName>
                                        </p:attrNameLst>
                                      </p:cBhvr>
                                      <p:to>
                                        <p:strVal val="visible"/>
                                      </p:to>
                                    </p:set>
                                    <p:anim calcmode="lin" valueType="num">
                                      <p:cBhvr additive="base">
                                        <p:cTn id="275" dur="500" fill="hold"/>
                                        <p:tgtEl>
                                          <p:spTgt spid="74"/>
                                        </p:tgtEl>
                                        <p:attrNameLst>
                                          <p:attrName>ppt_x</p:attrName>
                                        </p:attrNameLst>
                                      </p:cBhvr>
                                      <p:tavLst>
                                        <p:tav tm="0">
                                          <p:val>
                                            <p:strVal val="#ppt_x"/>
                                          </p:val>
                                        </p:tav>
                                        <p:tav tm="100000">
                                          <p:val>
                                            <p:strVal val="#ppt_x"/>
                                          </p:val>
                                        </p:tav>
                                      </p:tavLst>
                                    </p:anim>
                                    <p:anim calcmode="lin" valueType="num">
                                      <p:cBhvr additive="base">
                                        <p:cTn id="276" dur="500" fill="hold"/>
                                        <p:tgtEl>
                                          <p:spTgt spid="74"/>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75"/>
                                        </p:tgtEl>
                                        <p:attrNameLst>
                                          <p:attrName>style.visibility</p:attrName>
                                        </p:attrNameLst>
                                      </p:cBhvr>
                                      <p:to>
                                        <p:strVal val="visible"/>
                                      </p:to>
                                    </p:set>
                                    <p:anim calcmode="lin" valueType="num">
                                      <p:cBhvr additive="base">
                                        <p:cTn id="279" dur="500" fill="hold"/>
                                        <p:tgtEl>
                                          <p:spTgt spid="75"/>
                                        </p:tgtEl>
                                        <p:attrNameLst>
                                          <p:attrName>ppt_x</p:attrName>
                                        </p:attrNameLst>
                                      </p:cBhvr>
                                      <p:tavLst>
                                        <p:tav tm="0">
                                          <p:val>
                                            <p:strVal val="#ppt_x"/>
                                          </p:val>
                                        </p:tav>
                                        <p:tav tm="100000">
                                          <p:val>
                                            <p:strVal val="#ppt_x"/>
                                          </p:val>
                                        </p:tav>
                                      </p:tavLst>
                                    </p:anim>
                                    <p:anim calcmode="lin" valueType="num">
                                      <p:cBhvr additive="base">
                                        <p:cTn id="280" dur="500" fill="hold"/>
                                        <p:tgtEl>
                                          <p:spTgt spid="75"/>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76"/>
                                        </p:tgtEl>
                                        <p:attrNameLst>
                                          <p:attrName>style.visibility</p:attrName>
                                        </p:attrNameLst>
                                      </p:cBhvr>
                                      <p:to>
                                        <p:strVal val="visible"/>
                                      </p:to>
                                    </p:set>
                                    <p:anim calcmode="lin" valueType="num">
                                      <p:cBhvr additive="base">
                                        <p:cTn id="283" dur="500" fill="hold"/>
                                        <p:tgtEl>
                                          <p:spTgt spid="76"/>
                                        </p:tgtEl>
                                        <p:attrNameLst>
                                          <p:attrName>ppt_x</p:attrName>
                                        </p:attrNameLst>
                                      </p:cBhvr>
                                      <p:tavLst>
                                        <p:tav tm="0">
                                          <p:val>
                                            <p:strVal val="#ppt_x"/>
                                          </p:val>
                                        </p:tav>
                                        <p:tav tm="100000">
                                          <p:val>
                                            <p:strVal val="#ppt_x"/>
                                          </p:val>
                                        </p:tav>
                                      </p:tavLst>
                                    </p:anim>
                                    <p:anim calcmode="lin" valueType="num">
                                      <p:cBhvr additive="base">
                                        <p:cTn id="284" dur="500" fill="hold"/>
                                        <p:tgtEl>
                                          <p:spTgt spid="76"/>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77"/>
                                        </p:tgtEl>
                                        <p:attrNameLst>
                                          <p:attrName>style.visibility</p:attrName>
                                        </p:attrNameLst>
                                      </p:cBhvr>
                                      <p:to>
                                        <p:strVal val="visible"/>
                                      </p:to>
                                    </p:set>
                                    <p:anim calcmode="lin" valueType="num">
                                      <p:cBhvr additive="base">
                                        <p:cTn id="287" dur="500" fill="hold"/>
                                        <p:tgtEl>
                                          <p:spTgt spid="77"/>
                                        </p:tgtEl>
                                        <p:attrNameLst>
                                          <p:attrName>ppt_x</p:attrName>
                                        </p:attrNameLst>
                                      </p:cBhvr>
                                      <p:tavLst>
                                        <p:tav tm="0">
                                          <p:val>
                                            <p:strVal val="#ppt_x"/>
                                          </p:val>
                                        </p:tav>
                                        <p:tav tm="100000">
                                          <p:val>
                                            <p:strVal val="#ppt_x"/>
                                          </p:val>
                                        </p:tav>
                                      </p:tavLst>
                                    </p:anim>
                                    <p:anim calcmode="lin" valueType="num">
                                      <p:cBhvr additive="base">
                                        <p:cTn id="288" dur="500" fill="hold"/>
                                        <p:tgtEl>
                                          <p:spTgt spid="77"/>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80"/>
                                        </p:tgtEl>
                                        <p:attrNameLst>
                                          <p:attrName>style.visibility</p:attrName>
                                        </p:attrNameLst>
                                      </p:cBhvr>
                                      <p:to>
                                        <p:strVal val="visible"/>
                                      </p:to>
                                    </p:set>
                                    <p:anim calcmode="lin" valueType="num">
                                      <p:cBhvr additive="base">
                                        <p:cTn id="291" dur="500" fill="hold"/>
                                        <p:tgtEl>
                                          <p:spTgt spid="80"/>
                                        </p:tgtEl>
                                        <p:attrNameLst>
                                          <p:attrName>ppt_x</p:attrName>
                                        </p:attrNameLst>
                                      </p:cBhvr>
                                      <p:tavLst>
                                        <p:tav tm="0">
                                          <p:val>
                                            <p:strVal val="#ppt_x"/>
                                          </p:val>
                                        </p:tav>
                                        <p:tav tm="100000">
                                          <p:val>
                                            <p:strVal val="#ppt_x"/>
                                          </p:val>
                                        </p:tav>
                                      </p:tavLst>
                                    </p:anim>
                                    <p:anim calcmode="lin" valueType="num">
                                      <p:cBhvr additive="base">
                                        <p:cTn id="292"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2" presetClass="entr" presetSubtype="4" fill="hold" grpId="0" nodeType="clickEffect">
                                  <p:stCondLst>
                                    <p:cond delay="0"/>
                                  </p:stCondLst>
                                  <p:childTnLst>
                                    <p:set>
                                      <p:cBhvr>
                                        <p:cTn id="296" dur="1" fill="hold">
                                          <p:stCondLst>
                                            <p:cond delay="0"/>
                                          </p:stCondLst>
                                        </p:cTn>
                                        <p:tgtEl>
                                          <p:spTgt spid="62"/>
                                        </p:tgtEl>
                                        <p:attrNameLst>
                                          <p:attrName>style.visibility</p:attrName>
                                        </p:attrNameLst>
                                      </p:cBhvr>
                                      <p:to>
                                        <p:strVal val="visible"/>
                                      </p:to>
                                    </p:set>
                                    <p:anim calcmode="lin" valueType="num">
                                      <p:cBhvr additive="base">
                                        <p:cTn id="297" dur="500" fill="hold"/>
                                        <p:tgtEl>
                                          <p:spTgt spid="62"/>
                                        </p:tgtEl>
                                        <p:attrNameLst>
                                          <p:attrName>ppt_x</p:attrName>
                                        </p:attrNameLst>
                                      </p:cBhvr>
                                      <p:tavLst>
                                        <p:tav tm="0">
                                          <p:val>
                                            <p:strVal val="#ppt_x"/>
                                          </p:val>
                                        </p:tav>
                                        <p:tav tm="100000">
                                          <p:val>
                                            <p:strVal val="#ppt_x"/>
                                          </p:val>
                                        </p:tav>
                                      </p:tavLst>
                                    </p:anim>
                                    <p:anim calcmode="lin" valueType="num">
                                      <p:cBhvr additive="base">
                                        <p:cTn id="298" dur="500" fill="hold"/>
                                        <p:tgtEl>
                                          <p:spTgt spid="62"/>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63"/>
                                        </p:tgtEl>
                                        <p:attrNameLst>
                                          <p:attrName>style.visibility</p:attrName>
                                        </p:attrNameLst>
                                      </p:cBhvr>
                                      <p:to>
                                        <p:strVal val="visible"/>
                                      </p:to>
                                    </p:set>
                                    <p:anim calcmode="lin" valueType="num">
                                      <p:cBhvr additive="base">
                                        <p:cTn id="301" dur="500" fill="hold"/>
                                        <p:tgtEl>
                                          <p:spTgt spid="63"/>
                                        </p:tgtEl>
                                        <p:attrNameLst>
                                          <p:attrName>ppt_x</p:attrName>
                                        </p:attrNameLst>
                                      </p:cBhvr>
                                      <p:tavLst>
                                        <p:tav tm="0">
                                          <p:val>
                                            <p:strVal val="#ppt_x"/>
                                          </p:val>
                                        </p:tav>
                                        <p:tav tm="100000">
                                          <p:val>
                                            <p:strVal val="#ppt_x"/>
                                          </p:val>
                                        </p:tav>
                                      </p:tavLst>
                                    </p:anim>
                                    <p:anim calcmode="lin" valueType="num">
                                      <p:cBhvr additive="base">
                                        <p:cTn id="302" dur="500" fill="hold"/>
                                        <p:tgtEl>
                                          <p:spTgt spid="63"/>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78"/>
                                        </p:tgtEl>
                                        <p:attrNameLst>
                                          <p:attrName>style.visibility</p:attrName>
                                        </p:attrNameLst>
                                      </p:cBhvr>
                                      <p:to>
                                        <p:strVal val="visible"/>
                                      </p:to>
                                    </p:set>
                                    <p:anim calcmode="lin" valueType="num">
                                      <p:cBhvr additive="base">
                                        <p:cTn id="305" dur="500" fill="hold"/>
                                        <p:tgtEl>
                                          <p:spTgt spid="78"/>
                                        </p:tgtEl>
                                        <p:attrNameLst>
                                          <p:attrName>ppt_x</p:attrName>
                                        </p:attrNameLst>
                                      </p:cBhvr>
                                      <p:tavLst>
                                        <p:tav tm="0">
                                          <p:val>
                                            <p:strVal val="#ppt_x"/>
                                          </p:val>
                                        </p:tav>
                                        <p:tav tm="100000">
                                          <p:val>
                                            <p:strVal val="#ppt_x"/>
                                          </p:val>
                                        </p:tav>
                                      </p:tavLst>
                                    </p:anim>
                                    <p:anim calcmode="lin" valueType="num">
                                      <p:cBhvr additive="base">
                                        <p:cTn id="306" dur="500" fill="hold"/>
                                        <p:tgtEl>
                                          <p:spTgt spid="78"/>
                                        </p:tgtEl>
                                        <p:attrNameLst>
                                          <p:attrName>ppt_y</p:attrName>
                                        </p:attrNameLst>
                                      </p:cBhvr>
                                      <p:tavLst>
                                        <p:tav tm="0">
                                          <p:val>
                                            <p:strVal val="1+#ppt_h/2"/>
                                          </p:val>
                                        </p:tav>
                                        <p:tav tm="100000">
                                          <p:val>
                                            <p:strVal val="#ppt_y"/>
                                          </p:val>
                                        </p:tav>
                                      </p:tavLst>
                                    </p:anim>
                                  </p:childTnLst>
                                </p:cTn>
                              </p:par>
                              <p:par>
                                <p:cTn id="307" presetID="2" presetClass="entr" presetSubtype="4" fill="hold" grpId="0" nodeType="withEffect">
                                  <p:stCondLst>
                                    <p:cond delay="0"/>
                                  </p:stCondLst>
                                  <p:childTnLst>
                                    <p:set>
                                      <p:cBhvr>
                                        <p:cTn id="308" dur="1" fill="hold">
                                          <p:stCondLst>
                                            <p:cond delay="0"/>
                                          </p:stCondLst>
                                        </p:cTn>
                                        <p:tgtEl>
                                          <p:spTgt spid="79"/>
                                        </p:tgtEl>
                                        <p:attrNameLst>
                                          <p:attrName>style.visibility</p:attrName>
                                        </p:attrNameLst>
                                      </p:cBhvr>
                                      <p:to>
                                        <p:strVal val="visible"/>
                                      </p:to>
                                    </p:set>
                                    <p:anim calcmode="lin" valueType="num">
                                      <p:cBhvr additive="base">
                                        <p:cTn id="309" dur="500" fill="hold"/>
                                        <p:tgtEl>
                                          <p:spTgt spid="79"/>
                                        </p:tgtEl>
                                        <p:attrNameLst>
                                          <p:attrName>ppt_x</p:attrName>
                                        </p:attrNameLst>
                                      </p:cBhvr>
                                      <p:tavLst>
                                        <p:tav tm="0">
                                          <p:val>
                                            <p:strVal val="#ppt_x"/>
                                          </p:val>
                                        </p:tav>
                                        <p:tav tm="100000">
                                          <p:val>
                                            <p:strVal val="#ppt_x"/>
                                          </p:val>
                                        </p:tav>
                                      </p:tavLst>
                                    </p:anim>
                                    <p:anim calcmode="lin" valueType="num">
                                      <p:cBhvr additive="base">
                                        <p:cTn id="310"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311" fill="hold">
                      <p:stCondLst>
                        <p:cond delay="indefinite"/>
                      </p:stCondLst>
                      <p:childTnLst>
                        <p:par>
                          <p:cTn id="312" fill="hold">
                            <p:stCondLst>
                              <p:cond delay="0"/>
                            </p:stCondLst>
                            <p:childTnLst>
                              <p:par>
                                <p:cTn id="313" presetID="2" presetClass="entr" presetSubtype="4" fill="hold" grpId="0" nodeType="clickEffect">
                                  <p:stCondLst>
                                    <p:cond delay="0"/>
                                  </p:stCondLst>
                                  <p:childTnLst>
                                    <p:set>
                                      <p:cBhvr>
                                        <p:cTn id="314" dur="1" fill="hold">
                                          <p:stCondLst>
                                            <p:cond delay="0"/>
                                          </p:stCondLst>
                                        </p:cTn>
                                        <p:tgtEl>
                                          <p:spTgt spid="4"/>
                                        </p:tgtEl>
                                        <p:attrNameLst>
                                          <p:attrName>style.visibility</p:attrName>
                                        </p:attrNameLst>
                                      </p:cBhvr>
                                      <p:to>
                                        <p:strVal val="visible"/>
                                      </p:to>
                                    </p:set>
                                    <p:anim calcmode="lin" valueType="num">
                                      <p:cBhvr additive="base">
                                        <p:cTn id="315" dur="500" fill="hold"/>
                                        <p:tgtEl>
                                          <p:spTgt spid="4"/>
                                        </p:tgtEl>
                                        <p:attrNameLst>
                                          <p:attrName>ppt_x</p:attrName>
                                        </p:attrNameLst>
                                      </p:cBhvr>
                                      <p:tavLst>
                                        <p:tav tm="0">
                                          <p:val>
                                            <p:strVal val="#ppt_x"/>
                                          </p:val>
                                        </p:tav>
                                        <p:tav tm="100000">
                                          <p:val>
                                            <p:strVal val="#ppt_x"/>
                                          </p:val>
                                        </p:tav>
                                      </p:tavLst>
                                    </p:anim>
                                    <p:anim calcmode="lin" valueType="num">
                                      <p:cBhvr additive="base">
                                        <p:cTn id="3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11" grpId="0"/>
      <p:bldP spid="12" grpId="0" animBg="1"/>
      <p:bldP spid="13" grpId="0" animBg="1"/>
      <p:bldP spid="14" grpId="0"/>
      <p:bldP spid="15" grpId="0" animBg="1"/>
      <p:bldP spid="16" grpId="0" animBg="1"/>
      <p:bldP spid="17" grpId="0"/>
      <p:bldP spid="18" grpId="0" animBg="1"/>
      <p:bldP spid="19" grpId="0" animBg="1"/>
      <p:bldP spid="20" grpId="0"/>
      <p:bldP spid="21" grpId="0" animBg="1"/>
      <p:bldP spid="22" grpId="0" animBg="1"/>
      <p:bldP spid="23" grpId="0"/>
      <p:bldP spid="24" grpId="0"/>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37" grpId="0" animBg="1"/>
      <p:bldP spid="38" grpId="0" animBg="1"/>
      <p:bldP spid="39" grpId="0"/>
      <p:bldP spid="40" grpId="0" animBg="1"/>
      <p:bldP spid="41" grpId="0" animBg="1"/>
      <p:bldP spid="42" grpId="0" animBg="1"/>
      <p:bldP spid="43" grpId="0" animBg="1"/>
      <p:bldP spid="44" grpId="0" animBg="1"/>
      <p:bldP spid="45" grpId="0" animBg="1"/>
      <p:bldP spid="46"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p:bldP spid="62" grpId="0" animBg="1"/>
      <p:bldP spid="63" grpId="0" animBg="1"/>
      <p:bldP spid="64" grpId="0"/>
      <p:bldP spid="65" grpId="0" animBg="1"/>
      <p:bldP spid="66" grpId="0" animBg="1"/>
      <p:bldP spid="67" grpId="0" animBg="1"/>
      <p:bldP spid="68" grpId="0"/>
      <p:bldP spid="69" grpId="0" animBg="1"/>
      <p:bldP spid="70" grpId="0" animBg="1"/>
      <p:bldP spid="71" grpId="0"/>
      <p:bldP spid="72" grpId="0" animBg="1"/>
      <p:bldP spid="73" grpId="0" animBg="1"/>
      <p:bldP spid="74" grpId="0" animBg="1"/>
      <p:bldP spid="75" grpId="0"/>
      <p:bldP spid="76" grpId="0"/>
      <p:bldP spid="77" grpId="0"/>
      <p:bldP spid="78" grpId="0" animBg="1"/>
      <p:bldP spid="79" grpId="0" animBg="1"/>
      <p:bldP spid="8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85</a:t>
            </a:fld>
            <a:endParaRPr lang="en-US" altLang="zh-CN"/>
          </a:p>
        </p:txBody>
      </p:sp>
      <p:sp>
        <p:nvSpPr>
          <p:cNvPr id="3" name="Rectangle 4"/>
          <p:cNvSpPr>
            <a:spLocks noChangeArrowheads="1"/>
          </p:cNvSpPr>
          <p:nvPr/>
        </p:nvSpPr>
        <p:spPr bwMode="auto">
          <a:xfrm>
            <a:off x="571500" y="714375"/>
            <a:ext cx="7096815" cy="5632311"/>
          </a:xfrm>
          <a:prstGeom prst="rect">
            <a:avLst/>
          </a:prstGeom>
          <a:noFill/>
          <a:ln w="9525">
            <a:noFill/>
            <a:miter lim="800000"/>
            <a:headEnd/>
            <a:tailEnd/>
          </a:ln>
        </p:spPr>
        <p:txBody>
          <a:bodyPr wrap="none">
            <a:spAutoFit/>
          </a:bodyPr>
          <a:lstStyle/>
          <a:p>
            <a:r>
              <a:rPr lang="en-US" altLang="zh-CN" b="1" dirty="0">
                <a:solidFill>
                  <a:schemeClr val="tx2"/>
                </a:solidFill>
              </a:rPr>
              <a:t>template &lt;class Type&gt; void</a:t>
            </a:r>
            <a:r>
              <a:rPr lang="en-US" altLang="zh-CN" dirty="0">
                <a:solidFill>
                  <a:schemeClr val="tx2"/>
                </a:solidFill>
              </a:rPr>
              <a:t> </a:t>
            </a:r>
            <a:r>
              <a:rPr lang="en-US" altLang="zh-CN" dirty="0" err="1">
                <a:solidFill>
                  <a:schemeClr val="tx2"/>
                </a:solidFill>
              </a:rPr>
              <a:t>GenList</a:t>
            </a:r>
            <a:r>
              <a:rPr lang="en-US" altLang="zh-CN" dirty="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t>
            </a:r>
          </a:p>
          <a:p>
            <a:r>
              <a:rPr lang="en-US" altLang="zh-CN" dirty="0" err="1" smtClean="0">
                <a:solidFill>
                  <a:schemeClr val="tx2"/>
                </a:solidFill>
              </a:rPr>
              <a:t>DelValue</a:t>
            </a:r>
            <a:r>
              <a:rPr lang="en-US" altLang="zh-CN" b="1" dirty="0" smtClean="0">
                <a:solidFill>
                  <a:schemeClr val="tx2"/>
                </a:solidFill>
              </a:rPr>
              <a:t>(</a:t>
            </a:r>
            <a:r>
              <a:rPr lang="en-US" altLang="zh-CN" dirty="0" err="1" smtClean="0">
                <a:solidFill>
                  <a:schemeClr val="tx2"/>
                </a:solidFill>
              </a:rPr>
              <a:t>GenListNode</a:t>
            </a:r>
            <a:r>
              <a:rPr lang="en-US" altLang="zh-CN" dirty="0" smtClean="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t>
            </a:r>
            <a:r>
              <a:rPr lang="en-US" altLang="zh-CN" dirty="0" err="1">
                <a:solidFill>
                  <a:schemeClr val="tx2"/>
                </a:solidFill>
              </a:rPr>
              <a:t>ls</a:t>
            </a:r>
            <a:r>
              <a:rPr lang="en-US" altLang="zh-CN" b="1" dirty="0">
                <a:solidFill>
                  <a:schemeClr val="tx2"/>
                </a:solidFill>
              </a:rPr>
              <a:t>,</a:t>
            </a:r>
            <a:r>
              <a:rPr lang="en-US" altLang="zh-CN" dirty="0">
                <a:solidFill>
                  <a:schemeClr val="tx2"/>
                </a:solidFill>
              </a:rPr>
              <a:t> </a:t>
            </a:r>
            <a:r>
              <a:rPr lang="en-US" altLang="zh-CN" b="1" dirty="0">
                <a:solidFill>
                  <a:schemeClr val="tx2"/>
                </a:solidFill>
              </a:rPr>
              <a:t>Type</a:t>
            </a:r>
            <a:r>
              <a:rPr lang="en-US" altLang="zh-CN" dirty="0">
                <a:solidFill>
                  <a:schemeClr val="tx2"/>
                </a:solidFill>
              </a:rPr>
              <a:t> </a:t>
            </a:r>
            <a:r>
              <a:rPr lang="en-US" altLang="zh-CN" dirty="0" smtClean="0">
                <a:solidFill>
                  <a:schemeClr val="tx2"/>
                </a:solidFill>
              </a:rPr>
              <a:t>x</a:t>
            </a:r>
            <a:r>
              <a:rPr lang="en-US" altLang="zh-CN" b="1" dirty="0" smtClean="0">
                <a:solidFill>
                  <a:schemeClr val="tx2"/>
                </a:solidFill>
              </a:rPr>
              <a:t>)</a:t>
            </a:r>
            <a:r>
              <a:rPr lang="en-US" altLang="zh-CN" dirty="0" smtClean="0">
                <a:solidFill>
                  <a:schemeClr val="tx2"/>
                </a:solidFill>
              </a:rPr>
              <a:t> </a:t>
            </a:r>
            <a:endParaRPr lang="en-US" altLang="zh-CN" dirty="0">
              <a:solidFill>
                <a:schemeClr val="tx2"/>
              </a:solidFill>
            </a:endParaRPr>
          </a:p>
          <a:p>
            <a:r>
              <a:rPr lang="en-US" altLang="zh-CN" b="1" dirty="0">
                <a:solidFill>
                  <a:schemeClr val="tx2"/>
                </a:solidFill>
              </a:rPr>
              <a:t>{  </a:t>
            </a:r>
            <a:r>
              <a:rPr lang="en-US" altLang="zh-CN" b="1" dirty="0">
                <a:solidFill>
                  <a:srgbClr val="0000CC"/>
                </a:solidFill>
                <a:ea typeface="仿宋_GB2312" pitchFamily="49" charset="-122"/>
              </a:rPr>
              <a:t>//</a:t>
            </a:r>
            <a:r>
              <a:rPr lang="zh-CN" altLang="en-US" dirty="0">
                <a:solidFill>
                  <a:srgbClr val="0000CC"/>
                </a:solidFill>
                <a:ea typeface="隶书" pitchFamily="49" charset="-122"/>
              </a:rPr>
              <a:t>在广义表中删除所有</a:t>
            </a:r>
            <a:r>
              <a:rPr lang="zh-CN" altLang="en-US" dirty="0" smtClean="0">
                <a:solidFill>
                  <a:srgbClr val="0000CC"/>
                </a:solidFill>
                <a:ea typeface="隶书" pitchFamily="49" charset="-122"/>
              </a:rPr>
              <a:t>含</a:t>
            </a:r>
            <a:r>
              <a:rPr lang="en-US" altLang="zh-CN" b="1" dirty="0" smtClean="0">
                <a:solidFill>
                  <a:srgbClr val="CC0066"/>
                </a:solidFill>
                <a:ea typeface="仿宋_GB2312" pitchFamily="49" charset="-122"/>
              </a:rPr>
              <a:t>x</a:t>
            </a:r>
            <a:r>
              <a:rPr lang="zh-CN" altLang="en-US" dirty="0" smtClean="0">
                <a:solidFill>
                  <a:srgbClr val="0000CC"/>
                </a:solidFill>
                <a:ea typeface="隶书" pitchFamily="49" charset="-122"/>
              </a:rPr>
              <a:t>的</a:t>
            </a:r>
            <a:r>
              <a:rPr lang="zh-CN" altLang="en-US" dirty="0">
                <a:solidFill>
                  <a:srgbClr val="0000CC"/>
                </a:solidFill>
                <a:ea typeface="隶书" pitchFamily="49" charset="-122"/>
              </a:rPr>
              <a:t>结点</a:t>
            </a:r>
            <a:endParaRPr lang="zh-CN" altLang="en-US" b="1" dirty="0">
              <a:solidFill>
                <a:srgbClr val="0000CC"/>
              </a:solidFill>
              <a:ea typeface="仿宋_GB2312" pitchFamily="49" charset="-122"/>
            </a:endParaRPr>
          </a:p>
          <a:p>
            <a:r>
              <a:rPr lang="zh-CN" altLang="en-US" b="1" dirty="0">
                <a:solidFill>
                  <a:schemeClr val="tx2"/>
                </a:solidFill>
                <a:ea typeface="仿宋_GB2312" pitchFamily="49" charset="-122"/>
              </a:rPr>
              <a:t>    </a:t>
            </a:r>
            <a:r>
              <a:rPr lang="en-US" altLang="zh-CN" b="1" dirty="0">
                <a:solidFill>
                  <a:schemeClr val="tx2"/>
                </a:solidFill>
              </a:rPr>
              <a:t>if</a:t>
            </a:r>
            <a:r>
              <a:rPr lang="en-US" altLang="zh-CN" dirty="0">
                <a:solidFill>
                  <a:schemeClr val="tx2"/>
                </a:solidFill>
              </a:rPr>
              <a:t> </a:t>
            </a:r>
            <a:r>
              <a:rPr lang="en-US" altLang="zh-CN" b="1" dirty="0" smtClean="0">
                <a:solidFill>
                  <a:schemeClr val="tx2"/>
                </a:solidFill>
              </a:rPr>
              <a:t>(</a:t>
            </a:r>
            <a:r>
              <a:rPr lang="en-US" altLang="zh-CN" dirty="0" err="1" smtClean="0">
                <a:solidFill>
                  <a:schemeClr val="tx2"/>
                </a:solidFill>
              </a:rPr>
              <a:t>ls</a:t>
            </a:r>
            <a:r>
              <a:rPr lang="en-US" altLang="zh-CN" b="1" dirty="0" smtClean="0">
                <a:solidFill>
                  <a:schemeClr val="tx2"/>
                </a:solidFill>
                <a:ea typeface="楷体_GB2312" pitchFamily="49" charset="-122"/>
              </a:rPr>
              <a:t>-</a:t>
            </a:r>
            <a:r>
              <a:rPr lang="en-US" altLang="zh-CN" b="1" dirty="0">
                <a:solidFill>
                  <a:schemeClr val="tx2"/>
                </a:solidFill>
                <a:ea typeface="楷体_GB2312" pitchFamily="49" charset="-122"/>
              </a:rPr>
              <a:t>&gt;</a:t>
            </a:r>
            <a:r>
              <a:rPr lang="en-US" altLang="zh-CN" dirty="0" err="1" smtClean="0">
                <a:solidFill>
                  <a:schemeClr val="tx2"/>
                </a:solidFill>
              </a:rPr>
              <a:t>tlink</a:t>
            </a:r>
            <a:r>
              <a:rPr lang="en-US" altLang="zh-CN" b="1" dirty="0" smtClean="0">
                <a:solidFill>
                  <a:schemeClr val="tx2"/>
                </a:solidFill>
              </a:rPr>
              <a:t>!=</a:t>
            </a:r>
            <a:r>
              <a:rPr lang="en-US" altLang="zh-CN" dirty="0" smtClean="0">
                <a:solidFill>
                  <a:schemeClr val="tx2"/>
                </a:solidFill>
              </a:rPr>
              <a:t>NULL</a:t>
            </a:r>
            <a:r>
              <a:rPr lang="en-US" altLang="zh-CN" b="1" dirty="0" smtClean="0">
                <a:solidFill>
                  <a:schemeClr val="tx2"/>
                </a:solidFill>
              </a:rPr>
              <a:t>) </a:t>
            </a:r>
            <a:r>
              <a:rPr lang="en-US" altLang="zh-CN" b="1" dirty="0">
                <a:solidFill>
                  <a:schemeClr val="tx2"/>
                </a:solidFill>
              </a:rPr>
              <a:t>{</a:t>
            </a:r>
            <a:r>
              <a:rPr lang="en-US" altLang="zh-CN" dirty="0">
                <a:solidFill>
                  <a:schemeClr val="tx2"/>
                </a:solidFill>
              </a:rPr>
              <a:t>  </a:t>
            </a:r>
            <a:r>
              <a:rPr lang="en-US" altLang="zh-CN" b="1" dirty="0">
                <a:solidFill>
                  <a:srgbClr val="0000CC"/>
                </a:solidFill>
              </a:rPr>
              <a:t>//</a:t>
            </a:r>
            <a:r>
              <a:rPr lang="zh-CN" altLang="en-US" dirty="0">
                <a:solidFill>
                  <a:srgbClr val="0000CC"/>
                </a:solidFill>
                <a:ea typeface="隶书" pitchFamily="49" charset="-122"/>
              </a:rPr>
              <a:t>非空表</a:t>
            </a:r>
            <a:r>
              <a:rPr lang="zh-CN" altLang="en-US" dirty="0">
                <a:solidFill>
                  <a:schemeClr val="tx2"/>
                </a:solidFill>
              </a:rPr>
              <a:t> </a:t>
            </a:r>
          </a:p>
          <a:p>
            <a:r>
              <a:rPr lang="zh-CN" altLang="en-US" dirty="0">
                <a:solidFill>
                  <a:schemeClr val="tx2"/>
                </a:solidFill>
              </a:rPr>
              <a: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t>
            </a:r>
            <a:r>
              <a:rPr lang="en-US" altLang="zh-CN" dirty="0" smtClean="0">
                <a:solidFill>
                  <a:schemeClr val="tx2"/>
                </a:solidFill>
              </a:rPr>
              <a:t>p</a:t>
            </a:r>
            <a:r>
              <a:rPr lang="en-US" altLang="zh-CN" b="1" dirty="0" smtClean="0">
                <a:solidFill>
                  <a:schemeClr val="tx2"/>
                </a:solidFill>
              </a:rPr>
              <a:t>=</a:t>
            </a:r>
            <a:r>
              <a:rPr lang="en-US" altLang="zh-CN" dirty="0" err="1" smtClean="0">
                <a:solidFill>
                  <a:schemeClr val="tx2"/>
                </a:solidFill>
              </a:rPr>
              <a:t>ls</a:t>
            </a:r>
            <a:r>
              <a:rPr lang="en-US" altLang="zh-CN" b="1" dirty="0" smtClean="0">
                <a:solidFill>
                  <a:schemeClr val="tx2"/>
                </a:solidFill>
                <a:ea typeface="楷体_GB2312" pitchFamily="49" charset="-122"/>
              </a:rPr>
              <a:t>-</a:t>
            </a:r>
            <a:r>
              <a:rPr lang="en-US" altLang="zh-CN" b="1" dirty="0">
                <a:solidFill>
                  <a:schemeClr val="tx2"/>
                </a:solidFill>
                <a:ea typeface="楷体_GB2312" pitchFamily="49" charset="-122"/>
              </a:rPr>
              <a:t>&gt;</a:t>
            </a:r>
            <a:r>
              <a:rPr lang="en-US" altLang="zh-CN" dirty="0" err="1">
                <a:solidFill>
                  <a:schemeClr val="tx2"/>
                </a:solidFill>
              </a:rPr>
              <a:t>tlink</a:t>
            </a:r>
            <a:r>
              <a:rPr lang="en-US" altLang="zh-CN" b="1" dirty="0">
                <a:solidFill>
                  <a:schemeClr val="tx2"/>
                </a:solidFill>
              </a:rPr>
              <a:t>;</a:t>
            </a:r>
          </a:p>
          <a:p>
            <a:r>
              <a:rPr lang="en-US" altLang="zh-CN" b="1" dirty="0">
                <a:solidFill>
                  <a:schemeClr val="tx2"/>
                </a:solidFill>
              </a:rPr>
              <a:t>        while</a:t>
            </a:r>
            <a:r>
              <a:rPr lang="en-US" altLang="zh-CN" dirty="0">
                <a:solidFill>
                  <a:schemeClr val="tx2"/>
                </a:solidFill>
              </a:rPr>
              <a:t> </a:t>
            </a:r>
            <a:r>
              <a:rPr lang="en-US" altLang="zh-CN" b="1" dirty="0" smtClean="0">
                <a:solidFill>
                  <a:schemeClr val="tx2"/>
                </a:solidFill>
              </a:rPr>
              <a:t>(</a:t>
            </a:r>
            <a:r>
              <a:rPr lang="en-US" altLang="zh-CN" dirty="0" smtClean="0">
                <a:solidFill>
                  <a:schemeClr val="tx2"/>
                </a:solidFill>
              </a:rPr>
              <a:t>p</a:t>
            </a:r>
            <a:r>
              <a:rPr lang="en-US" altLang="zh-CN" b="1" dirty="0" smtClean="0">
                <a:solidFill>
                  <a:schemeClr val="tx2"/>
                </a:solidFill>
              </a:rPr>
              <a:t>!=</a:t>
            </a:r>
            <a:r>
              <a:rPr lang="en-US" altLang="zh-CN" dirty="0" smtClean="0">
                <a:solidFill>
                  <a:schemeClr val="tx2"/>
                </a:solidFill>
              </a:rPr>
              <a:t>NULL </a:t>
            </a:r>
            <a:r>
              <a:rPr lang="en-US" altLang="zh-CN" b="1" dirty="0">
                <a:solidFill>
                  <a:schemeClr val="tx2"/>
                </a:solidFill>
              </a:rPr>
              <a:t>&amp;&amp;</a:t>
            </a:r>
            <a:r>
              <a:rPr lang="en-US" altLang="zh-CN" b="1" dirty="0">
                <a:solidFill>
                  <a:srgbClr val="FF33CC"/>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横扫链表</a:t>
            </a:r>
            <a:endParaRPr lang="zh-CN" altLang="en-US" b="1" dirty="0">
              <a:solidFill>
                <a:srgbClr val="0000CC"/>
              </a:solidFill>
              <a:ea typeface="隶书" pitchFamily="49" charset="-122"/>
            </a:endParaRPr>
          </a:p>
          <a:p>
            <a:r>
              <a:rPr lang="zh-CN" altLang="en-US" b="1" dirty="0">
                <a:solidFill>
                  <a:srgbClr val="FF33CC"/>
                </a:solidFill>
              </a:rPr>
              <a:t>                      </a:t>
            </a:r>
            <a:r>
              <a:rPr lang="en-US" altLang="zh-CN" b="1" dirty="0" smtClean="0">
                <a:solidFill>
                  <a:schemeClr val="tx2"/>
                </a:solidFill>
              </a:rPr>
              <a:t>((</a:t>
            </a:r>
            <a:r>
              <a:rPr lang="en-US" altLang="zh-CN" dirty="0" smtClean="0">
                <a:solidFill>
                  <a:schemeClr val="tx2"/>
                </a:solidFill>
              </a:rPr>
              <a:t>p</a:t>
            </a:r>
            <a:r>
              <a:rPr lang="en-US" altLang="zh-CN" b="1" dirty="0" smtClean="0">
                <a:solidFill>
                  <a:schemeClr val="tx2"/>
                </a:solidFill>
              </a:rPr>
              <a:t>-</a:t>
            </a:r>
            <a:r>
              <a:rPr lang="en-US" altLang="zh-CN" b="1" dirty="0">
                <a:solidFill>
                  <a:schemeClr val="tx2"/>
                </a:solidFill>
              </a:rPr>
              <a:t>&gt;</a:t>
            </a:r>
            <a:r>
              <a:rPr lang="en-US" altLang="zh-CN" dirty="0" err="1" smtClean="0">
                <a:solidFill>
                  <a:schemeClr val="tx2"/>
                </a:solidFill>
              </a:rPr>
              <a:t>utype</a:t>
            </a:r>
            <a:r>
              <a:rPr lang="en-US" altLang="zh-CN" b="1" i="1" dirty="0" smtClean="0">
                <a:solidFill>
                  <a:schemeClr val="tx2"/>
                </a:solidFill>
              </a:rPr>
              <a:t>==</a:t>
            </a:r>
            <a:r>
              <a:rPr lang="en-US" altLang="zh-CN" dirty="0" smtClean="0">
                <a:solidFill>
                  <a:schemeClr val="tx2"/>
                </a:solidFill>
              </a:rPr>
              <a:t>1 </a:t>
            </a:r>
            <a:r>
              <a:rPr lang="en-US" altLang="zh-CN" b="1" dirty="0">
                <a:solidFill>
                  <a:schemeClr val="tx2"/>
                </a:solidFill>
              </a:rPr>
              <a:t>&amp;&amp;</a:t>
            </a:r>
            <a:r>
              <a:rPr lang="en-US" altLang="zh-CN" dirty="0">
                <a:solidFill>
                  <a:schemeClr val="tx2"/>
                </a:solidFill>
              </a:rPr>
              <a:t> p</a:t>
            </a:r>
            <a:r>
              <a:rPr lang="en-US" altLang="zh-CN" b="1" dirty="0">
                <a:solidFill>
                  <a:schemeClr val="tx2"/>
                </a:solidFill>
              </a:rPr>
              <a:t>-&gt;</a:t>
            </a:r>
            <a:r>
              <a:rPr lang="en-US" altLang="zh-CN" dirty="0" err="1" smtClean="0">
                <a:solidFill>
                  <a:schemeClr val="tx2"/>
                </a:solidFill>
              </a:rPr>
              <a:t>info</a:t>
            </a:r>
            <a:r>
              <a:rPr lang="en-US" altLang="zh-CN" b="1" dirty="0" err="1" smtClean="0">
                <a:solidFill>
                  <a:schemeClr val="tx2"/>
                </a:solidFill>
              </a:rPr>
              <a:t>.</a:t>
            </a:r>
            <a:r>
              <a:rPr lang="en-US" altLang="zh-CN" dirty="0" err="1" smtClean="0">
                <a:solidFill>
                  <a:schemeClr val="tx2"/>
                </a:solidFill>
              </a:rPr>
              <a:t>value</a:t>
            </a:r>
            <a:r>
              <a:rPr lang="en-US" altLang="zh-CN" b="1" i="1" dirty="0" smtClean="0">
                <a:solidFill>
                  <a:schemeClr val="tx2"/>
                </a:solidFill>
              </a:rPr>
              <a:t>==</a:t>
            </a:r>
            <a:r>
              <a:rPr lang="en-US" altLang="zh-CN" dirty="0" smtClean="0">
                <a:solidFill>
                  <a:schemeClr val="tx2"/>
                </a:solidFill>
              </a:rPr>
              <a:t>x</a:t>
            </a:r>
            <a:r>
              <a:rPr lang="en-US" altLang="zh-CN" b="1" dirty="0" smtClean="0">
                <a:solidFill>
                  <a:schemeClr val="tx2"/>
                </a:solidFill>
              </a:rPr>
              <a:t>))</a:t>
            </a:r>
            <a:r>
              <a:rPr lang="en-US" altLang="zh-CN" dirty="0" smtClean="0">
                <a:solidFill>
                  <a:schemeClr val="tx2"/>
                </a:solidFill>
              </a:rPr>
              <a:t> </a:t>
            </a:r>
            <a:r>
              <a:rPr lang="en-US" altLang="zh-CN" b="1" dirty="0">
                <a:solidFill>
                  <a:schemeClr val="tx2"/>
                </a:solidFill>
              </a:rPr>
              <a:t>{</a:t>
            </a:r>
          </a:p>
          <a:p>
            <a:r>
              <a:rPr lang="en-US" altLang="zh-CN" b="1" dirty="0">
                <a:solidFill>
                  <a:srgbClr val="CC3300"/>
                </a:solidFill>
              </a:rPr>
              <a:t>             </a:t>
            </a:r>
            <a:r>
              <a:rPr lang="en-US" altLang="zh-CN" dirty="0" err="1">
                <a:solidFill>
                  <a:schemeClr val="tx2"/>
                </a:solidFill>
              </a:rPr>
              <a:t>ls</a:t>
            </a:r>
            <a:r>
              <a:rPr lang="en-US" altLang="zh-CN" b="1" dirty="0">
                <a:solidFill>
                  <a:schemeClr val="tx2"/>
                </a:solidFill>
              </a:rPr>
              <a:t>-&gt;</a:t>
            </a:r>
            <a:r>
              <a:rPr lang="en-US" altLang="zh-CN" dirty="0" err="1" smtClean="0">
                <a:solidFill>
                  <a:schemeClr val="tx2"/>
                </a:solidFill>
              </a:rPr>
              <a:t>tlink</a:t>
            </a:r>
            <a:r>
              <a:rPr lang="en-US" altLang="zh-CN" b="1" dirty="0" smtClean="0">
                <a:solidFill>
                  <a:schemeClr val="tx2"/>
                </a:solidFill>
              </a:rPr>
              <a:t>=</a:t>
            </a:r>
            <a:r>
              <a:rPr lang="en-US" altLang="zh-CN" dirty="0" smtClean="0">
                <a:solidFill>
                  <a:schemeClr val="tx2"/>
                </a:solidFill>
              </a:rPr>
              <a:t>p</a:t>
            </a:r>
            <a:r>
              <a:rPr lang="en-US" altLang="zh-CN" b="1" dirty="0" smtClean="0">
                <a:solidFill>
                  <a:schemeClr val="tx2"/>
                </a:solidFill>
              </a:rPr>
              <a:t>-</a:t>
            </a:r>
            <a:r>
              <a:rPr lang="en-US" altLang="zh-CN" b="1" dirty="0">
                <a:solidFill>
                  <a:schemeClr val="tx2"/>
                </a:solidFill>
              </a:rPr>
              <a:t>&gt;</a:t>
            </a:r>
            <a:r>
              <a:rPr lang="en-US" altLang="zh-CN" dirty="0" err="1">
                <a:solidFill>
                  <a:schemeClr val="tx2"/>
                </a:solidFill>
              </a:rPr>
              <a:t>tlink</a:t>
            </a:r>
            <a:r>
              <a:rPr lang="en-US" altLang="zh-CN" b="1" dirty="0">
                <a:solidFill>
                  <a:schemeClr val="tx2"/>
                </a:solidFill>
              </a:rPr>
              <a:t>;</a:t>
            </a:r>
            <a:r>
              <a:rPr lang="en-US" altLang="zh-CN" dirty="0">
                <a:solidFill>
                  <a:schemeClr val="tx2"/>
                </a:solidFill>
              </a:rPr>
              <a:t>  </a:t>
            </a:r>
            <a:r>
              <a:rPr lang="en-US" altLang="zh-CN" b="1" dirty="0">
                <a:solidFill>
                  <a:schemeClr val="tx2"/>
                </a:solidFill>
              </a:rPr>
              <a:t>delete</a:t>
            </a:r>
            <a:r>
              <a:rPr lang="en-US" altLang="zh-CN" dirty="0">
                <a:solidFill>
                  <a:schemeClr val="tx2"/>
                </a:solidFill>
              </a:rPr>
              <a:t> p</a:t>
            </a:r>
            <a:r>
              <a:rPr lang="en-US" altLang="zh-CN" b="1" dirty="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删除</a:t>
            </a:r>
            <a:endParaRPr lang="zh-CN" altLang="en-US" b="1" dirty="0">
              <a:solidFill>
                <a:srgbClr val="0000CC"/>
              </a:solidFill>
              <a:ea typeface="隶书" pitchFamily="49" charset="-122"/>
            </a:endParaRPr>
          </a:p>
          <a:p>
            <a:r>
              <a:rPr lang="zh-CN" altLang="en-US" b="1" dirty="0">
                <a:solidFill>
                  <a:schemeClr val="tx2"/>
                </a:solidFill>
              </a:rPr>
              <a:t>        </a:t>
            </a:r>
            <a:r>
              <a:rPr lang="zh-CN" altLang="en-US" dirty="0">
                <a:solidFill>
                  <a:schemeClr val="tx2"/>
                </a:solidFill>
              </a:rPr>
              <a:t>     </a:t>
            </a:r>
            <a:r>
              <a:rPr lang="en-US" altLang="zh-CN" dirty="0" smtClean="0">
                <a:solidFill>
                  <a:schemeClr val="tx2"/>
                </a:solidFill>
              </a:rPr>
              <a:t>p</a:t>
            </a:r>
            <a:r>
              <a:rPr lang="en-US" altLang="zh-CN" b="1" dirty="0" smtClean="0">
                <a:solidFill>
                  <a:schemeClr val="tx2"/>
                </a:solidFill>
              </a:rPr>
              <a:t>=</a:t>
            </a:r>
            <a:r>
              <a:rPr lang="en-US" altLang="zh-CN" dirty="0" err="1" smtClean="0">
                <a:solidFill>
                  <a:schemeClr val="tx2"/>
                </a:solidFill>
              </a:rPr>
              <a:t>ls</a:t>
            </a:r>
            <a:r>
              <a:rPr lang="en-US" altLang="zh-CN" b="1" dirty="0" smtClean="0">
                <a:solidFill>
                  <a:schemeClr val="tx2"/>
                </a:solidFill>
              </a:rPr>
              <a:t>-</a:t>
            </a:r>
            <a:r>
              <a:rPr lang="en-US" altLang="zh-CN" b="1" dirty="0">
                <a:solidFill>
                  <a:schemeClr val="tx2"/>
                </a:solidFill>
              </a:rPr>
              <a:t>&gt;</a:t>
            </a:r>
            <a:r>
              <a:rPr lang="en-US" altLang="zh-CN" dirty="0" err="1">
                <a:solidFill>
                  <a:schemeClr val="tx2"/>
                </a:solidFill>
              </a:rPr>
              <a:t>tlink</a:t>
            </a:r>
            <a:r>
              <a:rPr lang="en-US" altLang="zh-CN" b="1" dirty="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指向同一层后继结点</a:t>
            </a:r>
            <a:r>
              <a:rPr lang="zh-CN" altLang="en-US" b="1" dirty="0">
                <a:solidFill>
                  <a:schemeClr val="tx2"/>
                </a:solidFill>
              </a:rPr>
              <a:t>  </a:t>
            </a:r>
            <a:r>
              <a:rPr lang="en-US" altLang="zh-CN" b="1" dirty="0">
                <a:solidFill>
                  <a:schemeClr val="tx2"/>
                </a:solidFill>
              </a:rPr>
              <a:t>}</a:t>
            </a:r>
          </a:p>
          <a:p>
            <a:r>
              <a:rPr lang="en-US" altLang="zh-CN" b="1" dirty="0">
                <a:solidFill>
                  <a:schemeClr val="tx2"/>
                </a:solidFill>
              </a:rPr>
              <a:t>        if</a:t>
            </a:r>
            <a:r>
              <a:rPr lang="en-US" altLang="zh-CN" dirty="0">
                <a:solidFill>
                  <a:schemeClr val="tx2"/>
                </a:solidFill>
              </a:rPr>
              <a:t> </a:t>
            </a:r>
            <a:r>
              <a:rPr lang="en-US" altLang="zh-CN" b="1" dirty="0" smtClean="0">
                <a:solidFill>
                  <a:schemeClr val="tx2"/>
                </a:solidFill>
              </a:rPr>
              <a:t>(</a:t>
            </a:r>
            <a:r>
              <a:rPr lang="en-US" altLang="zh-CN" dirty="0" smtClean="0">
                <a:solidFill>
                  <a:schemeClr val="tx2"/>
                </a:solidFill>
              </a:rPr>
              <a:t>p</a:t>
            </a:r>
            <a:r>
              <a:rPr lang="en-US" altLang="zh-CN" b="1" dirty="0" smtClean="0">
                <a:solidFill>
                  <a:schemeClr val="tx2"/>
                </a:solidFill>
              </a:rPr>
              <a:t>!=</a:t>
            </a:r>
            <a:r>
              <a:rPr lang="en-US" altLang="zh-CN" dirty="0" smtClean="0">
                <a:solidFill>
                  <a:schemeClr val="tx2"/>
                </a:solidFill>
              </a:rPr>
              <a:t>NULL</a:t>
            </a:r>
            <a:r>
              <a:rPr lang="en-US" altLang="zh-CN" b="1" dirty="0" smtClean="0">
                <a:solidFill>
                  <a:schemeClr val="tx2"/>
                </a:solidFill>
              </a:rPr>
              <a:t>)</a:t>
            </a:r>
            <a:r>
              <a:rPr lang="en-US" altLang="zh-CN" dirty="0" smtClean="0">
                <a:solidFill>
                  <a:schemeClr val="tx2"/>
                </a:solidFill>
              </a:rPr>
              <a:t> </a:t>
            </a:r>
            <a:r>
              <a:rPr lang="en-US" altLang="zh-CN" b="1" dirty="0">
                <a:solidFill>
                  <a:schemeClr val="tx2"/>
                </a:solidFill>
              </a:rPr>
              <a:t>{</a:t>
            </a:r>
            <a:endParaRPr lang="en-US" altLang="zh-CN" dirty="0">
              <a:solidFill>
                <a:schemeClr val="tx2"/>
              </a:solidFill>
            </a:endParaRPr>
          </a:p>
          <a:p>
            <a:r>
              <a:rPr lang="en-US" altLang="zh-CN" dirty="0">
                <a:solidFill>
                  <a:schemeClr val="tx2"/>
                </a:solidFill>
              </a:rPr>
              <a:t>            </a:t>
            </a:r>
            <a:r>
              <a:rPr lang="en-US" altLang="zh-CN" b="1" dirty="0">
                <a:solidFill>
                  <a:schemeClr val="tx2"/>
                </a:solidFill>
              </a:rPr>
              <a:t>if</a:t>
            </a:r>
            <a:r>
              <a:rPr lang="en-US" altLang="zh-CN" dirty="0">
                <a:solidFill>
                  <a:schemeClr val="tx2"/>
                </a:solidFill>
              </a:rPr>
              <a:t> </a:t>
            </a:r>
            <a:r>
              <a:rPr lang="en-US" altLang="zh-CN" b="1" dirty="0" smtClean="0">
                <a:solidFill>
                  <a:schemeClr val="tx2"/>
                </a:solidFill>
              </a:rPr>
              <a:t>(</a:t>
            </a:r>
            <a:r>
              <a:rPr lang="en-US" altLang="zh-CN" dirty="0" smtClean="0">
                <a:solidFill>
                  <a:schemeClr val="tx2"/>
                </a:solidFill>
              </a:rPr>
              <a:t>p</a:t>
            </a:r>
            <a:r>
              <a:rPr lang="en-US" altLang="zh-CN" b="1" dirty="0" smtClean="0">
                <a:solidFill>
                  <a:schemeClr val="tx2"/>
                </a:solidFill>
                <a:ea typeface="楷体_GB2312" pitchFamily="49" charset="-122"/>
              </a:rPr>
              <a:t>-</a:t>
            </a:r>
            <a:r>
              <a:rPr lang="en-US" altLang="zh-CN" b="1" dirty="0">
                <a:solidFill>
                  <a:schemeClr val="tx2"/>
                </a:solidFill>
                <a:ea typeface="楷体_GB2312" pitchFamily="49" charset="-122"/>
              </a:rPr>
              <a:t>&gt;</a:t>
            </a:r>
            <a:r>
              <a:rPr lang="en-US" altLang="zh-CN" dirty="0" err="1" smtClean="0">
                <a:solidFill>
                  <a:schemeClr val="tx2"/>
                </a:solidFill>
              </a:rPr>
              <a:t>utype</a:t>
            </a:r>
            <a:r>
              <a:rPr lang="en-US" altLang="zh-CN" b="1" dirty="0" smtClean="0">
                <a:solidFill>
                  <a:schemeClr val="tx2"/>
                </a:solidFill>
              </a:rPr>
              <a:t>==</a:t>
            </a:r>
            <a:r>
              <a:rPr lang="en-US" altLang="zh-CN" dirty="0" smtClean="0">
                <a:solidFill>
                  <a:schemeClr val="tx2"/>
                </a:solidFill>
              </a:rPr>
              <a:t>2</a:t>
            </a:r>
            <a:r>
              <a:rPr lang="en-US" altLang="zh-CN" b="1" dirty="0" smtClean="0">
                <a:solidFill>
                  <a:schemeClr val="tx2"/>
                </a:solidFill>
              </a:rPr>
              <a:t>)</a:t>
            </a:r>
            <a:r>
              <a:rPr lang="en-US" altLang="zh-CN" dirty="0" smtClean="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在子表中删除</a:t>
            </a:r>
            <a:endParaRPr lang="zh-CN" altLang="en-US" dirty="0">
              <a:solidFill>
                <a:srgbClr val="0000CC"/>
              </a:solidFill>
            </a:endParaRPr>
          </a:p>
          <a:p>
            <a:r>
              <a:rPr lang="zh-CN" altLang="en-US" dirty="0">
                <a:solidFill>
                  <a:schemeClr val="tx2"/>
                </a:solidFill>
              </a:rPr>
              <a:t>                 </a:t>
            </a:r>
            <a:r>
              <a:rPr lang="en-US" altLang="zh-CN" dirty="0" err="1" smtClean="0">
                <a:solidFill>
                  <a:schemeClr val="tx2"/>
                </a:solidFill>
              </a:rPr>
              <a:t>DelValue</a:t>
            </a:r>
            <a:r>
              <a:rPr lang="en-US" altLang="zh-CN" b="1" dirty="0" smtClean="0">
                <a:solidFill>
                  <a:schemeClr val="tx2"/>
                </a:solidFill>
              </a:rPr>
              <a:t>(</a:t>
            </a:r>
            <a:r>
              <a:rPr lang="en-US" altLang="zh-CN" dirty="0" smtClean="0">
                <a:solidFill>
                  <a:schemeClr val="tx2"/>
                </a:solidFill>
              </a:rPr>
              <a:t>p</a:t>
            </a:r>
            <a:r>
              <a:rPr lang="en-US" altLang="zh-CN" b="1" dirty="0" smtClean="0">
                <a:solidFill>
                  <a:schemeClr val="tx2"/>
                </a:solidFill>
                <a:ea typeface="楷体_GB2312" pitchFamily="49" charset="-122"/>
              </a:rPr>
              <a:t>-</a:t>
            </a:r>
            <a:r>
              <a:rPr lang="en-US" altLang="zh-CN" b="1" dirty="0">
                <a:solidFill>
                  <a:schemeClr val="tx2"/>
                </a:solidFill>
                <a:ea typeface="楷体_GB2312" pitchFamily="49" charset="-122"/>
              </a:rPr>
              <a:t>&gt;</a:t>
            </a:r>
            <a:r>
              <a:rPr lang="en-US" altLang="zh-CN" dirty="0" err="1">
                <a:solidFill>
                  <a:schemeClr val="tx2"/>
                </a:solidFill>
              </a:rPr>
              <a:t>info</a:t>
            </a:r>
            <a:r>
              <a:rPr lang="en-US" altLang="zh-CN" b="1" dirty="0" err="1">
                <a:solidFill>
                  <a:schemeClr val="tx2"/>
                </a:solidFill>
              </a:rPr>
              <a:t>.</a:t>
            </a:r>
            <a:r>
              <a:rPr lang="en-US" altLang="zh-CN" dirty="0" err="1">
                <a:solidFill>
                  <a:schemeClr val="tx2"/>
                </a:solidFill>
              </a:rPr>
              <a:t>hlink</a:t>
            </a:r>
            <a:r>
              <a:rPr lang="en-US" altLang="zh-CN" b="1" dirty="0">
                <a:solidFill>
                  <a:schemeClr val="tx2"/>
                </a:solidFill>
              </a:rPr>
              <a:t>,</a:t>
            </a:r>
            <a:r>
              <a:rPr lang="en-US" altLang="zh-CN" dirty="0">
                <a:solidFill>
                  <a:schemeClr val="tx2"/>
                </a:solidFill>
              </a:rPr>
              <a:t> </a:t>
            </a:r>
            <a:r>
              <a:rPr lang="en-US" altLang="zh-CN" dirty="0" smtClean="0">
                <a:solidFill>
                  <a:schemeClr val="tx2"/>
                </a:solidFill>
              </a:rPr>
              <a:t>x</a:t>
            </a:r>
            <a:r>
              <a:rPr lang="en-US" altLang="zh-CN" b="1" dirty="0" smtClean="0">
                <a:solidFill>
                  <a:schemeClr val="tx2"/>
                </a:solidFill>
              </a:rPr>
              <a:t>);</a:t>
            </a:r>
            <a:r>
              <a:rPr lang="en-US" altLang="zh-CN" dirty="0" smtClean="0">
                <a:solidFill>
                  <a:srgbClr val="CC3300"/>
                </a:solidFill>
              </a:rPr>
              <a:t> </a:t>
            </a:r>
            <a:endParaRPr lang="en-US" altLang="zh-CN" dirty="0">
              <a:solidFill>
                <a:srgbClr val="CC3300"/>
              </a:solidFill>
            </a:endParaRPr>
          </a:p>
          <a:p>
            <a:r>
              <a:rPr lang="en-US" altLang="zh-CN" dirty="0">
                <a:solidFill>
                  <a:schemeClr val="tx2"/>
                </a:solidFill>
              </a:rPr>
              <a:t>            </a:t>
            </a:r>
            <a:r>
              <a:rPr lang="en-US" altLang="zh-CN" dirty="0" err="1" smtClean="0">
                <a:solidFill>
                  <a:schemeClr val="tx2"/>
                </a:solidFill>
              </a:rPr>
              <a:t>DelValue</a:t>
            </a:r>
            <a:r>
              <a:rPr lang="en-US" altLang="zh-CN" b="1" dirty="0" smtClean="0">
                <a:solidFill>
                  <a:schemeClr val="tx2"/>
                </a:solidFill>
              </a:rPr>
              <a:t>(</a:t>
            </a:r>
            <a:r>
              <a:rPr lang="en-US" altLang="zh-CN" dirty="0" smtClean="0">
                <a:solidFill>
                  <a:schemeClr val="tx2"/>
                </a:solidFill>
              </a:rPr>
              <a:t>p</a:t>
            </a:r>
            <a:r>
              <a:rPr lang="en-US" altLang="zh-CN" b="1" dirty="0">
                <a:solidFill>
                  <a:schemeClr val="tx2"/>
                </a:solidFill>
              </a:rPr>
              <a:t>,</a:t>
            </a:r>
            <a:r>
              <a:rPr lang="en-US" altLang="zh-CN" dirty="0">
                <a:solidFill>
                  <a:schemeClr val="tx2"/>
                </a:solidFill>
              </a:rPr>
              <a:t> </a:t>
            </a:r>
            <a:r>
              <a:rPr lang="en-US" altLang="zh-CN" dirty="0" smtClean="0">
                <a:solidFill>
                  <a:schemeClr val="tx2"/>
                </a:solidFill>
              </a:rPr>
              <a:t>x</a:t>
            </a:r>
            <a:r>
              <a:rPr lang="en-US" altLang="zh-CN" b="1" dirty="0" smtClean="0">
                <a:solidFill>
                  <a:schemeClr val="tx2"/>
                </a:solidFill>
              </a:rPr>
              <a:t>);  </a:t>
            </a:r>
            <a:r>
              <a:rPr lang="en-US" altLang="zh-CN" b="1" dirty="0">
                <a:solidFill>
                  <a:srgbClr val="0000CC"/>
                </a:solidFill>
                <a:ea typeface="隶书" pitchFamily="49" charset="-122"/>
              </a:rPr>
              <a:t>//</a:t>
            </a:r>
            <a:r>
              <a:rPr lang="zh-CN" altLang="en-US" dirty="0">
                <a:solidFill>
                  <a:srgbClr val="0000CC"/>
                </a:solidFill>
                <a:ea typeface="隶书" pitchFamily="49" charset="-122"/>
              </a:rPr>
              <a:t>在后续链表中删除</a:t>
            </a:r>
            <a:r>
              <a:rPr lang="zh-CN" altLang="en-US" b="1" dirty="0">
                <a:solidFill>
                  <a:schemeClr val="tx2"/>
                </a:solidFill>
              </a:rPr>
              <a:t>  </a:t>
            </a:r>
            <a:r>
              <a:rPr lang="en-US" altLang="zh-CN" b="1" dirty="0">
                <a:solidFill>
                  <a:schemeClr val="tx2"/>
                </a:solidFill>
              </a:rPr>
              <a:t>}</a:t>
            </a:r>
          </a:p>
          <a:p>
            <a:r>
              <a:rPr lang="en-US" altLang="zh-CN" b="1" dirty="0">
                <a:solidFill>
                  <a:schemeClr val="tx2"/>
                </a:solidFill>
              </a:rPr>
              <a:t>    }</a:t>
            </a:r>
          </a:p>
          <a:p>
            <a:r>
              <a:rPr lang="en-US" altLang="zh-CN" b="1" dirty="0">
                <a:solidFill>
                  <a:schemeClr val="tx2"/>
                </a:solidFill>
              </a:rPr>
              <a:t>} </a:t>
            </a:r>
          </a:p>
        </p:txBody>
      </p:sp>
    </p:spTree>
  </p:cSld>
  <p:clrMapOvr>
    <a:masterClrMapping/>
  </p:clrMapOvr>
  <p:transition>
    <p:strips dir="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86</a:t>
            </a:fld>
            <a:endParaRPr lang="en-US" altLang="zh-CN"/>
          </a:p>
        </p:txBody>
      </p:sp>
      <p:sp>
        <p:nvSpPr>
          <p:cNvPr id="3" name="Rectangle 4"/>
          <p:cNvSpPr>
            <a:spLocks noChangeArrowheads="1"/>
          </p:cNvSpPr>
          <p:nvPr/>
        </p:nvSpPr>
        <p:spPr bwMode="auto">
          <a:xfrm>
            <a:off x="685800" y="1143000"/>
            <a:ext cx="7924800" cy="4267200"/>
          </a:xfrm>
          <a:prstGeom prst="rect">
            <a:avLst/>
          </a:prstGeom>
          <a:noFill/>
          <a:ln w="9525">
            <a:noFill/>
            <a:miter lim="800000"/>
            <a:headEnd/>
            <a:tailEnd/>
          </a:ln>
          <a:effectLst/>
        </p:spPr>
        <p:txBody>
          <a:bodyPr lIns="92075" tIns="46038" rIns="92075" bIns="46038"/>
          <a:lstStyle/>
          <a:p>
            <a:pPr marL="342900" indent="-342900" algn="just">
              <a:spcBef>
                <a:spcPct val="20000"/>
              </a:spcBef>
              <a:buClr>
                <a:schemeClr val="tx2"/>
              </a:buClr>
              <a:buFontTx/>
              <a:buChar char="•"/>
              <a:defRPr/>
            </a:pPr>
            <a:r>
              <a:rPr lang="zh-CN" altLang="en-US" sz="3200" b="1" dirty="0">
                <a:solidFill>
                  <a:schemeClr val="hlink"/>
                </a:solidFill>
                <a:effectLst>
                  <a:outerShdw blurRad="38100" dist="38100" dir="2700000" algn="tl">
                    <a:srgbClr val="C0C0C0"/>
                  </a:outerShdw>
                </a:effectLst>
                <a:ea typeface="仿宋_GB2312" pitchFamily="49" charset="-122"/>
              </a:rPr>
              <a:t>对于共享表</a:t>
            </a:r>
            <a:endParaRPr lang="zh-CN" altLang="en-US" sz="3200" b="1" dirty="0">
              <a:solidFill>
                <a:srgbClr val="0000FF"/>
              </a:solidFill>
              <a:effectLst>
                <a:outerShdw blurRad="38100" dist="38100" dir="2700000" algn="tl">
                  <a:srgbClr val="C0C0C0"/>
                </a:outerShdw>
              </a:effectLst>
              <a:ea typeface="仿宋_GB2312" pitchFamily="49" charset="-122"/>
            </a:endParaRPr>
          </a:p>
          <a:p>
            <a:pPr marL="742950" lvl="1" indent="-285750" algn="just">
              <a:spcBef>
                <a:spcPct val="20000"/>
              </a:spcBef>
              <a:buClr>
                <a:schemeClr val="tx2"/>
              </a:buClr>
              <a:buFontTx/>
              <a:buChar char="–"/>
              <a:defRPr/>
            </a:pPr>
            <a:r>
              <a:rPr lang="zh-CN" altLang="en-US" sz="2800" b="1" dirty="0">
                <a:solidFill>
                  <a:srgbClr val="0000CC"/>
                </a:solidFill>
                <a:effectLst>
                  <a:outerShdw blurRad="38100" dist="38100" dir="2700000" algn="tl">
                    <a:srgbClr val="C0C0C0"/>
                  </a:outerShdw>
                </a:effectLst>
                <a:ea typeface="仿宋_GB2312" pitchFamily="49" charset="-122"/>
              </a:rPr>
              <a:t>如果想删除某一个子表，要看它是否为几个表共享。</a:t>
            </a:r>
          </a:p>
          <a:p>
            <a:pPr marL="742950" lvl="1" indent="-285750" algn="just">
              <a:spcBef>
                <a:spcPct val="20000"/>
              </a:spcBef>
              <a:buClr>
                <a:schemeClr val="tx2"/>
              </a:buClr>
              <a:buFontTx/>
              <a:buChar char="–"/>
              <a:defRPr/>
            </a:pPr>
            <a:r>
              <a:rPr lang="zh-CN" altLang="en-US" sz="2800" b="1" dirty="0">
                <a:solidFill>
                  <a:srgbClr val="0000CC"/>
                </a:solidFill>
                <a:effectLst>
                  <a:outerShdw blurRad="38100" dist="38100" dir="2700000" algn="tl">
                    <a:srgbClr val="C0C0C0"/>
                  </a:outerShdw>
                </a:effectLst>
                <a:ea typeface="仿宋_GB2312" pitchFamily="49" charset="-122"/>
              </a:rPr>
              <a:t>如果一个表元素有多个地方使用，删除操作可能会造成其它地方使用出错。</a:t>
            </a:r>
          </a:p>
          <a:p>
            <a:pPr marL="742950" lvl="1" indent="-285750" algn="just">
              <a:spcBef>
                <a:spcPct val="20000"/>
              </a:spcBef>
              <a:buClr>
                <a:schemeClr val="tx2"/>
              </a:buClr>
              <a:buFontTx/>
              <a:buChar char="–"/>
              <a:defRPr/>
            </a:pPr>
            <a:r>
              <a:rPr lang="zh-CN" altLang="en-US" sz="2800" b="1" dirty="0">
                <a:solidFill>
                  <a:srgbClr val="0000CC"/>
                </a:solidFill>
                <a:effectLst>
                  <a:outerShdw blurRad="38100" dist="38100" dir="2700000" algn="tl">
                    <a:srgbClr val="C0C0C0"/>
                  </a:outerShdw>
                </a:effectLst>
                <a:ea typeface="仿宋_GB2312" pitchFamily="49" charset="-122"/>
              </a:rPr>
              <a:t>在表头结点中设置一个引用计数，当要做删除时先把该引用计数减</a:t>
            </a:r>
            <a:r>
              <a:rPr lang="en-US" altLang="zh-CN" sz="2800" b="1" dirty="0">
                <a:solidFill>
                  <a:srgbClr val="CC0066"/>
                </a:solidFill>
                <a:effectLst>
                  <a:outerShdw blurRad="38100" dist="38100" dir="2700000" algn="tl">
                    <a:srgbClr val="C0C0C0"/>
                  </a:outerShdw>
                </a:effectLst>
                <a:ea typeface="仿宋_GB2312" pitchFamily="49" charset="-122"/>
              </a:rPr>
              <a:t>1</a:t>
            </a:r>
            <a:r>
              <a:rPr lang="zh-CN" altLang="en-US" sz="2800" b="1" dirty="0">
                <a:solidFill>
                  <a:srgbClr val="0000CC"/>
                </a:solidFill>
                <a:effectLst>
                  <a:outerShdw blurRad="38100" dist="38100" dir="2700000" algn="tl">
                    <a:srgbClr val="C0C0C0"/>
                  </a:outerShdw>
                </a:effectLst>
                <a:ea typeface="仿宋_GB2312" pitchFamily="49" charset="-122"/>
              </a:rPr>
              <a:t>，只有引用计数减到</a:t>
            </a:r>
            <a:r>
              <a:rPr lang="en-US" altLang="zh-CN" sz="2800" b="1" dirty="0">
                <a:solidFill>
                  <a:srgbClr val="CC0066"/>
                </a:solidFill>
                <a:effectLst>
                  <a:outerShdw blurRad="38100" dist="38100" dir="2700000" algn="tl">
                    <a:srgbClr val="C0C0C0"/>
                  </a:outerShdw>
                </a:effectLst>
                <a:ea typeface="仿宋_GB2312" pitchFamily="49" charset="-122"/>
              </a:rPr>
              <a:t>0</a:t>
            </a:r>
            <a:r>
              <a:rPr lang="zh-CN" altLang="en-US" sz="2800" b="1" dirty="0">
                <a:solidFill>
                  <a:srgbClr val="0000CC"/>
                </a:solidFill>
                <a:effectLst>
                  <a:outerShdw blurRad="38100" dist="38100" dir="2700000" algn="tl">
                    <a:srgbClr val="C0C0C0"/>
                  </a:outerShdw>
                </a:effectLst>
                <a:ea typeface="仿宋_GB2312" pitchFamily="49" charset="-122"/>
              </a:rPr>
              <a:t>时才能执行结点的真正释放。</a:t>
            </a:r>
          </a:p>
        </p:txBody>
      </p:sp>
    </p:spTree>
  </p:cSld>
  <p:clrMapOvr>
    <a:masterClrMapping/>
  </p:clrMapOvr>
  <p:transition>
    <p:strips dir="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87</a:t>
            </a:fld>
            <a:endParaRPr lang="en-US" altLang="zh-CN"/>
          </a:p>
        </p:txBody>
      </p:sp>
      <p:sp>
        <p:nvSpPr>
          <p:cNvPr id="3" name="Rectangle 4"/>
          <p:cNvSpPr>
            <a:spLocks noChangeArrowheads="1"/>
          </p:cNvSpPr>
          <p:nvPr/>
        </p:nvSpPr>
        <p:spPr bwMode="auto">
          <a:xfrm>
            <a:off x="539750" y="404813"/>
            <a:ext cx="8280400" cy="6340475"/>
          </a:xfrm>
          <a:prstGeom prst="rect">
            <a:avLst/>
          </a:prstGeom>
          <a:noFill/>
          <a:ln w="9525">
            <a:noFill/>
            <a:miter lim="800000"/>
            <a:headEnd/>
            <a:tailEnd/>
          </a:ln>
        </p:spPr>
        <p:txBody>
          <a:bodyPr>
            <a:spAutoFit/>
          </a:bodyPr>
          <a:lstStyle/>
          <a:p>
            <a:r>
              <a:rPr lang="en-US" altLang="zh-CN" sz="2200" b="1" dirty="0">
                <a:solidFill>
                  <a:schemeClr val="tx2"/>
                </a:solidFill>
              </a:rPr>
              <a:t>template &lt;class Type&gt;</a:t>
            </a:r>
            <a:r>
              <a:rPr lang="en-US" altLang="zh-CN" sz="2200" dirty="0">
                <a:solidFill>
                  <a:schemeClr val="tx2"/>
                </a:solidFill>
              </a:rPr>
              <a:t> </a:t>
            </a:r>
            <a:r>
              <a:rPr lang="en-US" altLang="zh-CN" sz="2200" dirty="0" err="1">
                <a:solidFill>
                  <a:schemeClr val="tx2"/>
                </a:solidFill>
              </a:rPr>
              <a:t>GenList</a:t>
            </a:r>
            <a:r>
              <a:rPr lang="en-US" altLang="zh-CN" sz="2200" dirty="0">
                <a:solidFill>
                  <a:schemeClr val="tx2"/>
                </a:solidFill>
              </a:rPr>
              <a:t> </a:t>
            </a:r>
            <a:r>
              <a:rPr lang="en-US" altLang="zh-CN" sz="2200" b="1" dirty="0">
                <a:solidFill>
                  <a:schemeClr val="tx2"/>
                </a:solidFill>
              </a:rPr>
              <a:t>&lt;Type&gt;</a:t>
            </a:r>
            <a:r>
              <a:rPr lang="en-US" altLang="zh-CN" sz="2200" dirty="0">
                <a:solidFill>
                  <a:schemeClr val="tx2"/>
                </a:solidFill>
              </a:rPr>
              <a:t> </a:t>
            </a:r>
            <a:r>
              <a:rPr lang="en-US" altLang="zh-CN" sz="2200" b="1" dirty="0">
                <a:solidFill>
                  <a:schemeClr val="tx2"/>
                </a:solidFill>
              </a:rPr>
              <a:t>:: </a:t>
            </a:r>
            <a:r>
              <a:rPr lang="en-US" altLang="zh-CN" sz="2200" dirty="0">
                <a:solidFill>
                  <a:schemeClr val="tx2"/>
                </a:solidFill>
              </a:rPr>
              <a:t>~</a:t>
            </a:r>
            <a:r>
              <a:rPr lang="en-US" altLang="zh-CN" sz="2200" dirty="0" err="1" smtClean="0">
                <a:solidFill>
                  <a:schemeClr val="tx2"/>
                </a:solidFill>
              </a:rPr>
              <a:t>GenList</a:t>
            </a:r>
            <a:r>
              <a:rPr lang="en-US" altLang="zh-CN" sz="2200" b="1" dirty="0" smtClean="0">
                <a:solidFill>
                  <a:schemeClr val="tx2"/>
                </a:solidFill>
              </a:rPr>
              <a:t>( </a:t>
            </a:r>
            <a:r>
              <a:rPr lang="en-US" altLang="zh-CN" sz="2200" b="1" dirty="0">
                <a:solidFill>
                  <a:schemeClr val="tx2"/>
                </a:solidFill>
              </a:rPr>
              <a:t>)</a:t>
            </a:r>
            <a:r>
              <a:rPr lang="en-US" altLang="zh-CN" sz="2200" dirty="0">
                <a:solidFill>
                  <a:schemeClr val="tx2"/>
                </a:solidFill>
              </a:rPr>
              <a:t> </a:t>
            </a:r>
            <a:r>
              <a:rPr lang="en-US" altLang="zh-CN" sz="2200" b="1" dirty="0">
                <a:solidFill>
                  <a:schemeClr val="tx2"/>
                </a:solidFill>
              </a:rPr>
              <a:t>{</a:t>
            </a:r>
          </a:p>
          <a:p>
            <a:r>
              <a:rPr lang="en-US" altLang="zh-CN" sz="2200" b="1" dirty="0">
                <a:solidFill>
                  <a:srgbClr val="0000FF"/>
                </a:solidFill>
              </a:rPr>
              <a:t>//</a:t>
            </a:r>
            <a:r>
              <a:rPr lang="zh-CN" altLang="en-US" sz="2200" dirty="0">
                <a:solidFill>
                  <a:srgbClr val="0000FF"/>
                </a:solidFill>
                <a:ea typeface="隶书" pitchFamily="49" charset="-122"/>
              </a:rPr>
              <a:t>析构函数，每个表头结点都有一个引用计数</a:t>
            </a:r>
            <a:r>
              <a:rPr lang="zh-CN" altLang="en-US" sz="2200" dirty="0">
                <a:solidFill>
                  <a:schemeClr val="accent2"/>
                </a:solidFill>
              </a:rPr>
              <a:t>	</a:t>
            </a:r>
          </a:p>
          <a:p>
            <a:r>
              <a:rPr lang="zh-CN" altLang="en-US" sz="2200" dirty="0">
                <a:solidFill>
                  <a:schemeClr val="tx2"/>
                </a:solidFill>
              </a:rPr>
              <a:t>    </a:t>
            </a:r>
            <a:r>
              <a:rPr lang="en-US" altLang="zh-CN" sz="2200" dirty="0" smtClean="0">
                <a:solidFill>
                  <a:schemeClr val="tx2"/>
                </a:solidFill>
              </a:rPr>
              <a:t>Remove</a:t>
            </a:r>
            <a:r>
              <a:rPr lang="en-US" altLang="zh-CN" sz="2200" b="1" dirty="0" smtClean="0">
                <a:solidFill>
                  <a:schemeClr val="tx2"/>
                </a:solidFill>
              </a:rPr>
              <a:t>(</a:t>
            </a:r>
            <a:r>
              <a:rPr lang="en-US" altLang="zh-CN" sz="2200" dirty="0" smtClean="0">
                <a:solidFill>
                  <a:schemeClr val="tx2"/>
                </a:solidFill>
              </a:rPr>
              <a:t>first</a:t>
            </a:r>
            <a:r>
              <a:rPr lang="en-US" altLang="zh-CN" sz="2200" b="1" dirty="0" smtClean="0">
                <a:solidFill>
                  <a:schemeClr val="tx2"/>
                </a:solidFill>
              </a:rPr>
              <a:t>);</a:t>
            </a:r>
            <a:endParaRPr lang="en-US" altLang="zh-CN" sz="2200" dirty="0">
              <a:solidFill>
                <a:schemeClr val="tx2"/>
              </a:solidFill>
            </a:endParaRPr>
          </a:p>
          <a:p>
            <a:r>
              <a:rPr lang="en-US" altLang="zh-CN" sz="2200" b="1" dirty="0">
                <a:solidFill>
                  <a:schemeClr val="tx2"/>
                </a:solidFill>
              </a:rPr>
              <a:t>}</a:t>
            </a:r>
          </a:p>
          <a:p>
            <a:pPr>
              <a:spcBef>
                <a:spcPts val="1200"/>
              </a:spcBef>
            </a:pPr>
            <a:r>
              <a:rPr lang="en-US" altLang="zh-CN" sz="2200" b="1" dirty="0">
                <a:solidFill>
                  <a:schemeClr val="tx2"/>
                </a:solidFill>
              </a:rPr>
              <a:t>template &lt;class Type&gt; void</a:t>
            </a:r>
            <a:r>
              <a:rPr lang="en-US" altLang="zh-CN" sz="2200" dirty="0">
                <a:solidFill>
                  <a:schemeClr val="tx2"/>
                </a:solidFill>
              </a:rPr>
              <a:t> </a:t>
            </a:r>
            <a:r>
              <a:rPr lang="en-US" altLang="zh-CN" sz="2200" dirty="0" err="1">
                <a:solidFill>
                  <a:schemeClr val="tx2"/>
                </a:solidFill>
              </a:rPr>
              <a:t>GenList</a:t>
            </a:r>
            <a:r>
              <a:rPr lang="en-US" altLang="zh-CN" sz="2200" dirty="0">
                <a:solidFill>
                  <a:schemeClr val="tx2"/>
                </a:solidFill>
              </a:rPr>
              <a:t> </a:t>
            </a:r>
            <a:r>
              <a:rPr lang="en-US" altLang="zh-CN" sz="2200" b="1" dirty="0">
                <a:solidFill>
                  <a:schemeClr val="tx2"/>
                </a:solidFill>
              </a:rPr>
              <a:t>&lt;Type&gt; ::</a:t>
            </a:r>
          </a:p>
          <a:p>
            <a:r>
              <a:rPr lang="en-US" altLang="zh-CN" sz="2200" dirty="0" smtClean="0">
                <a:solidFill>
                  <a:schemeClr val="tx2"/>
                </a:solidFill>
              </a:rPr>
              <a:t>Remove</a:t>
            </a:r>
            <a:r>
              <a:rPr lang="en-US" altLang="zh-CN" sz="2200" b="1" dirty="0" smtClean="0">
                <a:solidFill>
                  <a:schemeClr val="tx2"/>
                </a:solidFill>
              </a:rPr>
              <a:t>(</a:t>
            </a:r>
            <a:r>
              <a:rPr lang="en-US" altLang="zh-CN" sz="2200" dirty="0" err="1" smtClean="0">
                <a:solidFill>
                  <a:schemeClr val="tx2"/>
                </a:solidFill>
              </a:rPr>
              <a:t>GenListNode</a:t>
            </a:r>
            <a:r>
              <a:rPr lang="en-US" altLang="zh-CN" sz="2200" dirty="0" smtClean="0">
                <a:solidFill>
                  <a:schemeClr val="tx2"/>
                </a:solidFill>
              </a:rPr>
              <a:t> </a:t>
            </a:r>
            <a:r>
              <a:rPr lang="en-US" altLang="zh-CN" sz="2200" b="1" dirty="0">
                <a:solidFill>
                  <a:schemeClr val="tx2"/>
                </a:solidFill>
              </a:rPr>
              <a:t>&lt;type&gt;</a:t>
            </a:r>
            <a:r>
              <a:rPr lang="en-US" altLang="zh-CN" sz="2200" dirty="0">
                <a:solidFill>
                  <a:schemeClr val="tx2"/>
                </a:solidFill>
              </a:rPr>
              <a:t> </a:t>
            </a:r>
            <a:r>
              <a:rPr lang="en-US" altLang="zh-CN" sz="2200" b="1" dirty="0">
                <a:solidFill>
                  <a:schemeClr val="tx2"/>
                </a:solidFill>
              </a:rPr>
              <a:t>*</a:t>
            </a:r>
            <a:r>
              <a:rPr lang="en-US" altLang="zh-CN" sz="2200" dirty="0" err="1" smtClean="0">
                <a:solidFill>
                  <a:schemeClr val="tx2"/>
                </a:solidFill>
              </a:rPr>
              <a:t>ls</a:t>
            </a:r>
            <a:r>
              <a:rPr lang="en-US" altLang="zh-CN" sz="2200" b="1" dirty="0" smtClean="0">
                <a:solidFill>
                  <a:schemeClr val="tx2"/>
                </a:solidFill>
              </a:rPr>
              <a:t>)</a:t>
            </a:r>
            <a:r>
              <a:rPr lang="en-US" altLang="zh-CN" sz="2200" dirty="0" smtClean="0">
                <a:solidFill>
                  <a:schemeClr val="tx2"/>
                </a:solidFill>
              </a:rPr>
              <a:t> </a:t>
            </a:r>
            <a:r>
              <a:rPr lang="en-US" altLang="zh-CN" sz="2200" b="1" dirty="0">
                <a:solidFill>
                  <a:schemeClr val="tx2"/>
                </a:solidFill>
              </a:rPr>
              <a:t>{  </a:t>
            </a:r>
            <a:endParaRPr lang="en-US" altLang="zh-CN" sz="2200" dirty="0">
              <a:solidFill>
                <a:schemeClr val="tx2"/>
              </a:solidFill>
            </a:endParaRPr>
          </a:p>
          <a:p>
            <a:r>
              <a:rPr lang="en-US" altLang="zh-CN" sz="2200" dirty="0">
                <a:solidFill>
                  <a:schemeClr val="tx2"/>
                </a:solidFill>
              </a:rPr>
              <a:t>    </a:t>
            </a:r>
            <a:r>
              <a:rPr lang="en-US" altLang="zh-CN" sz="2200" dirty="0" err="1">
                <a:solidFill>
                  <a:schemeClr val="tx2"/>
                </a:solidFill>
              </a:rPr>
              <a:t>ls</a:t>
            </a:r>
            <a:r>
              <a:rPr lang="en-US" altLang="zh-CN" sz="2200" b="1" dirty="0">
                <a:solidFill>
                  <a:schemeClr val="tx2"/>
                </a:solidFill>
              </a:rPr>
              <a:t>-&gt;</a:t>
            </a:r>
            <a:r>
              <a:rPr lang="en-US" altLang="zh-CN" sz="2200" dirty="0" err="1" smtClean="0">
                <a:solidFill>
                  <a:schemeClr val="tx2"/>
                </a:solidFill>
              </a:rPr>
              <a:t>info</a:t>
            </a:r>
            <a:r>
              <a:rPr lang="en-US" altLang="zh-CN" sz="2200" b="1" dirty="0" err="1" smtClean="0">
                <a:solidFill>
                  <a:schemeClr val="tx2"/>
                </a:solidFill>
              </a:rPr>
              <a:t>.</a:t>
            </a:r>
            <a:r>
              <a:rPr lang="en-US" altLang="zh-CN" sz="2200" dirty="0" err="1" smtClean="0">
                <a:solidFill>
                  <a:schemeClr val="tx2"/>
                </a:solidFill>
              </a:rPr>
              <a:t>ref</a:t>
            </a:r>
            <a:r>
              <a:rPr lang="en-US" altLang="zh-CN" sz="2200" b="1" dirty="0" smtClean="0">
                <a:solidFill>
                  <a:schemeClr val="tx2"/>
                </a:solidFill>
              </a:rPr>
              <a:t>-</a:t>
            </a:r>
            <a:r>
              <a:rPr lang="en-US" altLang="zh-CN" sz="2200" b="1" dirty="0">
                <a:solidFill>
                  <a:schemeClr val="tx2"/>
                </a:solidFill>
              </a:rPr>
              <a:t>-;  </a:t>
            </a:r>
            <a:r>
              <a:rPr lang="en-US" altLang="zh-CN" sz="2200" b="1" dirty="0">
                <a:solidFill>
                  <a:srgbClr val="0000FF"/>
                </a:solidFill>
              </a:rPr>
              <a:t>//</a:t>
            </a:r>
            <a:r>
              <a:rPr lang="zh-CN" altLang="en-US" sz="2200" dirty="0">
                <a:solidFill>
                  <a:srgbClr val="0000FF"/>
                </a:solidFill>
                <a:ea typeface="隶书" pitchFamily="49" charset="-122"/>
              </a:rPr>
              <a:t>引用计数减一</a:t>
            </a:r>
            <a:endParaRPr lang="zh-CN" altLang="en-US" sz="2200" dirty="0">
              <a:solidFill>
                <a:srgbClr val="0000FF"/>
              </a:solidFill>
            </a:endParaRPr>
          </a:p>
          <a:p>
            <a:r>
              <a:rPr lang="zh-CN" altLang="en-US" sz="2200" dirty="0">
                <a:solidFill>
                  <a:schemeClr val="tx2"/>
                </a:solidFill>
              </a:rPr>
              <a:t>    </a:t>
            </a:r>
            <a:r>
              <a:rPr lang="en-US" altLang="zh-CN" sz="2200" b="1" dirty="0">
                <a:solidFill>
                  <a:schemeClr val="tx2"/>
                </a:solidFill>
              </a:rPr>
              <a:t>if </a:t>
            </a:r>
            <a:r>
              <a:rPr lang="en-US" altLang="zh-CN" sz="2200" b="1" dirty="0" smtClean="0">
                <a:solidFill>
                  <a:schemeClr val="tx2"/>
                </a:solidFill>
              </a:rPr>
              <a:t>(</a:t>
            </a:r>
            <a:r>
              <a:rPr lang="en-US" altLang="zh-CN" sz="2200" dirty="0" err="1" smtClean="0">
                <a:solidFill>
                  <a:schemeClr val="tx2"/>
                </a:solidFill>
              </a:rPr>
              <a:t>ls</a:t>
            </a:r>
            <a:r>
              <a:rPr lang="en-US" altLang="zh-CN" sz="2200" b="1" dirty="0" smtClean="0">
                <a:solidFill>
                  <a:schemeClr val="tx2"/>
                </a:solidFill>
              </a:rPr>
              <a:t>-</a:t>
            </a:r>
            <a:r>
              <a:rPr lang="en-US" altLang="zh-CN" sz="2200" b="1" dirty="0">
                <a:solidFill>
                  <a:schemeClr val="tx2"/>
                </a:solidFill>
              </a:rPr>
              <a:t>&gt;</a:t>
            </a:r>
            <a:r>
              <a:rPr lang="en-US" altLang="zh-CN" sz="2200" dirty="0" smtClean="0">
                <a:solidFill>
                  <a:schemeClr val="tx2"/>
                </a:solidFill>
              </a:rPr>
              <a:t>info.ref</a:t>
            </a:r>
            <a:r>
              <a:rPr lang="en-US" altLang="zh-CN" sz="2200" b="1" dirty="0" smtClean="0">
                <a:solidFill>
                  <a:schemeClr val="tx2"/>
                </a:solidFill>
              </a:rPr>
              <a:t>&lt;=</a:t>
            </a:r>
            <a:r>
              <a:rPr lang="en-US" altLang="zh-CN" sz="2200" dirty="0" smtClean="0">
                <a:solidFill>
                  <a:schemeClr val="tx2"/>
                </a:solidFill>
              </a:rPr>
              <a:t>0</a:t>
            </a:r>
            <a:r>
              <a:rPr lang="en-US" altLang="zh-CN" sz="2200" b="1" dirty="0" smtClean="0">
                <a:solidFill>
                  <a:schemeClr val="tx2"/>
                </a:solidFill>
              </a:rPr>
              <a:t>) </a:t>
            </a:r>
            <a:r>
              <a:rPr lang="en-US" altLang="zh-CN" sz="2200" b="1" dirty="0">
                <a:solidFill>
                  <a:schemeClr val="tx2"/>
                </a:solidFill>
              </a:rPr>
              <a:t>{  </a:t>
            </a:r>
            <a:r>
              <a:rPr lang="en-US" altLang="zh-CN" sz="2200" b="1" dirty="0">
                <a:solidFill>
                  <a:srgbClr val="0000FF"/>
                </a:solidFill>
              </a:rPr>
              <a:t>//</a:t>
            </a:r>
            <a:r>
              <a:rPr lang="zh-CN" altLang="en-US" sz="2200" dirty="0">
                <a:solidFill>
                  <a:srgbClr val="0000FF"/>
                </a:solidFill>
                <a:ea typeface="隶书" pitchFamily="49" charset="-122"/>
              </a:rPr>
              <a:t>引用计数减至</a:t>
            </a:r>
            <a:r>
              <a:rPr lang="en-US" altLang="zh-CN" sz="2200" b="1" dirty="0">
                <a:solidFill>
                  <a:srgbClr val="CC0066"/>
                </a:solidFill>
                <a:ea typeface="隶书" pitchFamily="49" charset="-122"/>
              </a:rPr>
              <a:t>0</a:t>
            </a:r>
            <a:r>
              <a:rPr lang="zh-CN" altLang="en-US" sz="2200" dirty="0">
                <a:solidFill>
                  <a:srgbClr val="0000FF"/>
                </a:solidFill>
                <a:ea typeface="隶书" pitchFamily="49" charset="-122"/>
              </a:rPr>
              <a:t>才能删除</a:t>
            </a:r>
            <a:r>
              <a:rPr lang="zh-CN" altLang="en-US" sz="2200" dirty="0">
                <a:solidFill>
                  <a:srgbClr val="0000FF"/>
                </a:solidFill>
              </a:rPr>
              <a:t>         </a:t>
            </a:r>
          </a:p>
          <a:p>
            <a:r>
              <a:rPr lang="zh-CN" altLang="en-US" sz="2200" dirty="0">
                <a:solidFill>
                  <a:schemeClr val="tx2"/>
                </a:solidFill>
              </a:rPr>
              <a:t>       </a:t>
            </a:r>
            <a:r>
              <a:rPr lang="en-US" altLang="zh-CN" sz="2200" dirty="0" err="1">
                <a:solidFill>
                  <a:schemeClr val="tx2"/>
                </a:solidFill>
              </a:rPr>
              <a:t>GenListNode</a:t>
            </a:r>
            <a:r>
              <a:rPr lang="en-US" altLang="zh-CN" sz="2200" dirty="0">
                <a:solidFill>
                  <a:schemeClr val="tx2"/>
                </a:solidFill>
              </a:rPr>
              <a:t> </a:t>
            </a:r>
            <a:r>
              <a:rPr lang="en-US" altLang="zh-CN" sz="2200" b="1" dirty="0">
                <a:solidFill>
                  <a:schemeClr val="tx2"/>
                </a:solidFill>
              </a:rPr>
              <a:t>&lt;Type&gt;</a:t>
            </a:r>
            <a:r>
              <a:rPr lang="en-US" altLang="zh-CN" sz="2200" dirty="0">
                <a:solidFill>
                  <a:schemeClr val="tx2"/>
                </a:solidFill>
              </a:rPr>
              <a:t> </a:t>
            </a:r>
            <a:r>
              <a:rPr lang="en-US" altLang="zh-CN" sz="2200" b="1" dirty="0">
                <a:solidFill>
                  <a:schemeClr val="tx2"/>
                </a:solidFill>
              </a:rPr>
              <a:t>*</a:t>
            </a:r>
            <a:r>
              <a:rPr lang="en-US" altLang="zh-CN" sz="2200" dirty="0">
                <a:solidFill>
                  <a:schemeClr val="tx2"/>
                </a:solidFill>
              </a:rPr>
              <a:t>q</a:t>
            </a:r>
            <a:r>
              <a:rPr lang="en-US" altLang="zh-CN" sz="2200" b="1" dirty="0">
                <a:solidFill>
                  <a:schemeClr val="tx2"/>
                </a:solidFill>
              </a:rPr>
              <a:t>;</a:t>
            </a:r>
            <a:endParaRPr lang="zh-CN" altLang="en-US" sz="2200" dirty="0">
              <a:solidFill>
                <a:schemeClr val="accent2"/>
              </a:solidFill>
            </a:endParaRPr>
          </a:p>
          <a:p>
            <a:r>
              <a:rPr lang="zh-CN" altLang="en-US" sz="2200" dirty="0">
                <a:solidFill>
                  <a:schemeClr val="tx2"/>
                </a:solidFill>
              </a:rPr>
              <a:t>       </a:t>
            </a:r>
            <a:r>
              <a:rPr lang="en-US" altLang="zh-CN" sz="2200" b="1" dirty="0">
                <a:solidFill>
                  <a:schemeClr val="tx2"/>
                </a:solidFill>
              </a:rPr>
              <a:t>while</a:t>
            </a:r>
            <a:r>
              <a:rPr lang="en-US" altLang="zh-CN" sz="2200" dirty="0">
                <a:solidFill>
                  <a:schemeClr val="tx2"/>
                </a:solidFill>
              </a:rPr>
              <a:t> </a:t>
            </a:r>
            <a:r>
              <a:rPr lang="en-US" altLang="zh-CN" sz="2200" b="1" dirty="0" smtClean="0">
                <a:solidFill>
                  <a:schemeClr val="tx2"/>
                </a:solidFill>
              </a:rPr>
              <a:t>(</a:t>
            </a:r>
            <a:r>
              <a:rPr lang="en-US" altLang="zh-CN" sz="2200" dirty="0" err="1" smtClean="0">
                <a:solidFill>
                  <a:schemeClr val="tx2"/>
                </a:solidFill>
              </a:rPr>
              <a:t>ls</a:t>
            </a:r>
            <a:r>
              <a:rPr lang="en-US" altLang="zh-CN" sz="2200" b="1" dirty="0" smtClean="0">
                <a:solidFill>
                  <a:schemeClr val="tx2"/>
                </a:solidFill>
              </a:rPr>
              <a:t>-</a:t>
            </a:r>
            <a:r>
              <a:rPr lang="en-US" altLang="zh-CN" sz="2200" b="1" dirty="0">
                <a:solidFill>
                  <a:schemeClr val="tx2"/>
                </a:solidFill>
              </a:rPr>
              <a:t>&gt;</a:t>
            </a:r>
            <a:r>
              <a:rPr lang="en-US" altLang="zh-CN" sz="2200" dirty="0" err="1" smtClean="0">
                <a:solidFill>
                  <a:schemeClr val="tx2"/>
                </a:solidFill>
              </a:rPr>
              <a:t>tlink</a:t>
            </a:r>
            <a:r>
              <a:rPr lang="en-US" altLang="zh-CN" sz="2200" b="1" dirty="0" smtClean="0">
                <a:solidFill>
                  <a:schemeClr val="tx2"/>
                </a:solidFill>
              </a:rPr>
              <a:t>!=</a:t>
            </a:r>
            <a:r>
              <a:rPr lang="en-US" altLang="zh-CN" sz="2200" dirty="0" smtClean="0">
                <a:solidFill>
                  <a:schemeClr val="tx2"/>
                </a:solidFill>
              </a:rPr>
              <a:t>NULL</a:t>
            </a:r>
            <a:r>
              <a:rPr lang="en-US" altLang="zh-CN" sz="2200" b="1" dirty="0" smtClean="0">
                <a:solidFill>
                  <a:schemeClr val="tx2"/>
                </a:solidFill>
              </a:rPr>
              <a:t>)</a:t>
            </a:r>
            <a:r>
              <a:rPr lang="en-US" altLang="zh-CN" sz="2200" dirty="0" smtClean="0">
                <a:solidFill>
                  <a:schemeClr val="tx2"/>
                </a:solidFill>
              </a:rPr>
              <a:t> </a:t>
            </a:r>
            <a:r>
              <a:rPr lang="en-US" altLang="zh-CN" sz="2200" b="1" dirty="0">
                <a:solidFill>
                  <a:schemeClr val="tx2"/>
                </a:solidFill>
              </a:rPr>
              <a:t>{  </a:t>
            </a:r>
            <a:r>
              <a:rPr lang="en-US" altLang="zh-CN" sz="2200" b="1" dirty="0">
                <a:solidFill>
                  <a:srgbClr val="0000FF"/>
                </a:solidFill>
              </a:rPr>
              <a:t>//</a:t>
            </a:r>
            <a:r>
              <a:rPr lang="zh-CN" altLang="en-US" sz="2200" dirty="0">
                <a:solidFill>
                  <a:srgbClr val="0000FF"/>
                </a:solidFill>
                <a:ea typeface="隶书" pitchFamily="49" charset="-122"/>
              </a:rPr>
              <a:t>横扫链表</a:t>
            </a:r>
            <a:endParaRPr lang="zh-CN" altLang="en-US" sz="2200" dirty="0">
              <a:solidFill>
                <a:srgbClr val="0000FF"/>
              </a:solidFill>
            </a:endParaRPr>
          </a:p>
          <a:p>
            <a:r>
              <a:rPr lang="zh-CN" altLang="en-US" sz="2200" dirty="0">
                <a:solidFill>
                  <a:schemeClr val="tx2"/>
                </a:solidFill>
              </a:rPr>
              <a:t>           </a:t>
            </a:r>
            <a:r>
              <a:rPr lang="en-US" altLang="zh-CN" sz="2200" dirty="0" smtClean="0">
                <a:solidFill>
                  <a:schemeClr val="tx2"/>
                </a:solidFill>
              </a:rPr>
              <a:t>q</a:t>
            </a:r>
            <a:r>
              <a:rPr lang="en-US" altLang="zh-CN" sz="2200" b="1" dirty="0" smtClean="0">
                <a:solidFill>
                  <a:schemeClr val="tx2"/>
                </a:solidFill>
              </a:rPr>
              <a:t>=</a:t>
            </a:r>
            <a:r>
              <a:rPr lang="en-US" altLang="zh-CN" sz="2200" dirty="0" err="1" smtClean="0">
                <a:solidFill>
                  <a:schemeClr val="tx2"/>
                </a:solidFill>
              </a:rPr>
              <a:t>ls</a:t>
            </a:r>
            <a:r>
              <a:rPr lang="en-US" altLang="zh-CN" sz="2200" b="1" dirty="0" smtClean="0">
                <a:solidFill>
                  <a:schemeClr val="tx2"/>
                </a:solidFill>
              </a:rPr>
              <a:t>-</a:t>
            </a:r>
            <a:r>
              <a:rPr lang="en-US" altLang="zh-CN" sz="2200" b="1" dirty="0">
                <a:solidFill>
                  <a:schemeClr val="tx2"/>
                </a:solidFill>
              </a:rPr>
              <a:t>&gt;</a:t>
            </a:r>
            <a:r>
              <a:rPr lang="en-US" altLang="zh-CN" sz="2200" dirty="0" err="1">
                <a:solidFill>
                  <a:schemeClr val="tx2"/>
                </a:solidFill>
              </a:rPr>
              <a:t>tlink</a:t>
            </a:r>
            <a:r>
              <a:rPr lang="en-US" altLang="zh-CN" sz="2200" b="1" dirty="0">
                <a:solidFill>
                  <a:schemeClr val="tx2"/>
                </a:solidFill>
              </a:rPr>
              <a:t>;</a:t>
            </a:r>
            <a:endParaRPr lang="en-US" altLang="zh-CN" sz="2200" dirty="0">
              <a:solidFill>
                <a:schemeClr val="tx2"/>
              </a:solidFill>
            </a:endParaRPr>
          </a:p>
          <a:p>
            <a:r>
              <a:rPr lang="en-US" altLang="zh-CN" sz="2200" b="1" dirty="0">
                <a:solidFill>
                  <a:schemeClr val="tx2"/>
                </a:solidFill>
              </a:rPr>
              <a:t>           if </a:t>
            </a:r>
            <a:r>
              <a:rPr lang="en-US" altLang="zh-CN" sz="2200" b="1" dirty="0" smtClean="0">
                <a:solidFill>
                  <a:schemeClr val="tx2"/>
                </a:solidFill>
              </a:rPr>
              <a:t>(</a:t>
            </a:r>
            <a:r>
              <a:rPr lang="en-US" altLang="zh-CN" sz="2200" dirty="0" smtClean="0">
                <a:solidFill>
                  <a:schemeClr val="tx2"/>
                </a:solidFill>
              </a:rPr>
              <a:t>q</a:t>
            </a:r>
            <a:r>
              <a:rPr lang="en-US" altLang="zh-CN" sz="2200" b="1" dirty="0" smtClean="0">
                <a:solidFill>
                  <a:schemeClr val="tx2"/>
                </a:solidFill>
              </a:rPr>
              <a:t>-</a:t>
            </a:r>
            <a:r>
              <a:rPr lang="en-US" altLang="zh-CN" sz="2200" b="1" dirty="0">
                <a:solidFill>
                  <a:schemeClr val="tx2"/>
                </a:solidFill>
              </a:rPr>
              <a:t>&gt;</a:t>
            </a:r>
            <a:r>
              <a:rPr lang="en-US" altLang="zh-CN" sz="2200" dirty="0" err="1" smtClean="0">
                <a:solidFill>
                  <a:schemeClr val="tx2"/>
                </a:solidFill>
              </a:rPr>
              <a:t>utype</a:t>
            </a:r>
            <a:r>
              <a:rPr lang="en-US" altLang="zh-CN" sz="2200" b="1" dirty="0" smtClean="0">
                <a:solidFill>
                  <a:schemeClr val="tx2"/>
                </a:solidFill>
              </a:rPr>
              <a:t>==</a:t>
            </a:r>
            <a:r>
              <a:rPr lang="en-US" altLang="zh-CN" sz="2200" dirty="0" smtClean="0">
                <a:solidFill>
                  <a:schemeClr val="tx2"/>
                </a:solidFill>
              </a:rPr>
              <a:t>2</a:t>
            </a:r>
            <a:r>
              <a:rPr lang="en-US" altLang="zh-CN" sz="2200" b="1" dirty="0" smtClean="0">
                <a:solidFill>
                  <a:schemeClr val="tx2"/>
                </a:solidFill>
              </a:rPr>
              <a:t>)</a:t>
            </a:r>
            <a:r>
              <a:rPr lang="en-US" altLang="zh-CN" sz="2200" dirty="0" smtClean="0">
                <a:solidFill>
                  <a:schemeClr val="tx2"/>
                </a:solidFill>
              </a:rPr>
              <a:t> </a:t>
            </a:r>
            <a:r>
              <a:rPr lang="en-US" altLang="zh-CN" sz="2200" b="1" dirty="0">
                <a:solidFill>
                  <a:schemeClr val="tx2"/>
                </a:solidFill>
              </a:rPr>
              <a:t>{</a:t>
            </a:r>
            <a:r>
              <a:rPr lang="en-US" altLang="zh-CN" sz="2200" dirty="0">
                <a:solidFill>
                  <a:schemeClr val="tx2"/>
                </a:solidFill>
              </a:rPr>
              <a:t>  </a:t>
            </a:r>
            <a:r>
              <a:rPr lang="en-US" altLang="zh-CN" sz="2200" b="1" dirty="0">
                <a:solidFill>
                  <a:srgbClr val="0000FF"/>
                </a:solidFill>
              </a:rPr>
              <a:t>//</a:t>
            </a:r>
            <a:r>
              <a:rPr lang="zh-CN" altLang="en-US" sz="2200" dirty="0">
                <a:solidFill>
                  <a:srgbClr val="0000FF"/>
                </a:solidFill>
                <a:ea typeface="隶书" pitchFamily="49" charset="-122"/>
              </a:rPr>
              <a:t>遇到子表</a:t>
            </a:r>
            <a:endParaRPr lang="zh-CN" altLang="en-US" sz="2200" dirty="0">
              <a:solidFill>
                <a:srgbClr val="0000FF"/>
              </a:solidFill>
            </a:endParaRPr>
          </a:p>
          <a:p>
            <a:r>
              <a:rPr lang="zh-CN" altLang="en-US" sz="2200" dirty="0">
                <a:solidFill>
                  <a:schemeClr val="tx2"/>
                </a:solidFill>
              </a:rPr>
              <a:t>               </a:t>
            </a:r>
            <a:r>
              <a:rPr lang="en-US" altLang="zh-CN" sz="2200" dirty="0" smtClean="0">
                <a:solidFill>
                  <a:schemeClr val="tx2"/>
                </a:solidFill>
              </a:rPr>
              <a:t>Remove</a:t>
            </a:r>
            <a:r>
              <a:rPr lang="en-US" altLang="zh-CN" sz="2200" b="1" dirty="0" smtClean="0">
                <a:solidFill>
                  <a:schemeClr val="tx2"/>
                </a:solidFill>
              </a:rPr>
              <a:t>(</a:t>
            </a:r>
            <a:r>
              <a:rPr lang="en-US" altLang="zh-CN" sz="2200" dirty="0" smtClean="0">
                <a:solidFill>
                  <a:schemeClr val="tx2"/>
                </a:solidFill>
              </a:rPr>
              <a:t>q</a:t>
            </a:r>
            <a:r>
              <a:rPr lang="en-US" altLang="zh-CN" sz="2200" b="1" dirty="0" smtClean="0">
                <a:solidFill>
                  <a:schemeClr val="tx2"/>
                </a:solidFill>
              </a:rPr>
              <a:t>-</a:t>
            </a:r>
            <a:r>
              <a:rPr lang="en-US" altLang="zh-CN" sz="2200" b="1" dirty="0">
                <a:solidFill>
                  <a:schemeClr val="tx2"/>
                </a:solidFill>
              </a:rPr>
              <a:t>&gt;</a:t>
            </a:r>
            <a:r>
              <a:rPr lang="en-US" altLang="zh-CN" sz="2200" dirty="0" err="1" smtClean="0">
                <a:solidFill>
                  <a:schemeClr val="tx2"/>
                </a:solidFill>
              </a:rPr>
              <a:t>info</a:t>
            </a:r>
            <a:r>
              <a:rPr lang="en-US" altLang="zh-CN" sz="2200" b="1" dirty="0" err="1" smtClean="0">
                <a:solidFill>
                  <a:schemeClr val="tx2"/>
                </a:solidFill>
              </a:rPr>
              <a:t>.</a:t>
            </a:r>
            <a:r>
              <a:rPr lang="en-US" altLang="zh-CN" sz="2200" dirty="0" err="1" smtClean="0">
                <a:solidFill>
                  <a:schemeClr val="tx2"/>
                </a:solidFill>
              </a:rPr>
              <a:t>hlink</a:t>
            </a:r>
            <a:r>
              <a:rPr lang="en-US" altLang="zh-CN" sz="2200" b="1" dirty="0" smtClean="0">
                <a:solidFill>
                  <a:schemeClr val="tx2"/>
                </a:solidFill>
              </a:rPr>
              <a:t>);  </a:t>
            </a:r>
            <a:r>
              <a:rPr lang="en-US" altLang="zh-CN" sz="2200" b="1" dirty="0">
                <a:solidFill>
                  <a:srgbClr val="0000FF"/>
                </a:solidFill>
              </a:rPr>
              <a:t>//</a:t>
            </a:r>
            <a:r>
              <a:rPr lang="zh-CN" altLang="en-US" sz="2200" dirty="0">
                <a:solidFill>
                  <a:srgbClr val="0000FF"/>
                </a:solidFill>
                <a:ea typeface="隶书" pitchFamily="49" charset="-122"/>
              </a:rPr>
              <a:t>递归删除子表</a:t>
            </a:r>
            <a:endParaRPr lang="en-US" altLang="zh-CN" sz="2200" dirty="0">
              <a:solidFill>
                <a:srgbClr val="0000FF"/>
              </a:solidFill>
            </a:endParaRPr>
          </a:p>
          <a:p>
            <a:r>
              <a:rPr lang="en-US" altLang="zh-CN" sz="2200" dirty="0">
                <a:solidFill>
                  <a:schemeClr val="tx2"/>
                </a:solidFill>
              </a:rPr>
              <a:t>              </a:t>
            </a:r>
            <a:r>
              <a:rPr lang="en-US" altLang="zh-CN" sz="2200" b="1" dirty="0">
                <a:solidFill>
                  <a:schemeClr val="tx2"/>
                </a:solidFill>
              </a:rPr>
              <a:t> if </a:t>
            </a:r>
            <a:r>
              <a:rPr lang="en-US" altLang="zh-CN" sz="2200" b="1" dirty="0" smtClean="0">
                <a:solidFill>
                  <a:schemeClr val="tx2"/>
                </a:solidFill>
              </a:rPr>
              <a:t>(</a:t>
            </a:r>
            <a:r>
              <a:rPr lang="en-US" altLang="zh-CN" sz="2200" dirty="0" smtClean="0">
                <a:solidFill>
                  <a:schemeClr val="tx2"/>
                </a:solidFill>
              </a:rPr>
              <a:t>q</a:t>
            </a:r>
            <a:r>
              <a:rPr lang="en-US" altLang="zh-CN" sz="2200" b="1" dirty="0" smtClean="0">
                <a:solidFill>
                  <a:schemeClr val="tx2"/>
                </a:solidFill>
              </a:rPr>
              <a:t>-</a:t>
            </a:r>
            <a:r>
              <a:rPr lang="en-US" altLang="zh-CN" sz="2200" b="1" dirty="0">
                <a:solidFill>
                  <a:schemeClr val="tx2"/>
                </a:solidFill>
              </a:rPr>
              <a:t>&gt;</a:t>
            </a:r>
            <a:r>
              <a:rPr lang="en-US" altLang="zh-CN" sz="2200" dirty="0" err="1">
                <a:solidFill>
                  <a:schemeClr val="tx2"/>
                </a:solidFill>
              </a:rPr>
              <a:t>info</a:t>
            </a:r>
            <a:r>
              <a:rPr lang="en-US" altLang="zh-CN" sz="2200" b="1" dirty="0" err="1">
                <a:solidFill>
                  <a:schemeClr val="tx2"/>
                </a:solidFill>
              </a:rPr>
              <a:t>.</a:t>
            </a:r>
            <a:r>
              <a:rPr lang="en-US" altLang="zh-CN" sz="2200" dirty="0" err="1">
                <a:solidFill>
                  <a:schemeClr val="tx2"/>
                </a:solidFill>
              </a:rPr>
              <a:t>hlink</a:t>
            </a:r>
            <a:r>
              <a:rPr lang="en-US" altLang="zh-CN" sz="2200" b="1" dirty="0">
                <a:solidFill>
                  <a:schemeClr val="tx2"/>
                </a:solidFill>
              </a:rPr>
              <a:t>-&gt;</a:t>
            </a:r>
            <a:r>
              <a:rPr lang="en-US" altLang="zh-CN" sz="2200" dirty="0" smtClean="0">
                <a:solidFill>
                  <a:schemeClr val="tx2"/>
                </a:solidFill>
              </a:rPr>
              <a:t>info</a:t>
            </a:r>
            <a:r>
              <a:rPr lang="en-US" altLang="zh-CN" sz="2200" b="1" dirty="0" smtClean="0">
                <a:solidFill>
                  <a:schemeClr val="tx2"/>
                </a:solidFill>
              </a:rPr>
              <a:t>.</a:t>
            </a:r>
            <a:r>
              <a:rPr lang="en-US" altLang="zh-CN" sz="2200" dirty="0" smtClean="0">
                <a:solidFill>
                  <a:schemeClr val="tx2"/>
                </a:solidFill>
              </a:rPr>
              <a:t>ref</a:t>
            </a:r>
            <a:r>
              <a:rPr lang="en-US" altLang="zh-CN" sz="2200" b="1" dirty="0" smtClean="0">
                <a:solidFill>
                  <a:schemeClr val="tx2"/>
                </a:solidFill>
              </a:rPr>
              <a:t>&lt;=</a:t>
            </a:r>
            <a:r>
              <a:rPr lang="en-US" altLang="zh-CN" sz="2200" dirty="0" smtClean="0">
                <a:solidFill>
                  <a:schemeClr val="tx2"/>
                </a:solidFill>
              </a:rPr>
              <a:t>0</a:t>
            </a:r>
            <a:r>
              <a:rPr lang="en-US" altLang="zh-CN" sz="2200" b="1" dirty="0" smtClean="0">
                <a:solidFill>
                  <a:schemeClr val="tx2"/>
                </a:solidFill>
              </a:rPr>
              <a:t>)</a:t>
            </a:r>
            <a:endParaRPr lang="en-US" altLang="zh-CN" sz="2200" b="1" dirty="0">
              <a:solidFill>
                <a:schemeClr val="tx2"/>
              </a:solidFill>
            </a:endParaRPr>
          </a:p>
          <a:p>
            <a:r>
              <a:rPr lang="en-US" altLang="zh-CN" sz="2200" dirty="0">
                <a:solidFill>
                  <a:schemeClr val="tx2"/>
                </a:solidFill>
              </a:rPr>
              <a:t>	      </a:t>
            </a:r>
            <a:r>
              <a:rPr lang="en-US" altLang="zh-CN" sz="2200" b="1" dirty="0">
                <a:solidFill>
                  <a:schemeClr val="tx2"/>
                </a:solidFill>
              </a:rPr>
              <a:t>delete</a:t>
            </a:r>
            <a:r>
              <a:rPr lang="en-US" altLang="zh-CN" sz="2200" dirty="0">
                <a:solidFill>
                  <a:schemeClr val="tx2"/>
                </a:solidFill>
              </a:rPr>
              <a:t> q</a:t>
            </a:r>
            <a:r>
              <a:rPr lang="en-US" altLang="zh-CN" sz="2200" b="1" dirty="0">
                <a:solidFill>
                  <a:schemeClr val="tx2"/>
                </a:solidFill>
              </a:rPr>
              <a:t>-&gt;</a:t>
            </a:r>
            <a:r>
              <a:rPr lang="en-US" altLang="zh-CN" sz="2200" dirty="0" err="1">
                <a:solidFill>
                  <a:schemeClr val="tx2"/>
                </a:solidFill>
              </a:rPr>
              <a:t>info</a:t>
            </a:r>
            <a:r>
              <a:rPr lang="en-US" altLang="zh-CN" sz="2200" b="1" dirty="0" err="1">
                <a:solidFill>
                  <a:schemeClr val="tx2"/>
                </a:solidFill>
              </a:rPr>
              <a:t>.</a:t>
            </a:r>
            <a:r>
              <a:rPr lang="en-US" altLang="zh-CN" sz="2200" dirty="0" err="1">
                <a:solidFill>
                  <a:schemeClr val="tx2"/>
                </a:solidFill>
              </a:rPr>
              <a:t>hlink</a:t>
            </a:r>
            <a:r>
              <a:rPr lang="en-US" altLang="zh-CN" sz="2200" b="1" dirty="0">
                <a:solidFill>
                  <a:schemeClr val="tx2"/>
                </a:solidFill>
              </a:rPr>
              <a:t>;  }</a:t>
            </a:r>
          </a:p>
          <a:p>
            <a:r>
              <a:rPr lang="zh-CN" altLang="en-US" sz="2200" b="1" dirty="0">
                <a:solidFill>
                  <a:schemeClr val="tx2"/>
                </a:solidFill>
              </a:rPr>
              <a:t>            </a:t>
            </a:r>
            <a:r>
              <a:rPr lang="en-US" altLang="zh-CN" sz="2200" dirty="0" err="1">
                <a:solidFill>
                  <a:schemeClr val="tx2"/>
                </a:solidFill>
              </a:rPr>
              <a:t>ls</a:t>
            </a:r>
            <a:r>
              <a:rPr lang="en-US" altLang="zh-CN" sz="2200" b="1" dirty="0">
                <a:solidFill>
                  <a:schemeClr val="tx2"/>
                </a:solidFill>
              </a:rPr>
              <a:t>-&gt;</a:t>
            </a:r>
            <a:r>
              <a:rPr lang="en-US" altLang="zh-CN" sz="2200" dirty="0" err="1" smtClean="0">
                <a:solidFill>
                  <a:schemeClr val="tx2"/>
                </a:solidFill>
              </a:rPr>
              <a:t>tlink</a:t>
            </a:r>
            <a:r>
              <a:rPr lang="en-US" altLang="zh-CN" sz="2200" b="1" dirty="0" smtClean="0">
                <a:solidFill>
                  <a:schemeClr val="tx2"/>
                </a:solidFill>
              </a:rPr>
              <a:t>=</a:t>
            </a:r>
            <a:r>
              <a:rPr lang="en-US" altLang="zh-CN" sz="2200" dirty="0" smtClean="0">
                <a:solidFill>
                  <a:schemeClr val="tx2"/>
                </a:solidFill>
              </a:rPr>
              <a:t>q</a:t>
            </a:r>
            <a:r>
              <a:rPr lang="en-US" altLang="zh-CN" sz="2200" b="1" dirty="0" smtClean="0">
                <a:solidFill>
                  <a:schemeClr val="tx2"/>
                </a:solidFill>
              </a:rPr>
              <a:t>-</a:t>
            </a:r>
            <a:r>
              <a:rPr lang="en-US" altLang="zh-CN" sz="2200" b="1" dirty="0">
                <a:solidFill>
                  <a:schemeClr val="tx2"/>
                </a:solidFill>
              </a:rPr>
              <a:t>&gt;</a:t>
            </a:r>
            <a:r>
              <a:rPr lang="en-US" altLang="zh-CN" sz="2200" dirty="0" err="1">
                <a:solidFill>
                  <a:schemeClr val="tx2"/>
                </a:solidFill>
              </a:rPr>
              <a:t>tlink</a:t>
            </a:r>
            <a:r>
              <a:rPr lang="en-US" altLang="zh-CN" sz="2200" b="1" dirty="0">
                <a:solidFill>
                  <a:schemeClr val="tx2"/>
                </a:solidFill>
              </a:rPr>
              <a:t>;</a:t>
            </a:r>
            <a:r>
              <a:rPr lang="en-US" altLang="zh-CN" sz="2200" dirty="0">
                <a:solidFill>
                  <a:schemeClr val="tx2"/>
                </a:solidFill>
              </a:rPr>
              <a:t>  </a:t>
            </a:r>
            <a:r>
              <a:rPr lang="en-US" altLang="zh-CN" sz="2200" b="1" dirty="0">
                <a:solidFill>
                  <a:schemeClr val="tx2"/>
                </a:solidFill>
              </a:rPr>
              <a:t>delete</a:t>
            </a:r>
            <a:r>
              <a:rPr lang="en-US" altLang="zh-CN" sz="2200" dirty="0">
                <a:solidFill>
                  <a:schemeClr val="tx2"/>
                </a:solidFill>
              </a:rPr>
              <a:t> q</a:t>
            </a:r>
            <a:r>
              <a:rPr lang="en-US" altLang="zh-CN" sz="2200" b="1" dirty="0" smtClean="0">
                <a:solidFill>
                  <a:schemeClr val="tx2"/>
                </a:solidFill>
              </a:rPr>
              <a:t>;</a:t>
            </a:r>
            <a:r>
              <a:rPr lang="zh-CN" altLang="en-US" sz="2200" b="1" dirty="0" smtClean="0">
                <a:solidFill>
                  <a:schemeClr val="tx2"/>
                </a:solidFill>
              </a:rPr>
              <a:t>  </a:t>
            </a:r>
            <a:r>
              <a:rPr lang="en-US" altLang="zh-CN" sz="2200" b="1" dirty="0" smtClean="0">
                <a:solidFill>
                  <a:schemeClr val="tx2"/>
                </a:solidFill>
              </a:rPr>
              <a:t>}</a:t>
            </a:r>
            <a:endParaRPr lang="zh-CN" altLang="en-US" sz="2200" b="1" dirty="0">
              <a:solidFill>
                <a:schemeClr val="tx2"/>
              </a:solidFill>
            </a:endParaRPr>
          </a:p>
          <a:p>
            <a:r>
              <a:rPr lang="zh-CN" altLang="en-US" sz="2200" dirty="0">
                <a:solidFill>
                  <a:schemeClr val="tx2"/>
                </a:solidFill>
              </a:rPr>
              <a:t>    </a:t>
            </a:r>
            <a:r>
              <a:rPr lang="en-US" altLang="zh-CN" sz="2200" b="1" dirty="0">
                <a:solidFill>
                  <a:schemeClr val="tx2"/>
                </a:solidFill>
              </a:rPr>
              <a:t>}</a:t>
            </a:r>
          </a:p>
          <a:p>
            <a:r>
              <a:rPr lang="en-US" altLang="zh-CN" sz="2200" b="1" dirty="0">
                <a:solidFill>
                  <a:schemeClr val="tx2"/>
                </a:solidFill>
              </a:rPr>
              <a:t>}</a:t>
            </a:r>
          </a:p>
        </p:txBody>
      </p:sp>
    </p:spTree>
  </p:cSld>
  <p:clrMapOvr>
    <a:masterClrMapping/>
  </p:clrMapOvr>
  <p:transition>
    <p:strips dir="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88</a:t>
            </a:fld>
            <a:endParaRPr lang="en-US" altLang="zh-CN"/>
          </a:p>
        </p:txBody>
      </p:sp>
      <p:sp>
        <p:nvSpPr>
          <p:cNvPr id="3" name="Rectangle 4"/>
          <p:cNvSpPr>
            <a:spLocks noChangeArrowheads="1"/>
          </p:cNvSpPr>
          <p:nvPr/>
        </p:nvSpPr>
        <p:spPr bwMode="auto">
          <a:xfrm>
            <a:off x="971550" y="765175"/>
            <a:ext cx="7054850" cy="658813"/>
          </a:xfrm>
          <a:prstGeom prst="rect">
            <a:avLst/>
          </a:prstGeom>
          <a:noFill/>
          <a:ln w="9525">
            <a:noFill/>
            <a:miter lim="800000"/>
            <a:headEnd/>
            <a:tailEnd/>
          </a:ln>
          <a:effectLst/>
        </p:spPr>
        <p:txBody>
          <a:bodyPr anchor="ctr"/>
          <a:lstStyle/>
          <a:p>
            <a:pPr algn="ctr">
              <a:defRPr/>
            </a:pPr>
            <a:r>
              <a:rPr lang="zh-CN" altLang="en-US" sz="3600" b="1" u="sng" dirty="0">
                <a:solidFill>
                  <a:schemeClr val="hlink"/>
                </a:solidFill>
                <a:effectLst>
                  <a:outerShdw blurRad="38100" dist="38100" dir="2700000" algn="tl">
                    <a:srgbClr val="C0C0C0"/>
                  </a:outerShdw>
                </a:effectLst>
                <a:ea typeface="仿宋_GB2312" pitchFamily="49" charset="-122"/>
              </a:rPr>
              <a:t>判断两个广义表是否相等的算法</a:t>
            </a:r>
          </a:p>
        </p:txBody>
      </p:sp>
      <p:sp>
        <p:nvSpPr>
          <p:cNvPr id="4" name="Rectangle 5"/>
          <p:cNvSpPr>
            <a:spLocks noChangeArrowheads="1"/>
          </p:cNvSpPr>
          <p:nvPr/>
        </p:nvSpPr>
        <p:spPr bwMode="auto">
          <a:xfrm>
            <a:off x="539750" y="1484313"/>
            <a:ext cx="7920038" cy="4752975"/>
          </a:xfrm>
          <a:prstGeom prst="rect">
            <a:avLst/>
          </a:prstGeom>
          <a:noFill/>
          <a:ln w="9525">
            <a:noFill/>
            <a:miter lim="800000"/>
            <a:headEnd/>
            <a:tailEnd/>
          </a:ln>
          <a:effectLst/>
        </p:spPr>
        <p:txBody>
          <a:bodyPr lIns="92075" tIns="46038" rIns="92075" bIns="46038"/>
          <a:lstStyle/>
          <a:p>
            <a:pPr marL="342900" indent="-342900" algn="just">
              <a:spcBef>
                <a:spcPct val="20000"/>
              </a:spcBef>
              <a:buClr>
                <a:schemeClr val="tx2"/>
              </a:buClr>
              <a:buFontTx/>
              <a:buChar char="•"/>
              <a:defRPr/>
            </a:pPr>
            <a:r>
              <a:rPr lang="zh-CN" altLang="en-US" sz="3200" b="1" dirty="0">
                <a:solidFill>
                  <a:schemeClr val="tx2"/>
                </a:solidFill>
                <a:effectLst>
                  <a:outerShdw blurRad="38100" dist="38100" dir="2700000" algn="tl">
                    <a:srgbClr val="C0C0C0"/>
                  </a:outerShdw>
                </a:effectLst>
                <a:ea typeface="仿宋_GB2312" pitchFamily="49" charset="-122"/>
              </a:rPr>
              <a:t>判断两个广义表是否相等</a:t>
            </a:r>
          </a:p>
          <a:p>
            <a:pPr marL="742950" lvl="1" indent="-285750" algn="just">
              <a:spcBef>
                <a:spcPct val="20000"/>
              </a:spcBef>
              <a:buClr>
                <a:schemeClr val="tx2"/>
              </a:buClr>
              <a:buFontTx/>
              <a:buChar char="–"/>
              <a:defRPr/>
            </a:pPr>
            <a:r>
              <a:rPr lang="zh-CN" altLang="en-US" sz="2800" b="1" dirty="0">
                <a:solidFill>
                  <a:schemeClr val="accent2"/>
                </a:solidFill>
                <a:effectLst>
                  <a:outerShdw blurRad="38100" dist="38100" dir="2700000" algn="tl">
                    <a:srgbClr val="C0C0C0"/>
                  </a:outerShdw>
                </a:effectLst>
                <a:ea typeface="仿宋_GB2312" pitchFamily="49" charset="-122"/>
              </a:rPr>
              <a:t>不但两个广义表具有相同的结构，而且对应的数据成员具有相等的值。</a:t>
            </a:r>
          </a:p>
          <a:p>
            <a:pPr marL="1143000" lvl="2" indent="-228600" algn="just">
              <a:spcBef>
                <a:spcPct val="20000"/>
              </a:spcBef>
              <a:buClr>
                <a:schemeClr val="tx2"/>
              </a:buClr>
              <a:buFontTx/>
              <a:buChar char="•"/>
              <a:defRPr/>
            </a:pPr>
            <a:r>
              <a:rPr lang="zh-CN" altLang="en-US" sz="2600" b="1" dirty="0">
                <a:solidFill>
                  <a:srgbClr val="993300"/>
                </a:solidFill>
                <a:effectLst>
                  <a:outerShdw blurRad="38100" dist="38100" dir="2700000" algn="tl">
                    <a:srgbClr val="C0C0C0"/>
                  </a:outerShdw>
                </a:effectLst>
                <a:ea typeface="仿宋_GB2312" pitchFamily="49" charset="-122"/>
              </a:rPr>
              <a:t>如果两个广义表都是空表，则相等。</a:t>
            </a:r>
          </a:p>
          <a:p>
            <a:pPr marL="1143000" lvl="2" indent="-228600" algn="just">
              <a:spcBef>
                <a:spcPct val="20000"/>
              </a:spcBef>
              <a:buClr>
                <a:schemeClr val="tx2"/>
              </a:buClr>
              <a:buFontTx/>
              <a:buChar char="•"/>
              <a:defRPr/>
            </a:pPr>
            <a:r>
              <a:rPr lang="zh-CN" altLang="en-US" sz="2600" b="1" dirty="0">
                <a:solidFill>
                  <a:srgbClr val="993300"/>
                </a:solidFill>
                <a:effectLst>
                  <a:outerShdw blurRad="38100" dist="38100" dir="2700000" algn="tl">
                    <a:srgbClr val="C0C0C0"/>
                  </a:outerShdw>
                </a:effectLst>
                <a:ea typeface="仿宋_GB2312" pitchFamily="49" charset="-122"/>
              </a:rPr>
              <a:t>如果两个广义表的对应结点都是原子结点，对应项的值相等，再递归比较同一层后面的表元素。</a:t>
            </a:r>
          </a:p>
          <a:p>
            <a:pPr marL="1143000" lvl="2" indent="-228600" algn="just">
              <a:spcBef>
                <a:spcPct val="20000"/>
              </a:spcBef>
              <a:buClr>
                <a:schemeClr val="tx2"/>
              </a:buClr>
              <a:buFontTx/>
              <a:buChar char="•"/>
              <a:defRPr/>
            </a:pPr>
            <a:r>
              <a:rPr lang="zh-CN" altLang="en-US" sz="2600" b="1" dirty="0">
                <a:solidFill>
                  <a:srgbClr val="993300"/>
                </a:solidFill>
                <a:effectLst>
                  <a:outerShdw blurRad="38100" dist="38100" dir="2700000" algn="tl">
                    <a:srgbClr val="C0C0C0"/>
                  </a:outerShdw>
                </a:effectLst>
                <a:ea typeface="仿宋_GB2312" pitchFamily="49" charset="-122"/>
              </a:rPr>
              <a:t>如果两个广义表中对应项是子表结点，则递归比较相应的子表。</a:t>
            </a:r>
          </a:p>
          <a:p>
            <a:pPr marL="342900" indent="-342900" algn="just">
              <a:spcBef>
                <a:spcPct val="20000"/>
              </a:spcBef>
              <a:buClr>
                <a:schemeClr val="tx2"/>
              </a:buClr>
              <a:buFontTx/>
              <a:buChar char="•"/>
              <a:defRPr/>
            </a:pPr>
            <a:endParaRPr lang="en-US" altLang="zh-CN" sz="2600" b="1" dirty="0">
              <a:solidFill>
                <a:srgbClr val="993300"/>
              </a:solidFill>
              <a:effectLst>
                <a:outerShdw blurRad="38100" dist="38100" dir="2700000" algn="tl">
                  <a:srgbClr val="C0C0C0"/>
                </a:outerShdw>
              </a:effectLst>
              <a:ea typeface="仿宋_GB2312"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heckerboard(across)">
                                      <p:cBhvr>
                                        <p:cTn id="18" dur="500"/>
                                        <p:tgtEl>
                                          <p:spTgt spid="4">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checkerboard(across)">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89</a:t>
            </a:fld>
            <a:endParaRPr lang="en-US" altLang="zh-CN"/>
          </a:p>
        </p:txBody>
      </p:sp>
      <p:sp>
        <p:nvSpPr>
          <p:cNvPr id="3" name="Text Box 5"/>
          <p:cNvSpPr txBox="1">
            <a:spLocks noChangeArrowheads="1"/>
          </p:cNvSpPr>
          <p:nvPr/>
        </p:nvSpPr>
        <p:spPr bwMode="auto">
          <a:xfrm>
            <a:off x="357188" y="260648"/>
            <a:ext cx="8786812" cy="5847755"/>
          </a:xfrm>
          <a:prstGeom prst="rect">
            <a:avLst/>
          </a:prstGeom>
          <a:noFill/>
          <a:ln w="9525">
            <a:noFill/>
            <a:miter lim="800000"/>
            <a:headEnd/>
            <a:tailEnd/>
          </a:ln>
        </p:spPr>
        <p:txBody>
          <a:bodyPr wrap="square">
            <a:spAutoFit/>
          </a:bodyPr>
          <a:lstStyle/>
          <a:p>
            <a:pPr algn="ctr"/>
            <a:r>
              <a:rPr lang="zh-CN" altLang="zh-CN" sz="2800" b="1" u="sng" dirty="0" smtClean="0">
                <a:solidFill>
                  <a:srgbClr val="0000CC"/>
                </a:solidFill>
                <a:effectLst>
                  <a:outerShdw blurRad="38100" dist="38100" dir="2700000" algn="tl">
                    <a:srgbClr val="000000">
                      <a:alpha val="43137"/>
                    </a:srgbClr>
                  </a:outerShdw>
                </a:effectLst>
                <a:latin typeface="+mn-lt"/>
                <a:ea typeface="+mn-ea"/>
              </a:rPr>
              <a:t>程序</a:t>
            </a:r>
            <a:r>
              <a:rPr lang="en-US" altLang="zh-CN" sz="2800" b="1" u="sng" dirty="0" smtClean="0">
                <a:solidFill>
                  <a:srgbClr val="0000CC"/>
                </a:solidFill>
                <a:effectLst>
                  <a:outerShdw blurRad="38100" dist="38100" dir="2700000" algn="tl">
                    <a:srgbClr val="000000">
                      <a:alpha val="43137"/>
                    </a:srgbClr>
                  </a:outerShdw>
                </a:effectLst>
                <a:latin typeface="+mn-lt"/>
                <a:ea typeface="+mn-ea"/>
              </a:rPr>
              <a:t>5-3  </a:t>
            </a:r>
            <a:r>
              <a:rPr lang="zh-CN" altLang="en-US" sz="2800" b="1" u="sng" dirty="0" smtClean="0">
                <a:solidFill>
                  <a:srgbClr val="0000CC"/>
                </a:solidFill>
                <a:effectLst>
                  <a:outerShdw blurRad="38100" dist="38100" dir="2700000" algn="tl">
                    <a:srgbClr val="000000">
                      <a:alpha val="43137"/>
                    </a:srgbClr>
                  </a:outerShdw>
                </a:effectLst>
                <a:latin typeface="+mn-lt"/>
                <a:ea typeface="+mn-ea"/>
              </a:rPr>
              <a:t>判别两个广义表是否相同</a:t>
            </a:r>
            <a:endParaRPr lang="zh-CN" altLang="zh-CN" sz="2800" b="1" u="sng" dirty="0" smtClean="0">
              <a:solidFill>
                <a:srgbClr val="0000CC"/>
              </a:solidFill>
              <a:effectLst>
                <a:outerShdw blurRad="38100" dist="38100" dir="2700000" algn="tl">
                  <a:srgbClr val="000000">
                    <a:alpha val="43137"/>
                  </a:srgbClr>
                </a:outerShdw>
              </a:effectLst>
              <a:latin typeface="+mn-lt"/>
              <a:ea typeface="+mn-ea"/>
            </a:endParaRPr>
          </a:p>
          <a:p>
            <a:pPr>
              <a:spcBef>
                <a:spcPts val="1200"/>
              </a:spcBef>
            </a:pP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a:t>
            </a:r>
            <a:r>
              <a:rPr lang="en-US" altLang="zh-CN" b="1" dirty="0" smtClean="0">
                <a:solidFill>
                  <a:srgbClr val="C00000"/>
                </a:solidFill>
                <a:latin typeface="+mn-lt"/>
                <a:ea typeface="隶书" pitchFamily="49" charset="-122"/>
              </a:rPr>
              <a:t> :: </a:t>
            </a:r>
            <a:r>
              <a:rPr lang="en-US" altLang="zh-CN" dirty="0" smtClean="0">
                <a:solidFill>
                  <a:srgbClr val="C00000"/>
                </a:solidFill>
                <a:latin typeface="+mn-lt"/>
                <a:ea typeface="隶书" pitchFamily="49" charset="-122"/>
              </a:rPr>
              <a:t>Equal</a:t>
            </a:r>
            <a:r>
              <a:rPr lang="en-US" altLang="zh-CN" b="1" dirty="0"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GenListNode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 </a:t>
            </a:r>
            <a:r>
              <a:rPr lang="en-US" altLang="zh-CN" dirty="0" err="1" smtClean="0">
                <a:solidFill>
                  <a:srgbClr val="C00000"/>
                </a:solidFill>
                <a:latin typeface="+mn-lt"/>
                <a:ea typeface="隶书" pitchFamily="49" charset="-122"/>
              </a:rPr>
              <a:t>GenListNode</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t</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判断由</a:t>
            </a:r>
            <a:r>
              <a:rPr lang="en-US" altLang="zh-CN" dirty="0" smtClean="0">
                <a:solidFill>
                  <a:srgbClr val="0000CC"/>
                </a:solidFill>
                <a:latin typeface="+mn-lt"/>
                <a:ea typeface="隶书" pitchFamily="49" charset="-122"/>
              </a:rPr>
              <a:t>s</a:t>
            </a:r>
            <a:r>
              <a:rPr lang="zh-CN" altLang="zh-CN" dirty="0" smtClean="0">
                <a:solidFill>
                  <a:srgbClr val="0000CC"/>
                </a:solidFill>
                <a:latin typeface="+mn-lt"/>
                <a:ea typeface="隶书" pitchFamily="49" charset="-122"/>
              </a:rPr>
              <a:t>与</a:t>
            </a:r>
            <a:r>
              <a:rPr lang="en-US" altLang="zh-CN" dirty="0" smtClean="0">
                <a:solidFill>
                  <a:srgbClr val="0000CC"/>
                </a:solidFill>
                <a:latin typeface="+mn-lt"/>
                <a:ea typeface="隶书" pitchFamily="49" charset="-122"/>
              </a:rPr>
              <a:t>t</a:t>
            </a:r>
            <a:r>
              <a:rPr lang="zh-CN" altLang="zh-CN" dirty="0" smtClean="0">
                <a:solidFill>
                  <a:srgbClr val="0000CC"/>
                </a:solidFill>
                <a:latin typeface="+mn-lt"/>
                <a:ea typeface="隶书" pitchFamily="49" charset="-122"/>
              </a:rPr>
              <a:t>指示的两个广义表是否相等</a:t>
            </a:r>
          </a:p>
          <a:p>
            <a:r>
              <a:rPr lang="zh-CN" altLang="en-US" b="1" dirty="0" smtClean="0">
                <a:solidFill>
                  <a:srgbClr val="C00000"/>
                </a:solidFill>
                <a:latin typeface="+mn-lt"/>
                <a:ea typeface="隶书" pitchFamily="49" charset="-122"/>
              </a:rPr>
              <a:t>        </a:t>
            </a:r>
            <a:r>
              <a:rPr lang="en-US" altLang="zh-CN" b="1" dirty="0" err="1" smtClean="0">
                <a:solidFill>
                  <a:srgbClr val="C00000"/>
                </a:solidFill>
                <a:latin typeface="+mn-lt"/>
                <a:ea typeface="隶书" pitchFamily="49" charset="-122"/>
              </a:rPr>
              <a:t>int</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x</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if (</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NULL</a:t>
            </a:r>
            <a:r>
              <a:rPr lang="en-US" altLang="zh-CN" b="1" dirty="0" smtClean="0">
                <a:solidFill>
                  <a:srgbClr val="C00000"/>
                </a:solidFill>
                <a:latin typeface="+mn-lt"/>
                <a:ea typeface="隶书" pitchFamily="49" charset="-122"/>
              </a:rPr>
              <a:t> &amp;&amp; </a:t>
            </a:r>
            <a:r>
              <a:rPr lang="en-US" altLang="zh-CN" dirty="0" smtClean="0">
                <a:solidFill>
                  <a:srgbClr val="C00000"/>
                </a:solidFill>
                <a:latin typeface="+mn-lt"/>
                <a:ea typeface="隶书" pitchFamily="49" charset="-122"/>
              </a:rPr>
              <a:t>t</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NULL</a:t>
            </a:r>
            <a:r>
              <a:rPr lang="en-US" altLang="zh-CN" b="1" dirty="0" smtClean="0">
                <a:solidFill>
                  <a:srgbClr val="C00000"/>
                </a:solidFill>
                <a:latin typeface="+mn-lt"/>
                <a:ea typeface="隶书" pitchFamily="49" charset="-122"/>
              </a:rPr>
              <a:t>)</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return </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表</a:t>
            </a:r>
            <a:r>
              <a:rPr lang="en-US" altLang="zh-CN" dirty="0" smtClean="0">
                <a:solidFill>
                  <a:srgbClr val="0000CC"/>
                </a:solidFill>
                <a:latin typeface="+mn-lt"/>
                <a:ea typeface="隶书" pitchFamily="49" charset="-122"/>
              </a:rPr>
              <a:t>s</a:t>
            </a:r>
            <a:r>
              <a:rPr lang="zh-CN" altLang="zh-CN" dirty="0" smtClean="0">
                <a:solidFill>
                  <a:srgbClr val="0000CC"/>
                </a:solidFill>
                <a:latin typeface="+mn-lt"/>
                <a:ea typeface="隶书" pitchFamily="49" charset="-122"/>
              </a:rPr>
              <a:t>与表</a:t>
            </a:r>
            <a:r>
              <a:rPr lang="en-US" altLang="zh-CN" dirty="0" smtClean="0">
                <a:solidFill>
                  <a:srgbClr val="0000CC"/>
                </a:solidFill>
                <a:latin typeface="+mn-lt"/>
                <a:ea typeface="隶书" pitchFamily="49" charset="-122"/>
              </a:rPr>
              <a:t>t</a:t>
            </a:r>
            <a:r>
              <a:rPr lang="zh-CN" altLang="zh-CN" dirty="0" smtClean="0">
                <a:solidFill>
                  <a:srgbClr val="0000CC"/>
                </a:solidFill>
                <a:latin typeface="+mn-lt"/>
                <a:ea typeface="隶书" pitchFamily="49" charset="-122"/>
              </a:rPr>
              <a:t>都是空表或者所有结点都比较完</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if (</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NULL</a:t>
            </a:r>
            <a:r>
              <a:rPr lang="en-US" altLang="zh-CN" b="1" dirty="0" smtClean="0">
                <a:solidFill>
                  <a:srgbClr val="C00000"/>
                </a:solidFill>
                <a:latin typeface="+mn-lt"/>
                <a:ea typeface="隶书" pitchFamily="49" charset="-122"/>
              </a:rPr>
              <a:t> &amp;&amp; </a:t>
            </a:r>
            <a:r>
              <a:rPr lang="en-US" altLang="zh-CN" dirty="0" smtClean="0">
                <a:solidFill>
                  <a:srgbClr val="C00000"/>
                </a:solidFill>
                <a:latin typeface="+mn-lt"/>
                <a:ea typeface="隶书" pitchFamily="49" charset="-122"/>
              </a:rPr>
              <a:t>t</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NULL</a:t>
            </a:r>
            <a:r>
              <a:rPr lang="en-US" altLang="zh-CN" b="1" dirty="0" smtClean="0">
                <a:solidFill>
                  <a:srgbClr val="C00000"/>
                </a:solidFill>
                <a:latin typeface="+mn-lt"/>
                <a:ea typeface="隶书" pitchFamily="49" charset="-122"/>
              </a:rPr>
              <a:t> &amp;&amp;</a:t>
            </a: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tag</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t</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tag</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两个广义表非空且结点类型标志相同</a:t>
            </a: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if (</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tag</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INTEGER</a:t>
            </a:r>
            <a:r>
              <a:rPr lang="en-US" altLang="zh-CN" b="1"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整型原子结点</a:t>
            </a:r>
          </a:p>
          <a:p>
            <a:r>
              <a:rPr lang="en-US" altLang="zh-CN" b="1" dirty="0" smtClean="0">
                <a:solidFill>
                  <a:srgbClr val="C00000"/>
                </a:solidFill>
                <a:latin typeface="+mn-lt"/>
                <a:ea typeface="隶书" pitchFamily="49" charset="-122"/>
              </a:rPr>
              <a:t>	</a:t>
            </a:r>
            <a:r>
              <a:rPr lang="zh-CN" altLang="en-US" b="1" dirty="0" smtClean="0">
                <a:solidFill>
                  <a:srgbClr val="C00000"/>
                </a:solidFill>
                <a:latin typeface="+mn-lt"/>
                <a:ea typeface="隶书" pitchFamily="49" charset="-122"/>
              </a:rPr>
              <a:t>      </a:t>
            </a:r>
            <a:r>
              <a:rPr lang="en-US" altLang="zh-CN" b="1" dirty="0" smtClean="0">
                <a:solidFill>
                  <a:srgbClr val="C00000"/>
                </a:solidFill>
                <a:latin typeface="+mn-lt"/>
                <a:ea typeface="隶书" pitchFamily="49" charset="-122"/>
              </a:rPr>
              <a:t>if (</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data.integer_data</a:t>
            </a:r>
            <a:r>
              <a:rPr lang="en-US" altLang="zh-CN" b="1" dirty="0" smtClean="0">
                <a:solidFill>
                  <a:srgbClr val="C00000"/>
                </a:solidFill>
                <a:latin typeface="+mn-lt"/>
                <a:ea typeface="隶书" pitchFamily="49" charset="-122"/>
              </a:rPr>
              <a:t>==</a:t>
            </a:r>
          </a:p>
          <a:p>
            <a:r>
              <a:rPr lang="zh-CN" altLang="en-US"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t</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data.integer_data</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比较对应整数值</a:t>
            </a:r>
          </a:p>
          <a:p>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x</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else </a:t>
            </a:r>
            <a:r>
              <a:rPr lang="en-US" altLang="zh-CN" dirty="0" smtClean="0">
                <a:solidFill>
                  <a:srgbClr val="C00000"/>
                </a:solidFill>
                <a:latin typeface="+mn-lt"/>
                <a:ea typeface="隶书" pitchFamily="49" charset="-122"/>
              </a:rPr>
              <a:t>x</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4" name="Rectangle 4"/>
          <p:cNvSpPr>
            <a:spLocks noChangeArrowheads="1"/>
          </p:cNvSpPr>
          <p:nvPr/>
        </p:nvSpPr>
        <p:spPr bwMode="auto">
          <a:xfrm>
            <a:off x="395288" y="549275"/>
            <a:ext cx="8382000" cy="4221163"/>
          </a:xfrm>
          <a:prstGeom prst="rect">
            <a:avLst/>
          </a:prstGeom>
          <a:noFill/>
          <a:ln w="9525">
            <a:noFill/>
            <a:miter lim="800000"/>
            <a:headEnd/>
            <a:tailEnd/>
          </a:ln>
          <a:effectLst/>
        </p:spPr>
        <p:txBody>
          <a:bodyPr anchor="ctr"/>
          <a:lstStyle/>
          <a:p>
            <a:pPr>
              <a:defRPr/>
            </a:pPr>
            <a:r>
              <a:rPr lang="zh-CN" altLang="en-US" sz="3200" b="1" dirty="0">
                <a:solidFill>
                  <a:srgbClr val="3333FF"/>
                </a:solidFill>
                <a:effectLst>
                  <a:outerShdw blurRad="38100" dist="38100" dir="2700000" algn="tl">
                    <a:srgbClr val="C0C0C0"/>
                  </a:outerShdw>
                </a:effectLst>
                <a:ea typeface="仿宋_GB2312" pitchFamily="49" charset="-122"/>
              </a:rPr>
              <a:t>在链表中寻找等于给定值的结点并打印其数值</a:t>
            </a:r>
            <a:r>
              <a:rPr lang="zh-CN" altLang="en-US" sz="3200" dirty="0">
                <a:solidFill>
                  <a:srgbClr val="3333FF"/>
                </a:solidFill>
                <a:ea typeface="仿宋_GB2312" pitchFamily="49" charset="-122"/>
              </a:rPr>
              <a:t/>
            </a:r>
            <a:br>
              <a:rPr lang="zh-CN" altLang="en-US" sz="3200" dirty="0">
                <a:solidFill>
                  <a:srgbClr val="3333FF"/>
                </a:solidFill>
                <a:ea typeface="仿宋_GB2312" pitchFamily="49" charset="-122"/>
              </a:rPr>
            </a:br>
            <a:r>
              <a:rPr lang="zh-CN" altLang="en-US" sz="1200" dirty="0">
                <a:ea typeface="仿宋_GB2312" pitchFamily="49" charset="-122"/>
              </a:rPr>
              <a:t/>
            </a:r>
            <a:br>
              <a:rPr lang="zh-CN" altLang="en-US" sz="1200" dirty="0">
                <a:ea typeface="仿宋_GB2312" pitchFamily="49" charset="-122"/>
              </a:rPr>
            </a:br>
            <a:r>
              <a:rPr lang="en-US" altLang="zh-CN" sz="2800" b="1" dirty="0">
                <a:solidFill>
                  <a:schemeClr val="tx2"/>
                </a:solidFill>
                <a:ea typeface="仿宋_GB2312" pitchFamily="49" charset="-122"/>
              </a:rPr>
              <a:t>template &lt;class Type&gt;</a:t>
            </a:r>
            <a:br>
              <a:rPr lang="en-US" altLang="zh-CN" sz="2800" b="1" dirty="0">
                <a:solidFill>
                  <a:schemeClr val="tx2"/>
                </a:solidFill>
                <a:ea typeface="仿宋_GB2312" pitchFamily="49" charset="-122"/>
              </a:rPr>
            </a:br>
            <a:r>
              <a:rPr lang="en-US" altLang="zh-CN" sz="2800" b="1" dirty="0">
                <a:solidFill>
                  <a:schemeClr val="tx2"/>
                </a:solidFill>
                <a:ea typeface="仿宋_GB2312" pitchFamily="49" charset="-122"/>
              </a:rPr>
              <a:t>void</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Print</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ListNode</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f</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Type &amp;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br>
              <a:rPr lang="en-US" altLang="zh-CN" sz="2800" b="1" dirty="0">
                <a:solidFill>
                  <a:schemeClr val="tx2"/>
                </a:solidFill>
                <a:ea typeface="仿宋_GB2312" pitchFamily="49" charset="-122"/>
              </a:rPr>
            </a:br>
            <a:r>
              <a:rPr lang="en-US" altLang="zh-CN" sz="2800" b="1" dirty="0">
                <a:solidFill>
                  <a:schemeClr val="tx2"/>
                </a:solidFill>
                <a:ea typeface="仿宋_GB2312" pitchFamily="49" charset="-122"/>
              </a:rPr>
              <a:t>    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NULL</a:t>
            </a:r>
            <a:r>
              <a:rPr lang="en-US" altLang="zh-CN" sz="2800" b="1" dirty="0" smtClean="0">
                <a:solidFill>
                  <a:schemeClr val="tx2"/>
                </a:solidFill>
                <a:ea typeface="仿宋_GB2312" pitchFamily="49" charset="-122"/>
              </a:rPr>
              <a:t>)</a:t>
            </a:r>
            <a:r>
              <a:rPr lang="en-US" altLang="zh-CN" sz="2800" dirty="0">
                <a:solidFill>
                  <a:schemeClr val="tx2"/>
                </a:solidFill>
                <a:ea typeface="仿宋_GB2312" pitchFamily="49" charset="-122"/>
              </a:rPr>
              <a:t/>
            </a:r>
            <a:br>
              <a:rPr lang="en-US" altLang="zh-CN" sz="2800" dirty="0">
                <a:solidFill>
                  <a:schemeClr val="tx2"/>
                </a:solidFill>
                <a:ea typeface="仿宋_GB2312" pitchFamily="49" charset="-122"/>
              </a:rPr>
            </a:b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 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smtClean="0">
                <a:solidFill>
                  <a:schemeClr val="tx2"/>
                </a:solidFill>
                <a:ea typeface="仿宋_GB2312" pitchFamily="49" charset="-122"/>
              </a:rPr>
              <a:t>data</a:t>
            </a:r>
            <a:r>
              <a:rPr lang="en-US" altLang="zh-CN" sz="2800" b="1" i="1" dirty="0" smtClean="0">
                <a:solidFill>
                  <a:schemeClr val="tx2"/>
                </a:solidFill>
                <a:ea typeface="仿宋_GB2312" pitchFamily="49" charset="-122"/>
              </a:rPr>
              <a:t>==</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a:solidFill>
                  <a:schemeClr val="tx2"/>
                </a:solidFill>
                <a:ea typeface="仿宋_GB2312" pitchFamily="49" charset="-122"/>
              </a:rPr>
              <a:t/>
            </a:r>
            <a:br>
              <a:rPr lang="en-US" altLang="zh-CN" sz="2800" dirty="0">
                <a:solidFill>
                  <a:schemeClr val="tx2"/>
                </a:solidFill>
                <a:ea typeface="仿宋_GB2312" pitchFamily="49" charset="-122"/>
              </a:rPr>
            </a:br>
            <a:r>
              <a:rPr lang="en-US" altLang="zh-CN" sz="2800" dirty="0">
                <a:solidFill>
                  <a:schemeClr val="tx2"/>
                </a:solidFill>
                <a:ea typeface="仿宋_GB2312" pitchFamily="49" charset="-122"/>
              </a:rPr>
              <a:t>             </a:t>
            </a:r>
            <a:r>
              <a:rPr lang="en-US" altLang="zh-CN" sz="2800" b="1" dirty="0" err="1" smtClean="0">
                <a:solidFill>
                  <a:schemeClr val="tx2"/>
                </a:solidFill>
                <a:ea typeface="仿宋_GB2312" pitchFamily="49" charset="-122"/>
              </a:rPr>
              <a:t>cout</a:t>
            </a:r>
            <a:r>
              <a:rPr lang="en-US" altLang="zh-CN" sz="2800" b="1" dirty="0" smtClean="0">
                <a:solidFill>
                  <a:schemeClr val="tx2"/>
                </a:solidFill>
                <a:ea typeface="仿宋_GB2312" pitchFamily="49" charset="-122"/>
              </a:rPr>
              <a:t>&lt;&lt;</a:t>
            </a:r>
            <a:r>
              <a:rPr lang="en-US" altLang="zh-CN" sz="2800" dirty="0" smtClean="0">
                <a:solidFill>
                  <a:schemeClr val="tx2"/>
                </a:solidFill>
                <a:ea typeface="仿宋_GB2312" pitchFamily="49" charset="-122"/>
              </a:rPr>
              <a:t>f</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smtClean="0">
                <a:solidFill>
                  <a:schemeClr val="tx2"/>
                </a:solidFill>
                <a:ea typeface="仿宋_GB2312" pitchFamily="49" charset="-122"/>
              </a:rPr>
              <a:t>data</a:t>
            </a:r>
            <a:r>
              <a:rPr lang="en-US" altLang="zh-CN" sz="2800" b="1" dirty="0" smtClean="0">
                <a:solidFill>
                  <a:schemeClr val="tx2"/>
                </a:solidFill>
                <a:ea typeface="仿宋_GB2312" pitchFamily="49" charset="-122"/>
              </a:rPr>
              <a:t>&lt;&lt;</a:t>
            </a:r>
            <a:r>
              <a:rPr lang="en-US" altLang="zh-CN" sz="2800" b="1" dirty="0" err="1" smtClean="0">
                <a:solidFill>
                  <a:schemeClr val="tx2"/>
                </a:solidFill>
                <a:ea typeface="仿宋_GB2312" pitchFamily="49" charset="-122"/>
              </a:rPr>
              <a:t>endl</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r>
            <a:br>
              <a:rPr lang="en-US" altLang="zh-CN" sz="2800" dirty="0">
                <a:solidFill>
                  <a:schemeClr val="tx2"/>
                </a:solidFill>
                <a:ea typeface="仿宋_GB2312" pitchFamily="49" charset="-122"/>
              </a:rPr>
            </a:b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 else</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Print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a:solidFill>
                  <a:schemeClr val="tx2"/>
                </a:solidFill>
                <a:ea typeface="仿宋_GB2312" pitchFamily="49" charset="-122"/>
              </a:rPr>
              <a:t>link</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b="1" dirty="0">
                <a:solidFill>
                  <a:schemeClr val="tx2"/>
                </a:solidFill>
                <a:ea typeface="仿宋_GB2312" pitchFamily="49" charset="-122"/>
              </a:rPr>
              <a:t/>
            </a:r>
            <a:br>
              <a:rPr lang="en-US" altLang="zh-CN" sz="2800" b="1" dirty="0">
                <a:solidFill>
                  <a:schemeClr val="tx2"/>
                </a:solidFill>
                <a:ea typeface="仿宋_GB2312" pitchFamily="49" charset="-122"/>
              </a:rPr>
            </a:b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p:txBody>
      </p:sp>
      <p:sp>
        <p:nvSpPr>
          <p:cNvPr id="168965" name="Rectangle 5" descr="羊皮纸"/>
          <p:cNvSpPr>
            <a:spLocks noChangeArrowheads="1"/>
          </p:cNvSpPr>
          <p:nvPr/>
        </p:nvSpPr>
        <p:spPr bwMode="auto">
          <a:xfrm>
            <a:off x="2009775" y="4997450"/>
            <a:ext cx="8382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5780" name="Line 6"/>
          <p:cNvSpPr>
            <a:spLocks noChangeShapeType="1"/>
          </p:cNvSpPr>
          <p:nvPr/>
        </p:nvSpPr>
        <p:spPr bwMode="auto">
          <a:xfrm>
            <a:off x="2543175" y="4997450"/>
            <a:ext cx="0" cy="533400"/>
          </a:xfrm>
          <a:prstGeom prst="line">
            <a:avLst/>
          </a:prstGeom>
          <a:noFill/>
          <a:ln w="9525">
            <a:solidFill>
              <a:schemeClr val="accent2"/>
            </a:solidFill>
            <a:round/>
            <a:headEnd/>
            <a:tailEnd/>
          </a:ln>
        </p:spPr>
        <p:txBody>
          <a:bodyPr wrap="none" anchor="ctr"/>
          <a:lstStyle/>
          <a:p>
            <a:endParaRPr lang="zh-CN" altLang="en-US"/>
          </a:p>
        </p:txBody>
      </p:sp>
      <p:sp>
        <p:nvSpPr>
          <p:cNvPr id="75781" name="Line 7"/>
          <p:cNvSpPr>
            <a:spLocks noChangeShapeType="1"/>
          </p:cNvSpPr>
          <p:nvPr/>
        </p:nvSpPr>
        <p:spPr bwMode="auto">
          <a:xfrm>
            <a:off x="1628775" y="5302250"/>
            <a:ext cx="3810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168968" name="Rectangle 8" descr="羊皮纸"/>
          <p:cNvSpPr>
            <a:spLocks noChangeArrowheads="1"/>
          </p:cNvSpPr>
          <p:nvPr/>
        </p:nvSpPr>
        <p:spPr bwMode="auto">
          <a:xfrm>
            <a:off x="3152775" y="4997450"/>
            <a:ext cx="8382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5783" name="Line 9"/>
          <p:cNvSpPr>
            <a:spLocks noChangeShapeType="1"/>
          </p:cNvSpPr>
          <p:nvPr/>
        </p:nvSpPr>
        <p:spPr bwMode="auto">
          <a:xfrm>
            <a:off x="3686175" y="4997450"/>
            <a:ext cx="0" cy="533400"/>
          </a:xfrm>
          <a:prstGeom prst="line">
            <a:avLst/>
          </a:prstGeom>
          <a:noFill/>
          <a:ln w="9525">
            <a:solidFill>
              <a:schemeClr val="accent2"/>
            </a:solidFill>
            <a:round/>
            <a:headEnd/>
            <a:tailEnd/>
          </a:ln>
        </p:spPr>
        <p:txBody>
          <a:bodyPr wrap="none" anchor="ctr"/>
          <a:lstStyle/>
          <a:p>
            <a:endParaRPr lang="zh-CN" altLang="en-US"/>
          </a:p>
        </p:txBody>
      </p:sp>
      <p:sp>
        <p:nvSpPr>
          <p:cNvPr id="75784" name="Line 10"/>
          <p:cNvSpPr>
            <a:spLocks noChangeShapeType="1"/>
          </p:cNvSpPr>
          <p:nvPr/>
        </p:nvSpPr>
        <p:spPr bwMode="auto">
          <a:xfrm>
            <a:off x="2695575" y="5302250"/>
            <a:ext cx="4572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168971" name="Rectangle 11" descr="羊皮纸"/>
          <p:cNvSpPr>
            <a:spLocks noChangeArrowheads="1"/>
          </p:cNvSpPr>
          <p:nvPr/>
        </p:nvSpPr>
        <p:spPr bwMode="auto">
          <a:xfrm>
            <a:off x="4295775" y="4997450"/>
            <a:ext cx="8382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5786" name="Line 12"/>
          <p:cNvSpPr>
            <a:spLocks noChangeShapeType="1"/>
          </p:cNvSpPr>
          <p:nvPr/>
        </p:nvSpPr>
        <p:spPr bwMode="auto">
          <a:xfrm>
            <a:off x="4829175" y="4997450"/>
            <a:ext cx="0" cy="533400"/>
          </a:xfrm>
          <a:prstGeom prst="line">
            <a:avLst/>
          </a:prstGeom>
          <a:noFill/>
          <a:ln w="9525">
            <a:solidFill>
              <a:schemeClr val="accent2"/>
            </a:solidFill>
            <a:round/>
            <a:headEnd/>
            <a:tailEnd/>
          </a:ln>
        </p:spPr>
        <p:txBody>
          <a:bodyPr wrap="none" anchor="ctr"/>
          <a:lstStyle/>
          <a:p>
            <a:endParaRPr lang="zh-CN" altLang="en-US"/>
          </a:p>
        </p:txBody>
      </p:sp>
      <p:sp>
        <p:nvSpPr>
          <p:cNvPr id="75787" name="Line 13"/>
          <p:cNvSpPr>
            <a:spLocks noChangeShapeType="1"/>
          </p:cNvSpPr>
          <p:nvPr/>
        </p:nvSpPr>
        <p:spPr bwMode="auto">
          <a:xfrm>
            <a:off x="3838575" y="5302250"/>
            <a:ext cx="4572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168974" name="Rectangle 14" descr="羊皮纸"/>
          <p:cNvSpPr>
            <a:spLocks noChangeArrowheads="1"/>
          </p:cNvSpPr>
          <p:nvPr/>
        </p:nvSpPr>
        <p:spPr bwMode="auto">
          <a:xfrm>
            <a:off x="5438775" y="4997450"/>
            <a:ext cx="8382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5789" name="Line 15"/>
          <p:cNvSpPr>
            <a:spLocks noChangeShapeType="1"/>
          </p:cNvSpPr>
          <p:nvPr/>
        </p:nvSpPr>
        <p:spPr bwMode="auto">
          <a:xfrm>
            <a:off x="5972175" y="4997450"/>
            <a:ext cx="0" cy="533400"/>
          </a:xfrm>
          <a:prstGeom prst="line">
            <a:avLst/>
          </a:prstGeom>
          <a:noFill/>
          <a:ln w="9525">
            <a:solidFill>
              <a:schemeClr val="accent2"/>
            </a:solidFill>
            <a:round/>
            <a:headEnd/>
            <a:tailEnd/>
          </a:ln>
        </p:spPr>
        <p:txBody>
          <a:bodyPr wrap="none" anchor="ctr"/>
          <a:lstStyle/>
          <a:p>
            <a:endParaRPr lang="zh-CN" altLang="en-US"/>
          </a:p>
        </p:txBody>
      </p:sp>
      <p:sp>
        <p:nvSpPr>
          <p:cNvPr id="75790" name="Line 16"/>
          <p:cNvSpPr>
            <a:spLocks noChangeShapeType="1"/>
          </p:cNvSpPr>
          <p:nvPr/>
        </p:nvSpPr>
        <p:spPr bwMode="auto">
          <a:xfrm>
            <a:off x="4981575" y="5302250"/>
            <a:ext cx="4572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168977" name="Rectangle 17" descr="羊皮纸"/>
          <p:cNvSpPr>
            <a:spLocks noChangeArrowheads="1"/>
          </p:cNvSpPr>
          <p:nvPr/>
        </p:nvSpPr>
        <p:spPr bwMode="auto">
          <a:xfrm>
            <a:off x="6581775" y="4997450"/>
            <a:ext cx="914400" cy="533400"/>
          </a:xfrm>
          <a:prstGeom prst="rect">
            <a:avLst/>
          </a:prstGeom>
          <a:blipFill dpi="0" rotWithShape="0">
            <a:blip r:embed="rId2" cstate="print"/>
            <a:srcRect/>
            <a:tile tx="0" ty="0" sx="100000" sy="100000" flip="none" algn="tl"/>
          </a:blipFill>
          <a:ln w="9525">
            <a:solidFill>
              <a:schemeClr val="accent2"/>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75792" name="Line 18"/>
          <p:cNvSpPr>
            <a:spLocks noChangeShapeType="1"/>
          </p:cNvSpPr>
          <p:nvPr/>
        </p:nvSpPr>
        <p:spPr bwMode="auto">
          <a:xfrm>
            <a:off x="6124575" y="5302250"/>
            <a:ext cx="457200" cy="0"/>
          </a:xfrm>
          <a:prstGeom prst="line">
            <a:avLst/>
          </a:prstGeom>
          <a:noFill/>
          <a:ln w="28575">
            <a:solidFill>
              <a:schemeClr val="tx2"/>
            </a:solidFill>
            <a:round/>
            <a:headEnd/>
            <a:tailEnd type="triangle" w="sm" len="lg"/>
          </a:ln>
        </p:spPr>
        <p:txBody>
          <a:bodyPr wrap="none" anchor="ctr"/>
          <a:lstStyle/>
          <a:p>
            <a:endParaRPr lang="zh-CN" altLang="en-US"/>
          </a:p>
        </p:txBody>
      </p:sp>
      <p:sp>
        <p:nvSpPr>
          <p:cNvPr id="75793" name="Text Box 19"/>
          <p:cNvSpPr txBox="1">
            <a:spLocks noChangeArrowheads="1"/>
          </p:cNvSpPr>
          <p:nvPr/>
        </p:nvSpPr>
        <p:spPr bwMode="auto">
          <a:xfrm>
            <a:off x="1309688" y="4997450"/>
            <a:ext cx="420687" cy="579438"/>
          </a:xfrm>
          <a:prstGeom prst="rect">
            <a:avLst/>
          </a:prstGeom>
          <a:noFill/>
          <a:ln w="9525">
            <a:noFill/>
            <a:miter lim="800000"/>
            <a:headEnd/>
            <a:tailEnd/>
          </a:ln>
        </p:spPr>
        <p:txBody>
          <a:bodyPr wrap="none">
            <a:spAutoFit/>
          </a:bodyPr>
          <a:lstStyle/>
          <a:p>
            <a:r>
              <a:rPr lang="en-US" altLang="zh-CN" sz="3200">
                <a:solidFill>
                  <a:schemeClr val="tx2"/>
                </a:solidFill>
              </a:rPr>
              <a:t>f </a:t>
            </a:r>
          </a:p>
        </p:txBody>
      </p:sp>
      <p:sp>
        <p:nvSpPr>
          <p:cNvPr id="75794" name="Line 20"/>
          <p:cNvSpPr>
            <a:spLocks noChangeShapeType="1"/>
          </p:cNvSpPr>
          <p:nvPr/>
        </p:nvSpPr>
        <p:spPr bwMode="auto">
          <a:xfrm flipH="1">
            <a:off x="2847975" y="5454650"/>
            <a:ext cx="304800" cy="381000"/>
          </a:xfrm>
          <a:prstGeom prst="line">
            <a:avLst/>
          </a:prstGeom>
          <a:noFill/>
          <a:ln w="28575">
            <a:solidFill>
              <a:schemeClr val="tx2"/>
            </a:solidFill>
            <a:round/>
            <a:headEnd type="triangle" w="sm" len="lg"/>
            <a:tailEnd/>
          </a:ln>
        </p:spPr>
        <p:txBody>
          <a:bodyPr wrap="none" anchor="ctr"/>
          <a:lstStyle/>
          <a:p>
            <a:endParaRPr lang="zh-CN" altLang="en-US"/>
          </a:p>
        </p:txBody>
      </p:sp>
      <p:sp>
        <p:nvSpPr>
          <p:cNvPr id="75795" name="Text Box 21"/>
          <p:cNvSpPr txBox="1">
            <a:spLocks noChangeArrowheads="1"/>
          </p:cNvSpPr>
          <p:nvPr/>
        </p:nvSpPr>
        <p:spPr bwMode="auto">
          <a:xfrm>
            <a:off x="2503488" y="5607050"/>
            <a:ext cx="420687" cy="579438"/>
          </a:xfrm>
          <a:prstGeom prst="rect">
            <a:avLst/>
          </a:prstGeom>
          <a:noFill/>
          <a:ln w="9525">
            <a:noFill/>
            <a:miter lim="800000"/>
            <a:headEnd/>
            <a:tailEnd/>
          </a:ln>
        </p:spPr>
        <p:txBody>
          <a:bodyPr wrap="none">
            <a:spAutoFit/>
          </a:bodyPr>
          <a:lstStyle/>
          <a:p>
            <a:r>
              <a:rPr lang="en-US" altLang="zh-CN" sz="3200">
                <a:solidFill>
                  <a:schemeClr val="tx2"/>
                </a:solidFill>
              </a:rPr>
              <a:t>f </a:t>
            </a:r>
          </a:p>
        </p:txBody>
      </p:sp>
      <p:sp>
        <p:nvSpPr>
          <p:cNvPr id="75796" name="Line 22"/>
          <p:cNvSpPr>
            <a:spLocks noChangeShapeType="1"/>
          </p:cNvSpPr>
          <p:nvPr/>
        </p:nvSpPr>
        <p:spPr bwMode="auto">
          <a:xfrm flipH="1">
            <a:off x="3990975" y="5454650"/>
            <a:ext cx="304800" cy="381000"/>
          </a:xfrm>
          <a:prstGeom prst="line">
            <a:avLst/>
          </a:prstGeom>
          <a:noFill/>
          <a:ln w="28575">
            <a:solidFill>
              <a:schemeClr val="tx2"/>
            </a:solidFill>
            <a:round/>
            <a:headEnd type="triangle" w="sm" len="lg"/>
            <a:tailEnd/>
          </a:ln>
        </p:spPr>
        <p:txBody>
          <a:bodyPr wrap="none" anchor="ctr"/>
          <a:lstStyle/>
          <a:p>
            <a:endParaRPr lang="zh-CN" altLang="en-US"/>
          </a:p>
        </p:txBody>
      </p:sp>
      <p:sp>
        <p:nvSpPr>
          <p:cNvPr id="75797" name="Text Box 23"/>
          <p:cNvSpPr txBox="1">
            <a:spLocks noChangeArrowheads="1"/>
          </p:cNvSpPr>
          <p:nvPr/>
        </p:nvSpPr>
        <p:spPr bwMode="auto">
          <a:xfrm>
            <a:off x="3646488" y="5607050"/>
            <a:ext cx="420687" cy="579438"/>
          </a:xfrm>
          <a:prstGeom prst="rect">
            <a:avLst/>
          </a:prstGeom>
          <a:noFill/>
          <a:ln w="9525">
            <a:noFill/>
            <a:miter lim="800000"/>
            <a:headEnd/>
            <a:tailEnd/>
          </a:ln>
        </p:spPr>
        <p:txBody>
          <a:bodyPr wrap="none">
            <a:spAutoFit/>
          </a:bodyPr>
          <a:lstStyle/>
          <a:p>
            <a:r>
              <a:rPr lang="en-US" altLang="zh-CN" sz="3200">
                <a:solidFill>
                  <a:schemeClr val="tx2"/>
                </a:solidFill>
              </a:rPr>
              <a:t>f </a:t>
            </a:r>
          </a:p>
        </p:txBody>
      </p:sp>
      <p:sp>
        <p:nvSpPr>
          <p:cNvPr id="75798" name="Line 24"/>
          <p:cNvSpPr>
            <a:spLocks noChangeShapeType="1"/>
          </p:cNvSpPr>
          <p:nvPr/>
        </p:nvSpPr>
        <p:spPr bwMode="auto">
          <a:xfrm flipH="1">
            <a:off x="5133975" y="5454650"/>
            <a:ext cx="304800" cy="381000"/>
          </a:xfrm>
          <a:prstGeom prst="line">
            <a:avLst/>
          </a:prstGeom>
          <a:noFill/>
          <a:ln w="28575">
            <a:solidFill>
              <a:schemeClr val="tx2"/>
            </a:solidFill>
            <a:round/>
            <a:headEnd type="triangle" w="sm" len="lg"/>
            <a:tailEnd/>
          </a:ln>
        </p:spPr>
        <p:txBody>
          <a:bodyPr wrap="none" anchor="ctr"/>
          <a:lstStyle/>
          <a:p>
            <a:endParaRPr lang="zh-CN" altLang="en-US"/>
          </a:p>
        </p:txBody>
      </p:sp>
      <p:sp>
        <p:nvSpPr>
          <p:cNvPr id="75799" name="Text Box 25"/>
          <p:cNvSpPr txBox="1">
            <a:spLocks noChangeArrowheads="1"/>
          </p:cNvSpPr>
          <p:nvPr/>
        </p:nvSpPr>
        <p:spPr bwMode="auto">
          <a:xfrm>
            <a:off x="4789488" y="5607050"/>
            <a:ext cx="420687" cy="579438"/>
          </a:xfrm>
          <a:prstGeom prst="rect">
            <a:avLst/>
          </a:prstGeom>
          <a:noFill/>
          <a:ln w="9525">
            <a:noFill/>
            <a:miter lim="800000"/>
            <a:headEnd/>
            <a:tailEnd/>
          </a:ln>
        </p:spPr>
        <p:txBody>
          <a:bodyPr wrap="none">
            <a:spAutoFit/>
          </a:bodyPr>
          <a:lstStyle/>
          <a:p>
            <a:r>
              <a:rPr lang="en-US" altLang="zh-CN" sz="3200">
                <a:solidFill>
                  <a:schemeClr val="tx2"/>
                </a:solidFill>
              </a:rPr>
              <a:t>f </a:t>
            </a:r>
          </a:p>
        </p:txBody>
      </p:sp>
      <p:sp>
        <p:nvSpPr>
          <p:cNvPr id="75800" name="Text Box 26"/>
          <p:cNvSpPr txBox="1">
            <a:spLocks noChangeArrowheads="1"/>
          </p:cNvSpPr>
          <p:nvPr/>
        </p:nvSpPr>
        <p:spPr bwMode="auto">
          <a:xfrm>
            <a:off x="7097713" y="4997450"/>
            <a:ext cx="398462" cy="519113"/>
          </a:xfrm>
          <a:prstGeom prst="rect">
            <a:avLst/>
          </a:prstGeom>
          <a:noFill/>
          <a:ln w="9525">
            <a:noFill/>
            <a:miter lim="800000"/>
            <a:headEnd/>
            <a:tailEnd/>
          </a:ln>
        </p:spPr>
        <p:txBody>
          <a:bodyPr wrap="none">
            <a:spAutoFit/>
          </a:bodyPr>
          <a:lstStyle/>
          <a:p>
            <a:r>
              <a:rPr lang="en-US" altLang="zh-CN" sz="2800" b="1">
                <a:solidFill>
                  <a:schemeClr val="accent2"/>
                </a:solidFill>
                <a:sym typeface="Symbol" pitchFamily="18" charset="2"/>
              </a:rPr>
              <a:t></a:t>
            </a:r>
            <a:endParaRPr lang="en-US" altLang="zh-CN"/>
          </a:p>
        </p:txBody>
      </p:sp>
      <p:sp>
        <p:nvSpPr>
          <p:cNvPr id="168987" name="Line 27"/>
          <p:cNvSpPr>
            <a:spLocks noChangeShapeType="1"/>
          </p:cNvSpPr>
          <p:nvPr/>
        </p:nvSpPr>
        <p:spPr bwMode="auto">
          <a:xfrm>
            <a:off x="2466975" y="4845050"/>
            <a:ext cx="4343400" cy="0"/>
          </a:xfrm>
          <a:prstGeom prst="line">
            <a:avLst/>
          </a:prstGeom>
          <a:noFill/>
          <a:ln w="28575">
            <a:solidFill>
              <a:srgbClr val="009900"/>
            </a:solidFill>
            <a:round/>
            <a:headEnd/>
            <a:tailEnd type="triangle" w="sm" len="lg"/>
          </a:ln>
        </p:spPr>
        <p:txBody>
          <a:bodyPr wrap="none" anchor="ctr"/>
          <a:lstStyle/>
          <a:p>
            <a:endParaRPr lang="zh-CN" altLang="en-US"/>
          </a:p>
        </p:txBody>
      </p:sp>
      <p:sp>
        <p:nvSpPr>
          <p:cNvPr id="168988" name="Text Box 28"/>
          <p:cNvSpPr txBox="1">
            <a:spLocks noChangeArrowheads="1"/>
          </p:cNvSpPr>
          <p:nvPr/>
        </p:nvSpPr>
        <p:spPr bwMode="auto">
          <a:xfrm>
            <a:off x="2771775" y="4292600"/>
            <a:ext cx="3651250" cy="579438"/>
          </a:xfrm>
          <a:prstGeom prst="rect">
            <a:avLst/>
          </a:prstGeom>
          <a:noFill/>
          <a:ln w="9525">
            <a:noFill/>
            <a:miter lim="800000"/>
            <a:headEnd/>
            <a:tailEnd/>
          </a:ln>
        </p:spPr>
        <p:txBody>
          <a:bodyPr wrap="none">
            <a:spAutoFit/>
          </a:bodyPr>
          <a:lstStyle/>
          <a:p>
            <a:r>
              <a:rPr lang="zh-CN" altLang="en-US" sz="3200" b="1">
                <a:solidFill>
                  <a:srgbClr val="009900"/>
                </a:solidFill>
                <a:ea typeface="隶书" pitchFamily="49" charset="-122"/>
              </a:rPr>
              <a:t>递归找含</a:t>
            </a:r>
            <a:r>
              <a:rPr lang="en-US" altLang="zh-CN" sz="3200" b="1" i="1">
                <a:solidFill>
                  <a:srgbClr val="FF5050"/>
                </a:solidFill>
                <a:ea typeface="隶书" pitchFamily="49" charset="-122"/>
              </a:rPr>
              <a:t>x</a:t>
            </a:r>
            <a:r>
              <a:rPr lang="zh-CN" altLang="en-US" sz="3200" b="1">
                <a:solidFill>
                  <a:srgbClr val="009900"/>
                </a:solidFill>
                <a:ea typeface="隶书" pitchFamily="49" charset="-122"/>
              </a:rPr>
              <a:t>值的结点</a:t>
            </a:r>
            <a:endParaRPr lang="zh-CN" altLang="en-US" b="1"/>
          </a:p>
        </p:txBody>
      </p:sp>
      <p:sp>
        <p:nvSpPr>
          <p:cNvPr id="75803" name="Line 29"/>
          <p:cNvSpPr>
            <a:spLocks noChangeShapeType="1"/>
          </p:cNvSpPr>
          <p:nvPr/>
        </p:nvSpPr>
        <p:spPr bwMode="auto">
          <a:xfrm>
            <a:off x="7115175" y="5027613"/>
            <a:ext cx="0" cy="533400"/>
          </a:xfrm>
          <a:prstGeom prst="line">
            <a:avLst/>
          </a:prstGeom>
          <a:noFill/>
          <a:ln w="9525">
            <a:solidFill>
              <a:schemeClr val="accent2"/>
            </a:solidFill>
            <a:round/>
            <a:headEnd/>
            <a:tailEnd/>
          </a:ln>
        </p:spPr>
        <p:txBody>
          <a:bodyPr wrap="none" anchor="ctr"/>
          <a:lstStyle/>
          <a:p>
            <a:endParaRPr lang="zh-CN" altLang="en-US"/>
          </a:p>
        </p:txBody>
      </p:sp>
      <p:sp>
        <p:nvSpPr>
          <p:cNvPr id="75804" name="Text Box 30"/>
          <p:cNvSpPr txBox="1">
            <a:spLocks noChangeArrowheads="1"/>
          </p:cNvSpPr>
          <p:nvPr/>
        </p:nvSpPr>
        <p:spPr bwMode="auto">
          <a:xfrm>
            <a:off x="5514975" y="4981575"/>
            <a:ext cx="387350" cy="579438"/>
          </a:xfrm>
          <a:prstGeom prst="rect">
            <a:avLst/>
          </a:prstGeom>
          <a:noFill/>
          <a:ln w="9525">
            <a:noFill/>
            <a:miter lim="800000"/>
            <a:headEnd/>
            <a:tailEnd/>
          </a:ln>
        </p:spPr>
        <p:txBody>
          <a:bodyPr wrap="none">
            <a:spAutoFit/>
          </a:bodyPr>
          <a:lstStyle/>
          <a:p>
            <a:r>
              <a:rPr lang="en-US" altLang="zh-CN" sz="3200" b="1" i="1">
                <a:solidFill>
                  <a:schemeClr val="accent2"/>
                </a:solidFill>
              </a:rPr>
              <a:t>x</a:t>
            </a:r>
            <a:endParaRPr lang="en-US" altLang="zh-CN"/>
          </a:p>
        </p:txBody>
      </p:sp>
      <p:sp>
        <p:nvSpPr>
          <p:cNvPr id="75805" name="AutoShape 31">
            <a:hlinkClick r:id="rId3" action="ppaction://hlinksldjump" highlightClick="1"/>
          </p:cNvPr>
          <p:cNvSpPr>
            <a:spLocks noChangeArrowheads="1"/>
          </p:cNvSpPr>
          <p:nvPr/>
        </p:nvSpPr>
        <p:spPr bwMode="auto">
          <a:xfrm>
            <a:off x="8532813" y="6381750"/>
            <a:ext cx="431800" cy="288925"/>
          </a:xfrm>
          <a:prstGeom prst="actionButtonBackPrevious">
            <a:avLst/>
          </a:prstGeom>
          <a:solidFill>
            <a:srgbClr val="C0C0C0"/>
          </a:solidFill>
          <a:ln w="9525">
            <a:solidFill>
              <a:srgbClr val="FFFFFF"/>
            </a:solidFill>
            <a:miter lim="800000"/>
            <a:headEnd/>
            <a:tailEnd/>
          </a:ln>
        </p:spPr>
        <p:txBody>
          <a:bodyPr wrap="none" anchor="ctr"/>
          <a:lstStyle/>
          <a:p>
            <a:endParaRPr lang="zh-CN" altLang="en-US"/>
          </a:p>
        </p:txBody>
      </p:sp>
      <p:sp>
        <p:nvSpPr>
          <p:cNvPr id="30" name="灯片编号占位符 29"/>
          <p:cNvSpPr>
            <a:spLocks noGrp="1"/>
          </p:cNvSpPr>
          <p:nvPr>
            <p:ph type="sldNum" sz="quarter" idx="12"/>
          </p:nvPr>
        </p:nvSpPr>
        <p:spPr/>
        <p:txBody>
          <a:bodyPr/>
          <a:lstStyle/>
          <a:p>
            <a:pPr>
              <a:defRPr/>
            </a:pPr>
            <a:fld id="{2ACD63A2-D538-4F3E-8819-685F5BF9F291}" type="slidenum">
              <a:rPr lang="en-US" altLang="zh-CN" smtClean="0"/>
              <a:pPr>
                <a:defRPr/>
              </a:pPr>
              <a:t>9</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87"/>
                                        </p:tgtEl>
                                        <p:attrNameLst>
                                          <p:attrName>style.visibility</p:attrName>
                                        </p:attrNameLst>
                                      </p:cBhvr>
                                      <p:to>
                                        <p:strVal val="visible"/>
                                      </p:to>
                                    </p:set>
                                    <p:anim calcmode="lin" valueType="num">
                                      <p:cBhvr additive="base">
                                        <p:cTn id="7" dur="500" fill="hold"/>
                                        <p:tgtEl>
                                          <p:spTgt spid="168987"/>
                                        </p:tgtEl>
                                        <p:attrNameLst>
                                          <p:attrName>ppt_x</p:attrName>
                                        </p:attrNameLst>
                                      </p:cBhvr>
                                      <p:tavLst>
                                        <p:tav tm="0">
                                          <p:val>
                                            <p:strVal val="0-#ppt_w/2"/>
                                          </p:val>
                                        </p:tav>
                                        <p:tav tm="100000">
                                          <p:val>
                                            <p:strVal val="#ppt_x"/>
                                          </p:val>
                                        </p:tav>
                                      </p:tavLst>
                                    </p:anim>
                                    <p:anim calcmode="lin" valueType="num">
                                      <p:cBhvr additive="base">
                                        <p:cTn id="8" dur="500" fill="hold"/>
                                        <p:tgtEl>
                                          <p:spTgt spid="16898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8988"/>
                                        </p:tgtEl>
                                        <p:attrNameLst>
                                          <p:attrName>style.visibility</p:attrName>
                                        </p:attrNameLst>
                                      </p:cBhvr>
                                      <p:to>
                                        <p:strVal val="visible"/>
                                      </p:to>
                                    </p:set>
                                    <p:anim calcmode="lin" valueType="num">
                                      <p:cBhvr additive="base">
                                        <p:cTn id="11" dur="500" fill="hold"/>
                                        <p:tgtEl>
                                          <p:spTgt spid="168988"/>
                                        </p:tgtEl>
                                        <p:attrNameLst>
                                          <p:attrName>ppt_x</p:attrName>
                                        </p:attrNameLst>
                                      </p:cBhvr>
                                      <p:tavLst>
                                        <p:tav tm="0">
                                          <p:val>
                                            <p:strVal val="0-#ppt_w/2"/>
                                          </p:val>
                                        </p:tav>
                                        <p:tav tm="100000">
                                          <p:val>
                                            <p:strVal val="#ppt_x"/>
                                          </p:val>
                                        </p:tav>
                                      </p:tavLst>
                                    </p:anim>
                                    <p:anim calcmode="lin" valueType="num">
                                      <p:cBhvr additive="base">
                                        <p:cTn id="12" dur="500" fill="hold"/>
                                        <p:tgtEl>
                                          <p:spTgt spid="1689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7" grpId="0" animBg="1"/>
      <p:bldP spid="16898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90</a:t>
            </a:fld>
            <a:endParaRPr lang="en-US" altLang="zh-CN"/>
          </a:p>
        </p:txBody>
      </p:sp>
      <p:sp>
        <p:nvSpPr>
          <p:cNvPr id="3" name="Text Box 5"/>
          <p:cNvSpPr txBox="1">
            <a:spLocks noChangeArrowheads="1"/>
          </p:cNvSpPr>
          <p:nvPr/>
        </p:nvSpPr>
        <p:spPr bwMode="auto">
          <a:xfrm>
            <a:off x="467544" y="548680"/>
            <a:ext cx="8175252" cy="5632311"/>
          </a:xfrm>
          <a:prstGeom prst="rect">
            <a:avLst/>
          </a:prstGeom>
          <a:noFill/>
          <a:ln w="9525">
            <a:noFill/>
            <a:miter lim="800000"/>
            <a:headEnd/>
            <a:tailEnd/>
          </a:ln>
        </p:spPr>
        <p:txBody>
          <a:bodyPr wrap="square">
            <a:spAutoFit/>
          </a:bodyPr>
          <a:lstStyle/>
          <a:p>
            <a:r>
              <a:rPr lang="en-US" altLang="zh-CN" b="1" dirty="0" smtClean="0">
                <a:solidFill>
                  <a:srgbClr val="C00000"/>
                </a:solidFill>
                <a:latin typeface="+mn-lt"/>
                <a:ea typeface="隶书" pitchFamily="49" charset="-122"/>
              </a:rPr>
              <a:t>	 else if (</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tag</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CHAR</a:t>
            </a:r>
            <a:r>
              <a:rPr lang="en-US" altLang="zh-CN" b="1"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字符型原子结点</a:t>
            </a:r>
          </a:p>
          <a:p>
            <a:r>
              <a:rPr lang="en-US" altLang="zh-CN" b="1" dirty="0" smtClean="0">
                <a:solidFill>
                  <a:srgbClr val="C00000"/>
                </a:solidFill>
                <a:latin typeface="+mn-lt"/>
                <a:ea typeface="隶书" pitchFamily="49" charset="-122"/>
              </a:rPr>
              <a:t>	            if (</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data.char_data</a:t>
            </a:r>
            <a:r>
              <a:rPr lang="en-US" altLang="zh-CN" b="1" dirty="0" smtClean="0">
                <a:solidFill>
                  <a:srgbClr val="C00000"/>
                </a:solidFill>
                <a:latin typeface="+mn-lt"/>
                <a:ea typeface="隶书" pitchFamily="49" charset="-122"/>
              </a:rPr>
              <a:t>==</a:t>
            </a:r>
          </a:p>
          <a:p>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t</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data.char_data</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比较对应字符值</a:t>
            </a:r>
          </a:p>
          <a:p>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x</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1</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else </a:t>
            </a:r>
            <a:r>
              <a:rPr lang="en-US" altLang="zh-CN" dirty="0" smtClean="0">
                <a:solidFill>
                  <a:srgbClr val="C00000"/>
                </a:solidFill>
                <a:latin typeface="+mn-lt"/>
                <a:ea typeface="隶书" pitchFamily="49" charset="-122"/>
              </a:rPr>
              <a:t>x</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else </a:t>
            </a:r>
            <a:r>
              <a:rPr lang="en-US" altLang="zh-CN" dirty="0" smtClean="0">
                <a:solidFill>
                  <a:srgbClr val="C00000"/>
                </a:solidFill>
                <a:latin typeface="+mn-lt"/>
                <a:ea typeface="隶书" pitchFamily="49" charset="-122"/>
              </a:rPr>
              <a:t>x</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Equal</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data</a:t>
            </a:r>
            <a:r>
              <a:rPr lang="en-US" altLang="zh-CN" b="1" dirty="0" err="1"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dlink</a:t>
            </a:r>
            <a:r>
              <a:rPr lang="en-US" altLang="zh-CN" b="1" dirty="0" smtClean="0">
                <a:solidFill>
                  <a:srgbClr val="C00000"/>
                </a:solidFill>
                <a:latin typeface="+mn-lt"/>
                <a:ea typeface="隶书" pitchFamily="49" charset="-122"/>
              </a:rPr>
              <a:t>, </a:t>
            </a:r>
          </a:p>
          <a:p>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t</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-&gt;</a:t>
            </a:r>
            <a:r>
              <a:rPr lang="en-US" altLang="zh-CN" dirty="0" err="1" smtClean="0">
                <a:solidFill>
                  <a:srgbClr val="C00000"/>
                </a:solidFill>
                <a:latin typeface="+mn-lt"/>
                <a:ea typeface="隶书" pitchFamily="49" charset="-122"/>
              </a:rPr>
              <a:t>data</a:t>
            </a:r>
            <a:r>
              <a:rPr lang="en-US" altLang="zh-CN" b="1" dirty="0" err="1" smtClean="0">
                <a:solidFill>
                  <a:srgbClr val="C00000"/>
                </a:solidFill>
                <a:latin typeface="+mn-lt"/>
                <a:ea typeface="隶书" pitchFamily="49" charset="-122"/>
              </a:rPr>
              <a:t>.</a:t>
            </a:r>
            <a:r>
              <a:rPr lang="en-US" altLang="zh-CN" dirty="0" err="1" smtClean="0">
                <a:solidFill>
                  <a:srgbClr val="C00000"/>
                </a:solidFill>
                <a:latin typeface="+mn-lt"/>
                <a:ea typeface="隶书" pitchFamily="49" charset="-122"/>
              </a:rPr>
              <a:t>dlink</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子表结点，递归比较其子表</a:t>
            </a:r>
          </a:p>
          <a:p>
            <a:r>
              <a:rPr lang="en-US" altLang="zh-CN" b="1" dirty="0" smtClean="0">
                <a:solidFill>
                  <a:srgbClr val="C00000"/>
                </a:solidFill>
                <a:latin typeface="+mn-lt"/>
                <a:ea typeface="隶书" pitchFamily="49" charset="-122"/>
              </a:rPr>
              <a:t>	  if (</a:t>
            </a:r>
            <a:r>
              <a:rPr lang="en-US" altLang="zh-CN" dirty="0" smtClean="0">
                <a:solidFill>
                  <a:srgbClr val="C00000"/>
                </a:solidFill>
                <a:latin typeface="+mn-lt"/>
                <a:ea typeface="隶书" pitchFamily="49" charset="-122"/>
              </a:rPr>
              <a:t>x</a:t>
            </a:r>
            <a:r>
              <a:rPr lang="en-US" altLang="zh-CN" b="1" dirty="0" smtClean="0">
                <a:solidFill>
                  <a:srgbClr val="C00000"/>
                </a:solidFill>
                <a:latin typeface="+mn-lt"/>
                <a:ea typeface="隶书" pitchFamily="49" charset="-122"/>
              </a:rPr>
              <a:t>)  return </a:t>
            </a:r>
            <a:r>
              <a:rPr lang="en-US" altLang="zh-CN" dirty="0" smtClean="0">
                <a:solidFill>
                  <a:srgbClr val="C00000"/>
                </a:solidFill>
                <a:latin typeface="+mn-lt"/>
                <a:ea typeface="隶书" pitchFamily="49" charset="-122"/>
              </a:rPr>
              <a:t>Equal</a:t>
            </a:r>
            <a:r>
              <a:rPr lang="en-US" altLang="zh-CN" b="1" dirty="0" smtClean="0">
                <a:solidFill>
                  <a:srgbClr val="C00000"/>
                </a:solidFill>
                <a:latin typeface="+mn-lt"/>
                <a:ea typeface="隶书" pitchFamily="49" charset="-122"/>
              </a:rPr>
              <a:t>(</a:t>
            </a:r>
            <a:r>
              <a:rPr lang="en-US" altLang="zh-CN" dirty="0" smtClean="0">
                <a:solidFill>
                  <a:srgbClr val="C00000"/>
                </a:solidFill>
                <a:latin typeface="+mn-lt"/>
                <a:ea typeface="隶书" pitchFamily="49" charset="-122"/>
              </a:rPr>
              <a:t>s</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 </a:t>
            </a:r>
            <a:r>
              <a:rPr lang="en-US" altLang="zh-CN" dirty="0" smtClean="0">
                <a:solidFill>
                  <a:srgbClr val="C00000"/>
                </a:solidFill>
                <a:latin typeface="+mn-lt"/>
                <a:ea typeface="隶书" pitchFamily="49" charset="-122"/>
              </a:rPr>
              <a:t>t</a:t>
            </a:r>
            <a:r>
              <a:rPr lang="en-US" altLang="zh-CN" b="1" dirty="0" smtClean="0">
                <a:solidFill>
                  <a:srgbClr val="C00000"/>
                </a:solidFill>
                <a:latin typeface="+mn-lt"/>
                <a:ea typeface="隶书" pitchFamily="49" charset="-122"/>
              </a:rPr>
              <a:t>-&gt;</a:t>
            </a:r>
            <a:r>
              <a:rPr lang="en-US" altLang="zh-CN" dirty="0" smtClean="0">
                <a:solidFill>
                  <a:srgbClr val="C00000"/>
                </a:solidFill>
                <a:latin typeface="+mn-lt"/>
                <a:ea typeface="隶书" pitchFamily="49" charset="-122"/>
              </a:rPr>
              <a:t>link</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当前结点相等，递归比较同一层的下一结点</a:t>
            </a:r>
          </a:p>
          <a:p>
            <a:r>
              <a:rPr lang="en-US" altLang="zh-CN" dirty="0" smtClean="0">
                <a:solidFill>
                  <a:srgbClr val="0000CC"/>
                </a:solidFill>
                <a:latin typeface="+mn-lt"/>
                <a:ea typeface="隶书" pitchFamily="49" charset="-122"/>
              </a:rPr>
              <a:t>              </a:t>
            </a:r>
            <a:r>
              <a:rPr lang="en-US" altLang="zh-CN" b="1" dirty="0" smtClean="0">
                <a:solidFill>
                  <a:srgbClr val="0000CC"/>
                </a:solidFill>
                <a:latin typeface="+mn-lt"/>
                <a:ea typeface="隶书" pitchFamily="49" charset="-122"/>
              </a:rPr>
              <a:t>//</a:t>
            </a:r>
            <a:r>
              <a:rPr lang="zh-CN" altLang="zh-CN" dirty="0" smtClean="0">
                <a:solidFill>
                  <a:srgbClr val="0000CC"/>
                </a:solidFill>
                <a:latin typeface="+mn-lt"/>
                <a:ea typeface="隶书" pitchFamily="49" charset="-122"/>
              </a:rPr>
              <a:t>若当前结点不等，则不再递归比较</a:t>
            </a:r>
          </a:p>
          <a:p>
            <a:r>
              <a:rPr lang="en-US" altLang="zh-CN" b="1" dirty="0" smtClean="0">
                <a:solidFill>
                  <a:srgbClr val="C00000"/>
                </a:solidFill>
                <a:latin typeface="+mn-lt"/>
                <a:ea typeface="隶书" pitchFamily="49" charset="-122"/>
              </a:rPr>
              <a:t>         }</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         return </a:t>
            </a:r>
            <a:r>
              <a:rPr lang="en-US" altLang="zh-CN" dirty="0" smtClean="0">
                <a:solidFill>
                  <a:srgbClr val="C00000"/>
                </a:solidFill>
                <a:latin typeface="+mn-lt"/>
                <a:ea typeface="隶书" pitchFamily="49" charset="-122"/>
              </a:rPr>
              <a:t>0</a:t>
            </a:r>
            <a:r>
              <a:rPr lang="en-US" altLang="zh-CN" b="1" dirty="0" smtClean="0">
                <a:solidFill>
                  <a:srgbClr val="C00000"/>
                </a:solidFill>
                <a:latin typeface="+mn-lt"/>
                <a:ea typeface="隶书" pitchFamily="49" charset="-122"/>
              </a:rPr>
              <a:t>;</a:t>
            </a:r>
            <a:endParaRPr lang="zh-CN" altLang="zh-CN" b="1" dirty="0" smtClean="0">
              <a:solidFill>
                <a:srgbClr val="C00000"/>
              </a:solidFill>
              <a:latin typeface="+mn-lt"/>
              <a:ea typeface="隶书" pitchFamily="49" charset="-122"/>
            </a:endParaRPr>
          </a:p>
          <a:p>
            <a:r>
              <a:rPr lang="en-US" altLang="zh-CN" b="1" dirty="0" smtClean="0">
                <a:solidFill>
                  <a:srgbClr val="C00000"/>
                </a:solidFill>
                <a:latin typeface="+mn-lt"/>
                <a:ea typeface="隶书" pitchFamily="49" charset="-122"/>
              </a:rPr>
              <a:t>}</a:t>
            </a:r>
            <a:endParaRPr lang="zh-CN" altLang="zh-CN" b="1" dirty="0">
              <a:solidFill>
                <a:srgbClr val="C00000"/>
              </a:solidFill>
              <a:latin typeface="+mn-lt"/>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91</a:t>
            </a:fld>
            <a:endParaRPr lang="en-US" altLang="zh-CN"/>
          </a:p>
        </p:txBody>
      </p:sp>
      <p:sp>
        <p:nvSpPr>
          <p:cNvPr id="3" name="Text Box 4"/>
          <p:cNvSpPr txBox="1">
            <a:spLocks noChangeArrowheads="1"/>
          </p:cNvSpPr>
          <p:nvPr/>
        </p:nvSpPr>
        <p:spPr bwMode="auto">
          <a:xfrm>
            <a:off x="357188" y="571500"/>
            <a:ext cx="8458200" cy="6002338"/>
          </a:xfrm>
          <a:prstGeom prst="rect">
            <a:avLst/>
          </a:prstGeom>
          <a:noFill/>
          <a:ln w="9525">
            <a:noFill/>
            <a:miter lim="800000"/>
            <a:headEnd/>
            <a:tailEnd/>
          </a:ln>
        </p:spPr>
        <p:txBody>
          <a:bodyPr>
            <a:spAutoFit/>
          </a:bodyPr>
          <a:lstStyle/>
          <a:p>
            <a:r>
              <a:rPr lang="en-US" altLang="zh-CN" b="1" dirty="0">
                <a:solidFill>
                  <a:schemeClr val="tx2"/>
                </a:solidFill>
              </a:rPr>
              <a:t>template &lt;class Type&gt; </a:t>
            </a:r>
            <a:r>
              <a:rPr lang="en-US" altLang="zh-CN" b="1" dirty="0" err="1">
                <a:solidFill>
                  <a:schemeClr val="tx2"/>
                </a:solidFill>
              </a:rPr>
              <a:t>bool</a:t>
            </a:r>
            <a:r>
              <a:rPr lang="en-US" altLang="zh-CN" dirty="0">
                <a:solidFill>
                  <a:schemeClr val="tx2"/>
                </a:solidFill>
              </a:rPr>
              <a:t> </a:t>
            </a:r>
            <a:r>
              <a:rPr lang="en-US" altLang="zh-CN" dirty="0" err="1">
                <a:solidFill>
                  <a:schemeClr val="tx2"/>
                </a:solidFill>
              </a:rPr>
              <a:t>GenList</a:t>
            </a:r>
            <a:r>
              <a:rPr lang="en-US" altLang="zh-CN" dirty="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t>
            </a:r>
          </a:p>
          <a:p>
            <a:r>
              <a:rPr lang="en-US" altLang="zh-CN" dirty="0" smtClean="0">
                <a:solidFill>
                  <a:schemeClr val="tx2"/>
                </a:solidFill>
              </a:rPr>
              <a:t>Equal</a:t>
            </a:r>
            <a:r>
              <a:rPr lang="en-US" altLang="zh-CN" b="1" dirty="0" smtClean="0">
                <a:solidFill>
                  <a:schemeClr val="tx2"/>
                </a:solidFill>
              </a:rPr>
              <a:t>(</a:t>
            </a:r>
            <a:r>
              <a:rPr lang="en-US" altLang="zh-CN" dirty="0" err="1" smtClean="0">
                <a:solidFill>
                  <a:schemeClr val="tx2"/>
                </a:solidFill>
              </a:rPr>
              <a:t>GenListNode</a:t>
            </a:r>
            <a:r>
              <a:rPr lang="en-US" altLang="zh-CN" dirty="0" smtClean="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t>
            </a:r>
            <a:r>
              <a:rPr lang="en-US" altLang="zh-CN" dirty="0">
                <a:solidFill>
                  <a:schemeClr val="tx2"/>
                </a:solidFill>
              </a:rPr>
              <a:t>s</a:t>
            </a:r>
            <a:r>
              <a:rPr lang="en-US" altLang="zh-CN" b="1" dirty="0">
                <a:solidFill>
                  <a:schemeClr val="tx2"/>
                </a:solidFill>
              </a:rPr>
              <a:t>,</a:t>
            </a:r>
            <a:r>
              <a:rPr lang="en-US" altLang="zh-CN" dirty="0">
                <a:solidFill>
                  <a:schemeClr val="tx2"/>
                </a:solidFill>
              </a:rPr>
              <a:t> </a:t>
            </a:r>
            <a:r>
              <a:rPr lang="en-US" altLang="zh-CN" dirty="0" err="1">
                <a:solidFill>
                  <a:schemeClr val="tx2"/>
                </a:solidFill>
              </a:rPr>
              <a:t>GenListNode</a:t>
            </a:r>
            <a:r>
              <a:rPr lang="en-US" altLang="zh-CN" dirty="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t>
            </a:r>
            <a:r>
              <a:rPr lang="en-US" altLang="zh-CN" dirty="0" smtClean="0">
                <a:solidFill>
                  <a:schemeClr val="tx2"/>
                </a:solidFill>
              </a:rPr>
              <a:t>t</a:t>
            </a:r>
            <a:r>
              <a:rPr lang="en-US" altLang="zh-CN" b="1" dirty="0" smtClean="0">
                <a:solidFill>
                  <a:schemeClr val="tx2"/>
                </a:solidFill>
              </a:rPr>
              <a:t>)</a:t>
            </a:r>
            <a:r>
              <a:rPr lang="en-US" altLang="zh-CN" dirty="0" smtClean="0">
                <a:solidFill>
                  <a:schemeClr val="tx2"/>
                </a:solidFill>
              </a:rPr>
              <a:t> </a:t>
            </a:r>
            <a:r>
              <a:rPr lang="en-US" altLang="zh-CN" b="1" dirty="0">
                <a:solidFill>
                  <a:schemeClr val="tx2"/>
                </a:solidFill>
              </a:rPr>
              <a:t>{</a:t>
            </a:r>
          </a:p>
          <a:p>
            <a:r>
              <a:rPr lang="en-US" altLang="zh-CN" b="1" dirty="0">
                <a:solidFill>
                  <a:schemeClr val="tx2"/>
                </a:solidFill>
              </a:rPr>
              <a:t>    </a:t>
            </a:r>
            <a:r>
              <a:rPr lang="en-US" altLang="zh-CN" b="1" dirty="0" err="1">
                <a:solidFill>
                  <a:schemeClr val="tx2"/>
                </a:solidFill>
              </a:rPr>
              <a:t>int</a:t>
            </a:r>
            <a:r>
              <a:rPr lang="en-US" altLang="zh-CN" b="1" dirty="0">
                <a:solidFill>
                  <a:schemeClr val="tx2"/>
                </a:solidFill>
              </a:rPr>
              <a:t> </a:t>
            </a:r>
            <a:r>
              <a:rPr lang="en-US" altLang="zh-CN" dirty="0">
                <a:solidFill>
                  <a:schemeClr val="tx2"/>
                </a:solidFill>
              </a:rPr>
              <a:t>x</a:t>
            </a:r>
            <a:r>
              <a:rPr lang="en-US" altLang="zh-CN" b="1" dirty="0">
                <a:solidFill>
                  <a:schemeClr val="tx2"/>
                </a:solidFill>
              </a:rPr>
              <a:t>;</a:t>
            </a:r>
          </a:p>
          <a:p>
            <a:r>
              <a:rPr lang="en-US" altLang="zh-CN" b="1" dirty="0">
                <a:solidFill>
                  <a:schemeClr val="tx2"/>
                </a:solidFill>
              </a:rPr>
              <a:t>    if </a:t>
            </a:r>
            <a:r>
              <a:rPr lang="en-US" altLang="zh-CN" b="1" dirty="0" smtClean="0">
                <a:solidFill>
                  <a:schemeClr val="tx2"/>
                </a:solidFill>
              </a:rPr>
              <a:t>(</a:t>
            </a:r>
            <a:r>
              <a:rPr lang="en-US" altLang="zh-CN" dirty="0" smtClean="0">
                <a:solidFill>
                  <a:schemeClr val="tx2"/>
                </a:solidFill>
              </a:rPr>
              <a:t>s</a:t>
            </a:r>
            <a:r>
              <a:rPr lang="en-US" altLang="zh-CN" b="1" dirty="0" smtClean="0">
                <a:solidFill>
                  <a:schemeClr val="tx2"/>
                </a:solidFill>
              </a:rPr>
              <a:t>-</a:t>
            </a:r>
            <a:r>
              <a:rPr lang="en-US" altLang="zh-CN" b="1" dirty="0">
                <a:solidFill>
                  <a:schemeClr val="tx2"/>
                </a:solidFill>
              </a:rPr>
              <a:t>&gt;</a:t>
            </a:r>
            <a:r>
              <a:rPr lang="en-US" altLang="zh-CN" dirty="0" err="1" smtClean="0">
                <a:solidFill>
                  <a:schemeClr val="tx2"/>
                </a:solidFill>
              </a:rPr>
              <a:t>tlink</a:t>
            </a:r>
            <a:r>
              <a:rPr lang="en-US" altLang="zh-CN" b="1" dirty="0" smtClean="0">
                <a:solidFill>
                  <a:schemeClr val="tx2"/>
                </a:solidFill>
              </a:rPr>
              <a:t>==</a:t>
            </a:r>
            <a:r>
              <a:rPr lang="en-US" altLang="zh-CN" dirty="0" smtClean="0">
                <a:solidFill>
                  <a:schemeClr val="tx2"/>
                </a:solidFill>
              </a:rPr>
              <a:t>NULL </a:t>
            </a:r>
            <a:r>
              <a:rPr lang="en-US" altLang="zh-CN" b="1" dirty="0">
                <a:solidFill>
                  <a:schemeClr val="tx2"/>
                </a:solidFill>
              </a:rPr>
              <a:t>&amp;&amp;</a:t>
            </a:r>
            <a:r>
              <a:rPr lang="en-US" altLang="zh-CN" dirty="0">
                <a:solidFill>
                  <a:schemeClr val="tx2"/>
                </a:solidFill>
              </a:rPr>
              <a:t> t</a:t>
            </a:r>
            <a:r>
              <a:rPr lang="en-US" altLang="zh-CN" b="1" dirty="0">
                <a:solidFill>
                  <a:schemeClr val="tx2"/>
                </a:solidFill>
              </a:rPr>
              <a:t>-&gt;</a:t>
            </a:r>
            <a:r>
              <a:rPr lang="en-US" altLang="zh-CN" dirty="0" err="1" smtClean="0">
                <a:solidFill>
                  <a:schemeClr val="tx2"/>
                </a:solidFill>
              </a:rPr>
              <a:t>tlink</a:t>
            </a:r>
            <a:r>
              <a:rPr lang="en-US" altLang="zh-CN" b="1" dirty="0" smtClean="0">
                <a:solidFill>
                  <a:schemeClr val="tx2"/>
                </a:solidFill>
              </a:rPr>
              <a:t>==</a:t>
            </a:r>
            <a:r>
              <a:rPr lang="en-US" altLang="zh-CN" dirty="0" smtClean="0">
                <a:solidFill>
                  <a:schemeClr val="tx2"/>
                </a:solidFill>
              </a:rPr>
              <a:t>NULL</a:t>
            </a:r>
            <a:r>
              <a:rPr lang="en-US" altLang="zh-CN" b="1" dirty="0">
                <a:solidFill>
                  <a:schemeClr val="tx2"/>
                </a:solidFill>
              </a:rPr>
              <a:t>)</a:t>
            </a:r>
          </a:p>
          <a:p>
            <a:r>
              <a:rPr lang="en-US" altLang="zh-CN" dirty="0">
                <a:solidFill>
                  <a:schemeClr val="tx2"/>
                </a:solidFill>
              </a:rPr>
              <a:t>   </a:t>
            </a:r>
            <a:r>
              <a:rPr lang="en-US" altLang="zh-CN" b="1" dirty="0">
                <a:solidFill>
                  <a:schemeClr val="tx2"/>
                </a:solidFill>
              </a:rPr>
              <a:t>     return</a:t>
            </a:r>
            <a:r>
              <a:rPr lang="en-US" altLang="zh-CN" dirty="0">
                <a:solidFill>
                  <a:schemeClr val="tx2"/>
                </a:solidFill>
              </a:rPr>
              <a:t> true</a:t>
            </a:r>
            <a:r>
              <a:rPr lang="en-US" altLang="zh-CN" b="1" dirty="0">
                <a:solidFill>
                  <a:schemeClr val="tx2"/>
                </a:solidFill>
              </a:rPr>
              <a:t>;   </a:t>
            </a:r>
            <a:r>
              <a:rPr lang="en-US" altLang="zh-CN" b="1" dirty="0">
                <a:solidFill>
                  <a:srgbClr val="0000FF"/>
                </a:solidFill>
                <a:ea typeface="隶书" pitchFamily="49" charset="-122"/>
              </a:rPr>
              <a:t>//</a:t>
            </a:r>
            <a:r>
              <a:rPr lang="zh-CN" altLang="zh-CN" dirty="0" smtClean="0">
                <a:solidFill>
                  <a:srgbClr val="0000FF"/>
                </a:solidFill>
                <a:ea typeface="隶书" pitchFamily="49" charset="-122"/>
              </a:rPr>
              <a:t>表</a:t>
            </a:r>
            <a:r>
              <a:rPr lang="en-US" altLang="zh-CN" b="1" dirty="0" smtClean="0">
                <a:solidFill>
                  <a:srgbClr val="CC0066"/>
                </a:solidFill>
                <a:ea typeface="隶书" pitchFamily="49" charset="-122"/>
              </a:rPr>
              <a:t>s</a:t>
            </a:r>
            <a:r>
              <a:rPr lang="zh-CN" altLang="zh-CN" dirty="0" smtClean="0">
                <a:solidFill>
                  <a:srgbClr val="0000FF"/>
                </a:solidFill>
                <a:ea typeface="隶书" pitchFamily="49" charset="-122"/>
              </a:rPr>
              <a:t>与表</a:t>
            </a:r>
            <a:r>
              <a:rPr lang="en-US" altLang="zh-CN" b="1" dirty="0" smtClean="0">
                <a:solidFill>
                  <a:srgbClr val="CC0066"/>
                </a:solidFill>
                <a:ea typeface="隶书" pitchFamily="49" charset="-122"/>
              </a:rPr>
              <a:t>t</a:t>
            </a:r>
            <a:r>
              <a:rPr lang="zh-CN" altLang="zh-CN" dirty="0" smtClean="0">
                <a:solidFill>
                  <a:srgbClr val="0000FF"/>
                </a:solidFill>
                <a:ea typeface="隶书" pitchFamily="49" charset="-122"/>
              </a:rPr>
              <a:t>都是</a:t>
            </a:r>
            <a:r>
              <a:rPr lang="zh-CN" altLang="en-US" dirty="0">
                <a:solidFill>
                  <a:srgbClr val="0000FF"/>
                </a:solidFill>
                <a:ea typeface="隶书" pitchFamily="49" charset="-122"/>
              </a:rPr>
              <a:t>空表或者所有结点都比较完</a:t>
            </a:r>
          </a:p>
          <a:p>
            <a:r>
              <a:rPr lang="zh-CN" altLang="en-US" b="1" dirty="0">
                <a:solidFill>
                  <a:schemeClr val="tx2"/>
                </a:solidFill>
              </a:rPr>
              <a:t>    </a:t>
            </a:r>
            <a:r>
              <a:rPr lang="en-US" altLang="zh-CN" b="1" dirty="0">
                <a:solidFill>
                  <a:schemeClr val="tx2"/>
                </a:solidFill>
              </a:rPr>
              <a:t>if </a:t>
            </a:r>
            <a:r>
              <a:rPr lang="en-US" altLang="zh-CN" b="1" dirty="0" smtClean="0">
                <a:solidFill>
                  <a:schemeClr val="tx2"/>
                </a:solidFill>
              </a:rPr>
              <a:t>(</a:t>
            </a:r>
            <a:r>
              <a:rPr lang="en-US" altLang="zh-CN" dirty="0" smtClean="0">
                <a:solidFill>
                  <a:schemeClr val="tx2"/>
                </a:solidFill>
              </a:rPr>
              <a:t>s</a:t>
            </a:r>
            <a:r>
              <a:rPr lang="en-US" altLang="zh-CN" b="1" dirty="0" smtClean="0">
                <a:solidFill>
                  <a:schemeClr val="tx2"/>
                </a:solidFill>
              </a:rPr>
              <a:t>-</a:t>
            </a:r>
            <a:r>
              <a:rPr lang="en-US" altLang="zh-CN" b="1" dirty="0">
                <a:solidFill>
                  <a:schemeClr val="tx2"/>
                </a:solidFill>
              </a:rPr>
              <a:t>&gt;</a:t>
            </a:r>
            <a:r>
              <a:rPr lang="en-US" altLang="zh-CN" dirty="0" err="1" smtClean="0">
                <a:solidFill>
                  <a:schemeClr val="tx2"/>
                </a:solidFill>
              </a:rPr>
              <a:t>tlink</a:t>
            </a:r>
            <a:r>
              <a:rPr lang="en-US" altLang="zh-CN" b="1" dirty="0" smtClean="0">
                <a:solidFill>
                  <a:schemeClr val="tx2"/>
                </a:solidFill>
              </a:rPr>
              <a:t>!=</a:t>
            </a:r>
            <a:r>
              <a:rPr lang="en-US" altLang="zh-CN" dirty="0" smtClean="0">
                <a:solidFill>
                  <a:schemeClr val="tx2"/>
                </a:solidFill>
              </a:rPr>
              <a:t>NULL </a:t>
            </a:r>
            <a:r>
              <a:rPr lang="en-US" altLang="zh-CN" b="1" dirty="0">
                <a:solidFill>
                  <a:schemeClr val="tx2"/>
                </a:solidFill>
              </a:rPr>
              <a:t>&amp;&amp;</a:t>
            </a:r>
            <a:r>
              <a:rPr lang="en-US" altLang="zh-CN" dirty="0">
                <a:solidFill>
                  <a:schemeClr val="tx2"/>
                </a:solidFill>
              </a:rPr>
              <a:t> t</a:t>
            </a:r>
            <a:r>
              <a:rPr lang="en-US" altLang="zh-CN" b="1" dirty="0">
                <a:solidFill>
                  <a:schemeClr val="tx2"/>
                </a:solidFill>
              </a:rPr>
              <a:t>-&gt;</a:t>
            </a:r>
            <a:r>
              <a:rPr lang="en-US" altLang="zh-CN" dirty="0" err="1" smtClean="0">
                <a:solidFill>
                  <a:schemeClr val="tx2"/>
                </a:solidFill>
              </a:rPr>
              <a:t>tlink</a:t>
            </a:r>
            <a:r>
              <a:rPr lang="en-US" altLang="zh-CN" b="1" dirty="0" smtClean="0">
                <a:solidFill>
                  <a:schemeClr val="tx2"/>
                </a:solidFill>
              </a:rPr>
              <a:t>!=</a:t>
            </a:r>
            <a:r>
              <a:rPr lang="en-US" altLang="zh-CN" dirty="0" smtClean="0">
                <a:solidFill>
                  <a:schemeClr val="tx2"/>
                </a:solidFill>
              </a:rPr>
              <a:t>NULL </a:t>
            </a:r>
            <a:r>
              <a:rPr lang="en-US" altLang="zh-CN" b="1" dirty="0">
                <a:solidFill>
                  <a:schemeClr val="tx2"/>
                </a:solidFill>
              </a:rPr>
              <a:t>&amp;&amp;</a:t>
            </a:r>
            <a:r>
              <a:rPr lang="en-US" altLang="zh-CN" dirty="0">
                <a:solidFill>
                  <a:schemeClr val="tx2"/>
                </a:solidFill>
              </a:rPr>
              <a:t> </a:t>
            </a:r>
          </a:p>
          <a:p>
            <a:r>
              <a:rPr lang="en-US" altLang="zh-CN" dirty="0">
                <a:solidFill>
                  <a:schemeClr val="tx2"/>
                </a:solidFill>
              </a:rPr>
              <a:t>           </a:t>
            </a:r>
            <a:r>
              <a:rPr lang="zh-CN" altLang="en-US" dirty="0" smtClean="0">
                <a:solidFill>
                  <a:schemeClr val="tx2"/>
                </a:solidFill>
              </a:rPr>
              <a:t>  </a:t>
            </a:r>
            <a:r>
              <a:rPr lang="en-US" altLang="zh-CN" dirty="0" smtClean="0">
                <a:solidFill>
                  <a:schemeClr val="tx2"/>
                </a:solidFill>
              </a:rPr>
              <a:t>s</a:t>
            </a:r>
            <a:r>
              <a:rPr lang="en-US" altLang="zh-CN" b="1" dirty="0" smtClean="0">
                <a:solidFill>
                  <a:schemeClr val="tx2"/>
                </a:solidFill>
              </a:rPr>
              <a:t>-</a:t>
            </a:r>
            <a:r>
              <a:rPr lang="en-US" altLang="zh-CN" b="1" dirty="0">
                <a:solidFill>
                  <a:schemeClr val="tx2"/>
                </a:solidFill>
              </a:rPr>
              <a:t>&gt;</a:t>
            </a:r>
            <a:r>
              <a:rPr lang="en-US" altLang="zh-CN" dirty="0" err="1">
                <a:solidFill>
                  <a:schemeClr val="tx2"/>
                </a:solidFill>
              </a:rPr>
              <a:t>tlink</a:t>
            </a:r>
            <a:r>
              <a:rPr lang="en-US" altLang="zh-CN" b="1" dirty="0">
                <a:solidFill>
                  <a:schemeClr val="tx2"/>
                </a:solidFill>
              </a:rPr>
              <a:t>-&gt;</a:t>
            </a:r>
            <a:r>
              <a:rPr lang="en-US" altLang="zh-CN" dirty="0" err="1" smtClean="0">
                <a:solidFill>
                  <a:schemeClr val="tx2"/>
                </a:solidFill>
              </a:rPr>
              <a:t>utype</a:t>
            </a:r>
            <a:r>
              <a:rPr lang="en-US" altLang="zh-CN" b="1" dirty="0" smtClean="0">
                <a:solidFill>
                  <a:schemeClr val="tx2"/>
                </a:solidFill>
              </a:rPr>
              <a:t>==</a:t>
            </a:r>
            <a:r>
              <a:rPr lang="en-US" altLang="zh-CN" dirty="0" smtClean="0">
                <a:solidFill>
                  <a:schemeClr val="tx2"/>
                </a:solidFill>
              </a:rPr>
              <a:t>t</a:t>
            </a:r>
            <a:r>
              <a:rPr lang="en-US" altLang="zh-CN" b="1" dirty="0" smtClean="0">
                <a:solidFill>
                  <a:schemeClr val="tx2"/>
                </a:solidFill>
              </a:rPr>
              <a:t>-</a:t>
            </a:r>
            <a:r>
              <a:rPr lang="en-US" altLang="zh-CN" b="1" dirty="0">
                <a:solidFill>
                  <a:schemeClr val="tx2"/>
                </a:solidFill>
              </a:rPr>
              <a:t>&gt;</a:t>
            </a:r>
            <a:r>
              <a:rPr lang="en-US" altLang="zh-CN" dirty="0" err="1">
                <a:solidFill>
                  <a:schemeClr val="tx2"/>
                </a:solidFill>
              </a:rPr>
              <a:t>tlink</a:t>
            </a:r>
            <a:r>
              <a:rPr lang="en-US" altLang="zh-CN" b="1" dirty="0">
                <a:solidFill>
                  <a:schemeClr val="tx2"/>
                </a:solidFill>
              </a:rPr>
              <a:t>-&gt;</a:t>
            </a:r>
            <a:r>
              <a:rPr lang="en-US" altLang="zh-CN" dirty="0" err="1" smtClean="0">
                <a:solidFill>
                  <a:schemeClr val="tx2"/>
                </a:solidFill>
              </a:rPr>
              <a:t>utype</a:t>
            </a:r>
            <a:r>
              <a:rPr lang="en-US" altLang="zh-CN" b="1" dirty="0" smtClean="0">
                <a:solidFill>
                  <a:schemeClr val="tx2"/>
                </a:solidFill>
              </a:rPr>
              <a:t>)</a:t>
            </a:r>
            <a:endParaRPr lang="en-US" altLang="zh-CN" b="1" dirty="0">
              <a:solidFill>
                <a:schemeClr val="tx2"/>
              </a:solidFill>
            </a:endParaRPr>
          </a:p>
          <a:p>
            <a:r>
              <a:rPr lang="en-US" altLang="zh-CN" b="1" dirty="0">
                <a:solidFill>
                  <a:schemeClr val="tx2"/>
                </a:solidFill>
                <a:ea typeface="隶书" pitchFamily="49" charset="-122"/>
              </a:rPr>
              <a:t>    {  </a:t>
            </a:r>
            <a:r>
              <a:rPr lang="en-US" altLang="zh-CN" b="1" dirty="0">
                <a:solidFill>
                  <a:srgbClr val="0000FF"/>
                </a:solidFill>
                <a:ea typeface="隶书" pitchFamily="49" charset="-122"/>
              </a:rPr>
              <a:t>//</a:t>
            </a:r>
            <a:r>
              <a:rPr lang="zh-CN" altLang="zh-CN" dirty="0">
                <a:solidFill>
                  <a:srgbClr val="0000FF"/>
                </a:solidFill>
                <a:ea typeface="隶书" pitchFamily="49" charset="-122"/>
              </a:rPr>
              <a:t>两表都非空且结点标志相同</a:t>
            </a:r>
          </a:p>
          <a:p>
            <a:r>
              <a:rPr lang="zh-CN" altLang="en-US" dirty="0">
                <a:solidFill>
                  <a:schemeClr val="tx2"/>
                </a:solidFill>
              </a:rPr>
              <a:t>         </a:t>
            </a:r>
            <a:r>
              <a:rPr lang="en-US" altLang="zh-CN" b="1" dirty="0">
                <a:solidFill>
                  <a:schemeClr val="tx2"/>
                </a:solidFill>
              </a:rPr>
              <a:t>if</a:t>
            </a:r>
            <a:r>
              <a:rPr lang="en-US" altLang="zh-CN" dirty="0">
                <a:solidFill>
                  <a:schemeClr val="tx2"/>
                </a:solidFill>
              </a:rPr>
              <a:t> </a:t>
            </a:r>
            <a:r>
              <a:rPr lang="en-US" altLang="zh-CN" b="1" dirty="0" smtClean="0">
                <a:solidFill>
                  <a:schemeClr val="tx2"/>
                </a:solidFill>
              </a:rPr>
              <a:t>(</a:t>
            </a:r>
            <a:r>
              <a:rPr lang="en-US" altLang="zh-CN" dirty="0" smtClean="0">
                <a:solidFill>
                  <a:schemeClr val="tx2"/>
                </a:solidFill>
              </a:rPr>
              <a:t>s</a:t>
            </a:r>
            <a:r>
              <a:rPr lang="en-US" altLang="zh-CN" b="1" dirty="0" smtClean="0">
                <a:solidFill>
                  <a:schemeClr val="tx2"/>
                </a:solidFill>
              </a:rPr>
              <a:t>-</a:t>
            </a:r>
            <a:r>
              <a:rPr lang="en-US" altLang="zh-CN" b="1" dirty="0">
                <a:solidFill>
                  <a:schemeClr val="tx2"/>
                </a:solidFill>
              </a:rPr>
              <a:t>&gt;</a:t>
            </a:r>
            <a:r>
              <a:rPr lang="en-US" altLang="zh-CN" dirty="0" err="1">
                <a:solidFill>
                  <a:schemeClr val="tx2"/>
                </a:solidFill>
              </a:rPr>
              <a:t>tlink</a:t>
            </a:r>
            <a:r>
              <a:rPr lang="en-US" altLang="zh-CN" b="1" dirty="0">
                <a:solidFill>
                  <a:schemeClr val="tx2"/>
                </a:solidFill>
              </a:rPr>
              <a:t>-&gt;</a:t>
            </a:r>
            <a:r>
              <a:rPr lang="en-US" altLang="zh-CN" dirty="0" err="1" smtClean="0">
                <a:solidFill>
                  <a:schemeClr val="tx2"/>
                </a:solidFill>
              </a:rPr>
              <a:t>utype</a:t>
            </a:r>
            <a:r>
              <a:rPr lang="en-US" altLang="zh-CN" b="1" dirty="0" smtClean="0">
                <a:solidFill>
                  <a:schemeClr val="tx2"/>
                </a:solidFill>
              </a:rPr>
              <a:t>==</a:t>
            </a:r>
            <a:r>
              <a:rPr lang="en-US" altLang="zh-CN" dirty="0" smtClean="0">
                <a:solidFill>
                  <a:schemeClr val="tx2"/>
                </a:solidFill>
              </a:rPr>
              <a:t>1</a:t>
            </a:r>
            <a:r>
              <a:rPr lang="en-US" altLang="zh-CN" b="1" dirty="0" smtClean="0">
                <a:solidFill>
                  <a:schemeClr val="tx2"/>
                </a:solidFill>
              </a:rPr>
              <a:t>)</a:t>
            </a:r>
            <a:r>
              <a:rPr lang="en-US" altLang="zh-CN" dirty="0" smtClean="0">
                <a:solidFill>
                  <a:schemeClr val="tx2"/>
                </a:solidFill>
              </a:rPr>
              <a:t>  </a:t>
            </a:r>
            <a:r>
              <a:rPr lang="en-US" altLang="zh-CN" b="1" dirty="0">
                <a:solidFill>
                  <a:srgbClr val="0000FF"/>
                </a:solidFill>
                <a:ea typeface="隶书" pitchFamily="49" charset="-122"/>
              </a:rPr>
              <a:t>//</a:t>
            </a:r>
            <a:r>
              <a:rPr lang="zh-CN" altLang="en-US" dirty="0">
                <a:solidFill>
                  <a:srgbClr val="0000FF"/>
                </a:solidFill>
                <a:ea typeface="隶书" pitchFamily="49" charset="-122"/>
              </a:rPr>
              <a:t>原子</a:t>
            </a:r>
            <a:r>
              <a:rPr lang="zh-CN" altLang="zh-CN" dirty="0">
                <a:solidFill>
                  <a:srgbClr val="0000FF"/>
                </a:solidFill>
                <a:ea typeface="隶书" pitchFamily="49" charset="-122"/>
              </a:rPr>
              <a:t>结点</a:t>
            </a:r>
            <a:r>
              <a:rPr lang="zh-CN" altLang="en-US" dirty="0">
                <a:solidFill>
                  <a:srgbClr val="0000FF"/>
                </a:solidFill>
                <a:ea typeface="隶书" pitchFamily="49" charset="-122"/>
              </a:rPr>
              <a:t>，</a:t>
            </a:r>
            <a:r>
              <a:rPr lang="zh-CN" altLang="zh-CN" dirty="0">
                <a:solidFill>
                  <a:srgbClr val="0000FF"/>
                </a:solidFill>
                <a:ea typeface="隶书" pitchFamily="49" charset="-122"/>
              </a:rPr>
              <a:t>比较对应数据</a:t>
            </a:r>
          </a:p>
          <a:p>
            <a:r>
              <a:rPr lang="zh-CN" altLang="zh-CN" dirty="0">
                <a:solidFill>
                  <a:schemeClr val="tx2"/>
                </a:solidFill>
                <a:ea typeface="隶书" pitchFamily="49" charset="-122"/>
              </a:rPr>
              <a:t>	</a:t>
            </a:r>
            <a:r>
              <a:rPr lang="zh-CN" altLang="en-US" dirty="0">
                <a:solidFill>
                  <a:schemeClr val="tx2"/>
                </a:solidFill>
              </a:rPr>
              <a:t>   </a:t>
            </a:r>
            <a:r>
              <a:rPr lang="en-US" altLang="zh-CN" dirty="0" smtClean="0">
                <a:solidFill>
                  <a:schemeClr val="tx2"/>
                </a:solidFill>
              </a:rPr>
              <a:t>x=</a:t>
            </a:r>
            <a:r>
              <a:rPr lang="en-US" altLang="zh-CN" b="1" dirty="0" smtClean="0">
                <a:solidFill>
                  <a:schemeClr val="tx2"/>
                </a:solidFill>
              </a:rPr>
              <a:t>(</a:t>
            </a:r>
            <a:r>
              <a:rPr lang="en-US" altLang="zh-CN" dirty="0">
                <a:solidFill>
                  <a:schemeClr val="tx2"/>
                </a:solidFill>
              </a:rPr>
              <a:t>s</a:t>
            </a:r>
            <a:r>
              <a:rPr lang="en-US" altLang="zh-CN" b="1" dirty="0">
                <a:solidFill>
                  <a:schemeClr val="tx2"/>
                </a:solidFill>
              </a:rPr>
              <a:t>-&gt;</a:t>
            </a:r>
            <a:r>
              <a:rPr lang="en-US" altLang="zh-CN" dirty="0" err="1">
                <a:solidFill>
                  <a:schemeClr val="tx2"/>
                </a:solidFill>
              </a:rPr>
              <a:t>tlink</a:t>
            </a:r>
            <a:r>
              <a:rPr lang="en-US" altLang="zh-CN" b="1" dirty="0">
                <a:solidFill>
                  <a:schemeClr val="tx2"/>
                </a:solidFill>
              </a:rPr>
              <a:t>-&gt;</a:t>
            </a:r>
            <a:r>
              <a:rPr lang="en-US" altLang="zh-CN" dirty="0" err="1" smtClean="0">
                <a:solidFill>
                  <a:schemeClr val="tx2"/>
                </a:solidFill>
              </a:rPr>
              <a:t>info</a:t>
            </a:r>
            <a:r>
              <a:rPr lang="en-US" altLang="zh-CN" b="1" dirty="0" err="1" smtClean="0">
                <a:solidFill>
                  <a:schemeClr val="tx2"/>
                </a:solidFill>
              </a:rPr>
              <a:t>.</a:t>
            </a:r>
            <a:r>
              <a:rPr lang="en-US" altLang="zh-CN" dirty="0" err="1" smtClean="0">
                <a:solidFill>
                  <a:schemeClr val="tx2"/>
                </a:solidFill>
              </a:rPr>
              <a:t>value</a:t>
            </a:r>
            <a:r>
              <a:rPr lang="en-US" altLang="zh-CN" b="1" dirty="0" smtClean="0">
                <a:solidFill>
                  <a:schemeClr val="tx2"/>
                </a:solidFill>
              </a:rPr>
              <a:t>==</a:t>
            </a:r>
            <a:r>
              <a:rPr lang="en-US" altLang="zh-CN" dirty="0" smtClean="0">
                <a:solidFill>
                  <a:schemeClr val="tx2"/>
                </a:solidFill>
              </a:rPr>
              <a:t>t</a:t>
            </a:r>
            <a:r>
              <a:rPr lang="en-US" altLang="zh-CN" b="1" dirty="0" smtClean="0">
                <a:solidFill>
                  <a:schemeClr val="tx2"/>
                </a:solidFill>
              </a:rPr>
              <a:t>-</a:t>
            </a:r>
            <a:r>
              <a:rPr lang="en-US" altLang="zh-CN" b="1" dirty="0">
                <a:solidFill>
                  <a:schemeClr val="tx2"/>
                </a:solidFill>
              </a:rPr>
              <a:t>&gt;</a:t>
            </a:r>
            <a:r>
              <a:rPr lang="en-US" altLang="zh-CN" dirty="0" err="1">
                <a:solidFill>
                  <a:schemeClr val="tx2"/>
                </a:solidFill>
              </a:rPr>
              <a:t>tlink</a:t>
            </a:r>
            <a:r>
              <a:rPr lang="en-US" altLang="zh-CN" b="1" dirty="0">
                <a:solidFill>
                  <a:schemeClr val="tx2"/>
                </a:solidFill>
              </a:rPr>
              <a:t>-&gt;</a:t>
            </a:r>
            <a:r>
              <a:rPr lang="en-US" altLang="zh-CN" dirty="0" err="1">
                <a:solidFill>
                  <a:schemeClr val="tx2"/>
                </a:solidFill>
              </a:rPr>
              <a:t>info</a:t>
            </a:r>
            <a:r>
              <a:rPr lang="en-US" altLang="zh-CN" b="1" dirty="0" err="1">
                <a:solidFill>
                  <a:schemeClr val="tx2"/>
                </a:solidFill>
              </a:rPr>
              <a:t>.</a:t>
            </a:r>
            <a:r>
              <a:rPr lang="en-US" altLang="zh-CN" dirty="0" err="1">
                <a:solidFill>
                  <a:schemeClr val="tx2"/>
                </a:solidFill>
              </a:rPr>
              <a:t>value</a:t>
            </a:r>
            <a:r>
              <a:rPr lang="en-US" altLang="zh-CN" b="1" dirty="0">
                <a:solidFill>
                  <a:schemeClr val="tx2"/>
                </a:solidFill>
              </a:rPr>
              <a:t>)</a:t>
            </a:r>
            <a:r>
              <a:rPr lang="en-US" altLang="zh-CN" dirty="0">
                <a:solidFill>
                  <a:schemeClr val="tx2"/>
                </a:solidFill>
              </a:rPr>
              <a:t> </a:t>
            </a:r>
            <a:r>
              <a:rPr lang="en-US" altLang="zh-CN" b="1" dirty="0">
                <a:solidFill>
                  <a:schemeClr val="tx2"/>
                </a:solidFill>
              </a:rPr>
              <a:t>?</a:t>
            </a:r>
            <a:r>
              <a:rPr lang="en-US" altLang="zh-CN" dirty="0">
                <a:solidFill>
                  <a:schemeClr val="tx2"/>
                </a:solidFill>
              </a:rPr>
              <a:t> 1 </a:t>
            </a:r>
            <a:r>
              <a:rPr lang="en-US" altLang="zh-CN" b="1" dirty="0">
                <a:solidFill>
                  <a:schemeClr val="tx2"/>
                </a:solidFill>
              </a:rPr>
              <a:t>:</a:t>
            </a:r>
            <a:r>
              <a:rPr lang="en-US" altLang="zh-CN" dirty="0">
                <a:solidFill>
                  <a:schemeClr val="tx2"/>
                </a:solidFill>
              </a:rPr>
              <a:t> 0</a:t>
            </a:r>
            <a:r>
              <a:rPr lang="zh-CN" altLang="en-US" b="1" dirty="0">
                <a:solidFill>
                  <a:schemeClr val="tx2"/>
                </a:solidFill>
              </a:rPr>
              <a:t>；</a:t>
            </a:r>
            <a:r>
              <a:rPr lang="zh-CN" altLang="en-US" b="1" dirty="0">
                <a:solidFill>
                  <a:schemeClr val="accent2"/>
                </a:solidFill>
                <a:ea typeface="隶书" pitchFamily="49" charset="-122"/>
              </a:rPr>
              <a:t>                </a:t>
            </a:r>
            <a:endParaRPr lang="en-US" altLang="zh-CN" b="1" dirty="0">
              <a:solidFill>
                <a:schemeClr val="accent2"/>
              </a:solidFill>
              <a:ea typeface="隶书" pitchFamily="49" charset="-122"/>
            </a:endParaRPr>
          </a:p>
          <a:p>
            <a:r>
              <a:rPr lang="en-US" altLang="zh-CN" b="1" dirty="0">
                <a:solidFill>
                  <a:schemeClr val="tx2"/>
                </a:solidFill>
              </a:rPr>
              <a:t>         else</a:t>
            </a:r>
            <a:r>
              <a:rPr lang="en-US" altLang="zh-CN" dirty="0">
                <a:solidFill>
                  <a:schemeClr val="tx2"/>
                </a:solidFill>
              </a:rPr>
              <a:t> </a:t>
            </a:r>
            <a:r>
              <a:rPr lang="en-US" altLang="zh-CN" b="1" dirty="0">
                <a:solidFill>
                  <a:schemeClr val="tx2"/>
                </a:solidFill>
              </a:rPr>
              <a:t>if</a:t>
            </a:r>
            <a:r>
              <a:rPr lang="en-US" altLang="zh-CN" dirty="0">
                <a:solidFill>
                  <a:schemeClr val="tx2"/>
                </a:solidFill>
              </a:rPr>
              <a:t> </a:t>
            </a:r>
            <a:r>
              <a:rPr lang="en-US" altLang="zh-CN" b="1" dirty="0" smtClean="0">
                <a:solidFill>
                  <a:schemeClr val="tx2"/>
                </a:solidFill>
              </a:rPr>
              <a:t>(</a:t>
            </a:r>
            <a:r>
              <a:rPr lang="en-US" altLang="zh-CN" dirty="0" smtClean="0">
                <a:solidFill>
                  <a:schemeClr val="tx2"/>
                </a:solidFill>
              </a:rPr>
              <a:t>s</a:t>
            </a:r>
            <a:r>
              <a:rPr lang="en-US" altLang="zh-CN" b="1" dirty="0" smtClean="0">
                <a:solidFill>
                  <a:schemeClr val="tx2"/>
                </a:solidFill>
              </a:rPr>
              <a:t>-</a:t>
            </a:r>
            <a:r>
              <a:rPr lang="en-US" altLang="zh-CN" b="1" dirty="0">
                <a:solidFill>
                  <a:schemeClr val="tx2"/>
                </a:solidFill>
              </a:rPr>
              <a:t>&gt;</a:t>
            </a:r>
            <a:r>
              <a:rPr lang="en-US" altLang="zh-CN" dirty="0" err="1">
                <a:solidFill>
                  <a:schemeClr val="tx2"/>
                </a:solidFill>
              </a:rPr>
              <a:t>tlink</a:t>
            </a:r>
            <a:r>
              <a:rPr lang="en-US" altLang="zh-CN" b="1" dirty="0">
                <a:solidFill>
                  <a:schemeClr val="tx2"/>
                </a:solidFill>
              </a:rPr>
              <a:t>-&gt;</a:t>
            </a:r>
            <a:r>
              <a:rPr lang="en-US" altLang="zh-CN" dirty="0" err="1" smtClean="0">
                <a:solidFill>
                  <a:schemeClr val="tx2"/>
                </a:solidFill>
              </a:rPr>
              <a:t>utype</a:t>
            </a:r>
            <a:r>
              <a:rPr lang="en-US" altLang="zh-CN" b="1" dirty="0" smtClean="0">
                <a:solidFill>
                  <a:schemeClr val="tx2"/>
                </a:solidFill>
              </a:rPr>
              <a:t>==</a:t>
            </a:r>
            <a:r>
              <a:rPr lang="en-US" altLang="zh-CN" dirty="0" smtClean="0">
                <a:solidFill>
                  <a:schemeClr val="tx2"/>
                </a:solidFill>
              </a:rPr>
              <a:t>2</a:t>
            </a:r>
            <a:r>
              <a:rPr lang="en-US" altLang="zh-CN" b="1" dirty="0" smtClean="0">
                <a:solidFill>
                  <a:schemeClr val="tx2"/>
                </a:solidFill>
              </a:rPr>
              <a:t>)</a:t>
            </a:r>
            <a:r>
              <a:rPr lang="en-US" altLang="zh-CN" dirty="0" smtClean="0">
                <a:solidFill>
                  <a:schemeClr val="tx2"/>
                </a:solidFill>
              </a:rPr>
              <a:t>  </a:t>
            </a:r>
            <a:r>
              <a:rPr lang="en-US" altLang="zh-CN" b="1" dirty="0">
                <a:solidFill>
                  <a:srgbClr val="0000FF"/>
                </a:solidFill>
                <a:ea typeface="隶书" pitchFamily="49" charset="-122"/>
              </a:rPr>
              <a:t>//</a:t>
            </a:r>
            <a:r>
              <a:rPr lang="zh-CN" altLang="en-US" dirty="0">
                <a:solidFill>
                  <a:srgbClr val="0000FF"/>
                </a:solidFill>
                <a:ea typeface="隶书" pitchFamily="49" charset="-122"/>
              </a:rPr>
              <a:t>原子</a:t>
            </a:r>
            <a:r>
              <a:rPr lang="zh-CN" altLang="zh-CN" dirty="0">
                <a:solidFill>
                  <a:srgbClr val="0000FF"/>
                </a:solidFill>
                <a:ea typeface="隶书" pitchFamily="49" charset="-122"/>
              </a:rPr>
              <a:t>结点</a:t>
            </a:r>
            <a:r>
              <a:rPr lang="zh-CN" altLang="en-US" dirty="0">
                <a:solidFill>
                  <a:srgbClr val="0000FF"/>
                </a:solidFill>
                <a:ea typeface="隶书" pitchFamily="49" charset="-122"/>
              </a:rPr>
              <a:t>，</a:t>
            </a:r>
            <a:r>
              <a:rPr lang="zh-CN" altLang="zh-CN" dirty="0">
                <a:solidFill>
                  <a:srgbClr val="0000FF"/>
                </a:solidFill>
                <a:ea typeface="隶书" pitchFamily="49" charset="-122"/>
              </a:rPr>
              <a:t>比较对应数据</a:t>
            </a:r>
          </a:p>
          <a:p>
            <a:r>
              <a:rPr lang="zh-CN" altLang="zh-CN" dirty="0">
                <a:solidFill>
                  <a:schemeClr val="tx2"/>
                </a:solidFill>
                <a:ea typeface="隶书" pitchFamily="49" charset="-122"/>
              </a:rPr>
              <a:t>	</a:t>
            </a:r>
            <a:r>
              <a:rPr lang="zh-CN" altLang="en-US" dirty="0">
                <a:solidFill>
                  <a:schemeClr val="tx2"/>
                </a:solidFill>
              </a:rPr>
              <a:t>   </a:t>
            </a:r>
            <a:r>
              <a:rPr lang="en-US" altLang="zh-CN" dirty="0" smtClean="0">
                <a:solidFill>
                  <a:schemeClr val="tx2"/>
                </a:solidFill>
              </a:rPr>
              <a:t>x=Equal</a:t>
            </a:r>
            <a:r>
              <a:rPr lang="en-US" altLang="zh-CN" b="1" dirty="0" smtClean="0">
                <a:solidFill>
                  <a:schemeClr val="tx2"/>
                </a:solidFill>
              </a:rPr>
              <a:t>(</a:t>
            </a:r>
            <a:r>
              <a:rPr lang="en-US" altLang="zh-CN" dirty="0" smtClean="0">
                <a:solidFill>
                  <a:schemeClr val="tx2"/>
                </a:solidFill>
              </a:rPr>
              <a:t>s</a:t>
            </a:r>
            <a:r>
              <a:rPr lang="en-US" altLang="zh-CN" b="1" dirty="0" smtClean="0">
                <a:solidFill>
                  <a:schemeClr val="tx2"/>
                </a:solidFill>
              </a:rPr>
              <a:t>-</a:t>
            </a:r>
            <a:r>
              <a:rPr lang="en-US" altLang="zh-CN" b="1" dirty="0">
                <a:solidFill>
                  <a:schemeClr val="tx2"/>
                </a:solidFill>
              </a:rPr>
              <a:t>&gt;</a:t>
            </a:r>
            <a:r>
              <a:rPr lang="en-US" altLang="zh-CN" dirty="0" err="1">
                <a:solidFill>
                  <a:schemeClr val="tx2"/>
                </a:solidFill>
              </a:rPr>
              <a:t>tlink</a:t>
            </a:r>
            <a:r>
              <a:rPr lang="en-US" altLang="zh-CN" b="1" dirty="0">
                <a:solidFill>
                  <a:schemeClr val="tx2"/>
                </a:solidFill>
              </a:rPr>
              <a:t>-&gt;</a:t>
            </a:r>
            <a:r>
              <a:rPr lang="en-US" altLang="zh-CN" dirty="0" err="1">
                <a:solidFill>
                  <a:schemeClr val="tx2"/>
                </a:solidFill>
              </a:rPr>
              <a:t>info</a:t>
            </a:r>
            <a:r>
              <a:rPr lang="en-US" altLang="zh-CN" b="1" dirty="0" err="1">
                <a:solidFill>
                  <a:schemeClr val="tx2"/>
                </a:solidFill>
              </a:rPr>
              <a:t>.</a:t>
            </a:r>
            <a:r>
              <a:rPr lang="en-US" altLang="zh-CN" dirty="0" err="1">
                <a:solidFill>
                  <a:schemeClr val="tx2"/>
                </a:solidFill>
              </a:rPr>
              <a:t>hlink</a:t>
            </a:r>
            <a:r>
              <a:rPr lang="en-US" altLang="zh-CN" b="1" dirty="0">
                <a:solidFill>
                  <a:schemeClr val="tx2"/>
                </a:solidFill>
              </a:rPr>
              <a:t>,</a:t>
            </a:r>
            <a:r>
              <a:rPr lang="en-US" altLang="zh-CN" dirty="0">
                <a:solidFill>
                  <a:schemeClr val="tx2"/>
                </a:solidFill>
              </a:rPr>
              <a:t> t</a:t>
            </a:r>
            <a:r>
              <a:rPr lang="en-US" altLang="zh-CN" b="1" dirty="0">
                <a:solidFill>
                  <a:schemeClr val="tx2"/>
                </a:solidFill>
              </a:rPr>
              <a:t>-&gt;</a:t>
            </a:r>
            <a:r>
              <a:rPr lang="en-US" altLang="zh-CN" dirty="0" err="1">
                <a:solidFill>
                  <a:schemeClr val="tx2"/>
                </a:solidFill>
              </a:rPr>
              <a:t>tlink</a:t>
            </a:r>
            <a:r>
              <a:rPr lang="en-US" altLang="zh-CN" b="1" dirty="0">
                <a:solidFill>
                  <a:schemeClr val="tx2"/>
                </a:solidFill>
              </a:rPr>
              <a:t>-&gt;</a:t>
            </a:r>
            <a:r>
              <a:rPr lang="en-US" altLang="zh-CN" dirty="0" err="1" smtClean="0">
                <a:solidFill>
                  <a:schemeClr val="tx2"/>
                </a:solidFill>
              </a:rPr>
              <a:t>info</a:t>
            </a:r>
            <a:r>
              <a:rPr lang="en-US" altLang="zh-CN" b="1" dirty="0" err="1" smtClean="0">
                <a:solidFill>
                  <a:schemeClr val="tx2"/>
                </a:solidFill>
              </a:rPr>
              <a:t>.</a:t>
            </a:r>
            <a:r>
              <a:rPr lang="en-US" altLang="zh-CN" dirty="0" err="1" smtClean="0">
                <a:solidFill>
                  <a:schemeClr val="tx2"/>
                </a:solidFill>
              </a:rPr>
              <a:t>hlink</a:t>
            </a:r>
            <a:r>
              <a:rPr lang="en-US" altLang="zh-CN" b="1" dirty="0" smtClean="0">
                <a:solidFill>
                  <a:schemeClr val="tx2"/>
                </a:solidFill>
              </a:rPr>
              <a:t>);</a:t>
            </a:r>
            <a:endParaRPr lang="en-US" altLang="zh-CN" b="1" dirty="0">
              <a:solidFill>
                <a:schemeClr val="tx2"/>
              </a:solidFill>
            </a:endParaRPr>
          </a:p>
          <a:p>
            <a:r>
              <a:rPr lang="en-US" altLang="zh-CN" b="1" dirty="0">
                <a:solidFill>
                  <a:schemeClr val="tx2"/>
                </a:solidFill>
              </a:rPr>
              <a:t>         if</a:t>
            </a:r>
            <a:r>
              <a:rPr lang="en-US" altLang="zh-CN" dirty="0">
                <a:solidFill>
                  <a:schemeClr val="tx2"/>
                </a:solidFill>
              </a:rPr>
              <a:t> </a:t>
            </a:r>
            <a:r>
              <a:rPr lang="en-US" altLang="zh-CN" b="1" dirty="0" smtClean="0">
                <a:solidFill>
                  <a:schemeClr val="tx2"/>
                </a:solidFill>
              </a:rPr>
              <a:t>(</a:t>
            </a:r>
            <a:r>
              <a:rPr lang="en-US" altLang="zh-CN" dirty="0" smtClean="0">
                <a:solidFill>
                  <a:schemeClr val="tx2"/>
                </a:solidFill>
              </a:rPr>
              <a:t>x</a:t>
            </a:r>
            <a:r>
              <a:rPr lang="en-US" altLang="zh-CN" b="1" dirty="0" smtClean="0">
                <a:solidFill>
                  <a:schemeClr val="tx2"/>
                </a:solidFill>
              </a:rPr>
              <a:t>==</a:t>
            </a:r>
            <a:r>
              <a:rPr lang="en-US" altLang="zh-CN" dirty="0" smtClean="0">
                <a:solidFill>
                  <a:schemeClr val="tx2"/>
                </a:solidFill>
              </a:rPr>
              <a:t>1</a:t>
            </a:r>
            <a:r>
              <a:rPr lang="en-US" altLang="zh-CN" b="1" dirty="0" smtClean="0">
                <a:solidFill>
                  <a:schemeClr val="tx2"/>
                </a:solidFill>
              </a:rPr>
              <a:t>)</a:t>
            </a:r>
            <a:r>
              <a:rPr lang="en-US" altLang="zh-CN" dirty="0" smtClean="0">
                <a:solidFill>
                  <a:schemeClr val="tx2"/>
                </a:solidFill>
              </a:rPr>
              <a:t> </a:t>
            </a:r>
            <a:r>
              <a:rPr lang="zh-CN" altLang="en-US" dirty="0" smtClean="0">
                <a:solidFill>
                  <a:schemeClr val="tx2"/>
                </a:solidFill>
              </a:rPr>
              <a:t> </a:t>
            </a:r>
            <a:r>
              <a:rPr lang="en-US" altLang="zh-CN" b="1" dirty="0" smtClean="0">
                <a:solidFill>
                  <a:schemeClr val="tx2"/>
                </a:solidFill>
              </a:rPr>
              <a:t>return</a:t>
            </a:r>
            <a:r>
              <a:rPr lang="en-US" altLang="zh-CN" dirty="0" smtClean="0">
                <a:solidFill>
                  <a:schemeClr val="tx2"/>
                </a:solidFill>
              </a:rPr>
              <a:t> Equal</a:t>
            </a:r>
            <a:r>
              <a:rPr lang="en-US" altLang="zh-CN" b="1" dirty="0" smtClean="0">
                <a:solidFill>
                  <a:schemeClr val="tx2"/>
                </a:solidFill>
              </a:rPr>
              <a:t>(</a:t>
            </a:r>
            <a:r>
              <a:rPr lang="en-US" altLang="zh-CN" dirty="0" smtClean="0">
                <a:solidFill>
                  <a:schemeClr val="tx2"/>
                </a:solidFill>
              </a:rPr>
              <a:t>s</a:t>
            </a:r>
            <a:r>
              <a:rPr lang="en-US" altLang="zh-CN" b="1" dirty="0" smtClean="0">
                <a:solidFill>
                  <a:schemeClr val="tx2"/>
                </a:solidFill>
              </a:rPr>
              <a:t>-</a:t>
            </a:r>
            <a:r>
              <a:rPr lang="en-US" altLang="zh-CN" b="1" dirty="0">
                <a:solidFill>
                  <a:schemeClr val="tx2"/>
                </a:solidFill>
              </a:rPr>
              <a:t>&gt;</a:t>
            </a:r>
            <a:r>
              <a:rPr lang="en-US" altLang="zh-CN" dirty="0" err="1">
                <a:solidFill>
                  <a:schemeClr val="tx2"/>
                </a:solidFill>
              </a:rPr>
              <a:t>tlink</a:t>
            </a:r>
            <a:r>
              <a:rPr lang="en-US" altLang="zh-CN" b="1" dirty="0">
                <a:solidFill>
                  <a:schemeClr val="tx2"/>
                </a:solidFill>
              </a:rPr>
              <a:t>,</a:t>
            </a:r>
            <a:r>
              <a:rPr lang="en-US" altLang="zh-CN" dirty="0">
                <a:solidFill>
                  <a:schemeClr val="tx2"/>
                </a:solidFill>
              </a:rPr>
              <a:t> t</a:t>
            </a:r>
            <a:r>
              <a:rPr lang="en-US" altLang="zh-CN" b="1" dirty="0">
                <a:solidFill>
                  <a:schemeClr val="tx2"/>
                </a:solidFill>
              </a:rPr>
              <a:t>-&gt;</a:t>
            </a:r>
            <a:r>
              <a:rPr lang="en-US" altLang="zh-CN" dirty="0" err="1" smtClean="0">
                <a:solidFill>
                  <a:schemeClr val="tx2"/>
                </a:solidFill>
              </a:rPr>
              <a:t>tlink</a:t>
            </a:r>
            <a:r>
              <a:rPr lang="en-US" altLang="zh-CN" b="1" dirty="0" smtClean="0">
                <a:solidFill>
                  <a:schemeClr val="tx2"/>
                </a:solidFill>
              </a:rPr>
              <a:t>);</a:t>
            </a:r>
            <a:r>
              <a:rPr lang="en-US" altLang="zh-CN" dirty="0" smtClean="0">
                <a:solidFill>
                  <a:schemeClr val="tx2"/>
                </a:solidFill>
              </a:rPr>
              <a:t> </a:t>
            </a:r>
            <a:endParaRPr lang="en-US" altLang="zh-CN" dirty="0">
              <a:solidFill>
                <a:schemeClr val="tx2"/>
              </a:solidFill>
            </a:endParaRPr>
          </a:p>
          <a:p>
            <a:r>
              <a:rPr lang="en-US" altLang="zh-CN" b="1" dirty="0">
                <a:solidFill>
                  <a:schemeClr val="tx2"/>
                </a:solidFill>
              </a:rPr>
              <a:t>    }</a:t>
            </a:r>
          </a:p>
          <a:p>
            <a:r>
              <a:rPr lang="en-US" altLang="zh-CN" b="1" dirty="0">
                <a:solidFill>
                  <a:schemeClr val="tx2"/>
                </a:solidFill>
              </a:rPr>
              <a:t>    return</a:t>
            </a:r>
            <a:r>
              <a:rPr lang="en-US" altLang="zh-CN" dirty="0">
                <a:solidFill>
                  <a:schemeClr val="tx2"/>
                </a:solidFill>
              </a:rPr>
              <a:t> false</a:t>
            </a:r>
            <a:r>
              <a:rPr lang="en-US" altLang="zh-CN" b="1" dirty="0">
                <a:solidFill>
                  <a:schemeClr val="tx2"/>
                </a:solidFill>
              </a:rPr>
              <a:t>;</a:t>
            </a:r>
          </a:p>
          <a:p>
            <a:r>
              <a:rPr lang="en-US" altLang="zh-CN" b="1" dirty="0">
                <a:solidFill>
                  <a:schemeClr val="tx2"/>
                </a:solidFill>
              </a:rPr>
              <a:t>}</a:t>
            </a:r>
          </a:p>
        </p:txBody>
      </p:sp>
    </p:spTree>
  </p:cSld>
  <p:clrMapOvr>
    <a:masterClrMapping/>
  </p:clrMapOvr>
  <p:transition>
    <p:strips dir="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92</a:t>
            </a:fld>
            <a:endParaRPr lang="en-US" altLang="zh-CN"/>
          </a:p>
        </p:txBody>
      </p:sp>
      <p:sp>
        <p:nvSpPr>
          <p:cNvPr id="3" name="Rectangle 4"/>
          <p:cNvSpPr>
            <a:spLocks noChangeArrowheads="1"/>
          </p:cNvSpPr>
          <p:nvPr/>
        </p:nvSpPr>
        <p:spPr bwMode="auto">
          <a:xfrm>
            <a:off x="428625" y="714375"/>
            <a:ext cx="7991475" cy="5595938"/>
          </a:xfrm>
          <a:prstGeom prst="rect">
            <a:avLst/>
          </a:prstGeom>
          <a:noFill/>
          <a:ln w="9525">
            <a:noFill/>
            <a:miter lim="800000"/>
            <a:headEnd/>
            <a:tailEnd/>
          </a:ln>
          <a:effectLst/>
        </p:spPr>
        <p:txBody>
          <a:bodyPr lIns="92075" tIns="46038" rIns="92075" bIns="46038"/>
          <a:lstStyle/>
          <a:p>
            <a:pPr marL="342900" indent="-342900" algn="just">
              <a:spcBef>
                <a:spcPct val="20000"/>
              </a:spcBef>
              <a:defRPr/>
            </a:pPr>
            <a:r>
              <a:rPr lang="zh-CN" altLang="en-US" sz="3600" b="1" u="sng" dirty="0">
                <a:solidFill>
                  <a:schemeClr val="hlink"/>
                </a:solidFill>
                <a:effectLst>
                  <a:outerShdw blurRad="38100" dist="38100" dir="2700000" algn="tl">
                    <a:srgbClr val="C0C0C0"/>
                  </a:outerShdw>
                </a:effectLst>
                <a:ea typeface="仿宋_GB2312" pitchFamily="49" charset="-122"/>
              </a:rPr>
              <a:t>从字符串</a:t>
            </a:r>
            <a:r>
              <a:rPr lang="en-US" altLang="zh-CN" sz="3600" b="1" i="1" u="sng" dirty="0" smtClean="0">
                <a:solidFill>
                  <a:schemeClr val="tx2"/>
                </a:solidFill>
                <a:effectLst>
                  <a:outerShdw blurRad="38100" dist="38100" dir="2700000" algn="tl">
                    <a:srgbClr val="C0C0C0"/>
                  </a:outerShdw>
                </a:effectLst>
                <a:ea typeface="仿宋_GB2312" pitchFamily="49" charset="-122"/>
              </a:rPr>
              <a:t>s</a:t>
            </a:r>
            <a:r>
              <a:rPr lang="zh-CN" altLang="en-US" sz="3600" b="1" u="sng" dirty="0" smtClean="0">
                <a:solidFill>
                  <a:schemeClr val="hlink"/>
                </a:solidFill>
                <a:effectLst>
                  <a:outerShdw blurRad="38100" dist="38100" dir="2700000" algn="tl">
                    <a:srgbClr val="C0C0C0"/>
                  </a:outerShdw>
                </a:effectLst>
                <a:ea typeface="仿宋_GB2312" pitchFamily="49" charset="-122"/>
              </a:rPr>
              <a:t>建立</a:t>
            </a:r>
            <a:r>
              <a:rPr lang="zh-CN" altLang="en-US" sz="3600" b="1" u="sng" dirty="0">
                <a:solidFill>
                  <a:schemeClr val="hlink"/>
                </a:solidFill>
                <a:effectLst>
                  <a:outerShdw blurRad="38100" dist="38100" dir="2700000" algn="tl">
                    <a:srgbClr val="C0C0C0"/>
                  </a:outerShdw>
                </a:effectLst>
                <a:ea typeface="仿宋_GB2312" pitchFamily="49" charset="-122"/>
              </a:rPr>
              <a:t>广义表的链表</a:t>
            </a:r>
            <a:r>
              <a:rPr lang="zh-CN" altLang="en-US" sz="3600" b="1" u="sng" dirty="0" smtClean="0">
                <a:solidFill>
                  <a:schemeClr val="hlink"/>
                </a:solidFill>
                <a:effectLst>
                  <a:outerShdw blurRad="38100" dist="38100" dir="2700000" algn="tl">
                    <a:srgbClr val="C0C0C0"/>
                  </a:outerShdw>
                </a:effectLst>
                <a:ea typeface="仿宋_GB2312" pitchFamily="49" charset="-122"/>
              </a:rPr>
              <a:t>表示</a:t>
            </a:r>
            <a:r>
              <a:rPr lang="en-US" altLang="zh-CN" sz="3600" b="1" i="1" u="sng" dirty="0" err="1" smtClean="0">
                <a:solidFill>
                  <a:schemeClr val="tx2"/>
                </a:solidFill>
                <a:effectLst>
                  <a:outerShdw blurRad="38100" dist="38100" dir="2700000" algn="tl">
                    <a:srgbClr val="C0C0C0"/>
                  </a:outerShdw>
                </a:effectLst>
                <a:ea typeface="仿宋_GB2312" pitchFamily="49" charset="-122"/>
              </a:rPr>
              <a:t>ls</a:t>
            </a:r>
            <a:endParaRPr lang="en-US" altLang="zh-CN" sz="3600" b="1" u="sng" dirty="0">
              <a:solidFill>
                <a:schemeClr val="tx2"/>
              </a:solidFill>
              <a:effectLst>
                <a:outerShdw blurRad="38100" dist="38100" dir="2700000" algn="tl">
                  <a:srgbClr val="C0C0C0"/>
                </a:outerShdw>
              </a:effectLst>
              <a:ea typeface="仿宋_GB2312" pitchFamily="49" charset="-122"/>
            </a:endParaRPr>
          </a:p>
          <a:p>
            <a:pPr marL="342900" indent="-342900" algn="just">
              <a:spcBef>
                <a:spcPct val="50000"/>
              </a:spcBef>
              <a:buClr>
                <a:schemeClr val="tx2"/>
              </a:buClr>
              <a:buFontTx/>
              <a:buChar char="•"/>
              <a:defRPr/>
            </a:pPr>
            <a:r>
              <a:rPr lang="zh-CN" altLang="en-US" sz="2800" b="1" dirty="0">
                <a:solidFill>
                  <a:srgbClr val="993300"/>
                </a:solidFill>
                <a:effectLst>
                  <a:outerShdw blurRad="38100" dist="38100" dir="2700000" algn="tl">
                    <a:srgbClr val="C0C0C0"/>
                  </a:outerShdw>
                </a:effectLst>
                <a:ea typeface="仿宋_GB2312" pitchFamily="49" charset="-122"/>
              </a:rPr>
              <a:t>对于从输入流对象输入的字符，检测其内容。</a:t>
            </a:r>
          </a:p>
          <a:p>
            <a:pPr marL="742950" lvl="1" indent="-285750" algn="just">
              <a:spcBef>
                <a:spcPct val="20000"/>
              </a:spcBef>
              <a:buClr>
                <a:schemeClr val="tx2"/>
              </a:buClr>
              <a:buFontTx/>
              <a:buChar char="–"/>
              <a:defRPr/>
            </a:pPr>
            <a:r>
              <a:rPr lang="zh-CN" altLang="en-US" b="1" dirty="0">
                <a:solidFill>
                  <a:srgbClr val="FF0000"/>
                </a:solidFill>
                <a:effectLst>
                  <a:outerShdw blurRad="38100" dist="38100" dir="2700000" algn="tl">
                    <a:srgbClr val="C0C0C0"/>
                  </a:outerShdw>
                </a:effectLst>
                <a:ea typeface="仿宋_GB2312" pitchFamily="49" charset="-122"/>
              </a:rPr>
              <a:t>大写字母表示的表名</a:t>
            </a:r>
            <a:r>
              <a:rPr lang="zh-CN" altLang="en-US" b="1" dirty="0">
                <a:solidFill>
                  <a:srgbClr val="0000FF"/>
                </a:solidFill>
                <a:effectLst>
                  <a:outerShdw blurRad="38100" dist="38100" dir="2700000" algn="tl">
                    <a:srgbClr val="C0C0C0"/>
                  </a:outerShdw>
                </a:effectLst>
                <a:ea typeface="仿宋_GB2312" pitchFamily="49" charset="-122"/>
              </a:rPr>
              <a:t>，首先检查其是否存在，如是则说明是</a:t>
            </a:r>
            <a:r>
              <a:rPr lang="zh-CN" altLang="en-US" b="1" dirty="0">
                <a:solidFill>
                  <a:srgbClr val="FF0000"/>
                </a:solidFill>
                <a:effectLst>
                  <a:outerShdw blurRad="38100" dist="38100" dir="2700000" algn="tl">
                    <a:srgbClr val="C0C0C0"/>
                  </a:outerShdw>
                </a:effectLst>
                <a:ea typeface="仿宋_GB2312" pitchFamily="49" charset="-122"/>
              </a:rPr>
              <a:t>共享表</a:t>
            </a:r>
            <a:r>
              <a:rPr lang="zh-CN" altLang="en-US" b="1" dirty="0">
                <a:solidFill>
                  <a:srgbClr val="0000FF"/>
                </a:solidFill>
                <a:effectLst>
                  <a:outerShdw blurRad="38100" dist="38100" dir="2700000" algn="tl">
                    <a:srgbClr val="C0C0C0"/>
                  </a:outerShdw>
                </a:effectLst>
                <a:ea typeface="仿宋_GB2312" pitchFamily="49" charset="-122"/>
              </a:rPr>
              <a:t>，将相应附加头结点的引用计数加一；如果不是 ，则保存该表名并建立相应广义表。</a:t>
            </a:r>
          </a:p>
          <a:p>
            <a:pPr marL="742950" lvl="1" indent="-285750" algn="just">
              <a:spcBef>
                <a:spcPct val="20000"/>
              </a:spcBef>
              <a:buClr>
                <a:schemeClr val="tx2"/>
              </a:buClr>
              <a:buFontTx/>
              <a:buChar char="–"/>
              <a:defRPr/>
            </a:pPr>
            <a:r>
              <a:rPr lang="zh-CN" altLang="en-US" b="1" dirty="0">
                <a:solidFill>
                  <a:srgbClr val="0000FF"/>
                </a:solidFill>
                <a:effectLst>
                  <a:outerShdw blurRad="38100" dist="38100" dir="2700000" algn="tl">
                    <a:srgbClr val="C0C0C0"/>
                  </a:outerShdw>
                </a:effectLst>
                <a:ea typeface="仿宋_GB2312" pitchFamily="49" charset="-122"/>
              </a:rPr>
              <a:t>表名后一定是</a:t>
            </a:r>
            <a:r>
              <a:rPr lang="zh-CN" altLang="en-US" b="1" dirty="0">
                <a:solidFill>
                  <a:srgbClr val="FF0000"/>
                </a:solidFill>
                <a:effectLst>
                  <a:outerShdw blurRad="38100" dist="38100" dir="2700000" algn="tl">
                    <a:srgbClr val="C0C0C0"/>
                  </a:outerShdw>
                </a:effectLst>
                <a:ea typeface="仿宋_GB2312" pitchFamily="49" charset="-122"/>
              </a:rPr>
              <a:t>左括号</a:t>
            </a:r>
            <a:r>
              <a:rPr lang="en-US" altLang="zh-CN" b="1" dirty="0">
                <a:solidFill>
                  <a:srgbClr val="FF0000"/>
                </a:solidFill>
                <a:effectLst>
                  <a:outerShdw blurRad="38100" dist="38100" dir="2700000" algn="tl">
                    <a:srgbClr val="C0C0C0"/>
                  </a:outerShdw>
                </a:effectLst>
                <a:ea typeface="仿宋_GB2312" pitchFamily="49" charset="-122"/>
              </a:rPr>
              <a:t>‘(’</a:t>
            </a:r>
            <a:r>
              <a:rPr lang="zh-CN" altLang="en-US" b="1" dirty="0">
                <a:solidFill>
                  <a:srgbClr val="0000FF"/>
                </a:solidFill>
                <a:effectLst>
                  <a:outerShdw blurRad="38100" dist="38100" dir="2700000" algn="tl">
                    <a:srgbClr val="C0C0C0"/>
                  </a:outerShdw>
                </a:effectLst>
                <a:ea typeface="仿宋_GB2312" pitchFamily="49" charset="-122"/>
              </a:rPr>
              <a:t>，不是则输入错，是则递归建立广义表结构。</a:t>
            </a:r>
            <a:endParaRPr lang="en-US" altLang="zh-CN" b="1" dirty="0">
              <a:solidFill>
                <a:srgbClr val="0000FF"/>
              </a:solidFill>
              <a:effectLst>
                <a:outerShdw blurRad="38100" dist="38100" dir="2700000" algn="tl">
                  <a:srgbClr val="C0C0C0"/>
                </a:outerShdw>
              </a:effectLst>
              <a:ea typeface="仿宋_GB2312" pitchFamily="49" charset="-122"/>
            </a:endParaRPr>
          </a:p>
          <a:p>
            <a:pPr marL="742950" lvl="1" indent="-285750" algn="just">
              <a:spcBef>
                <a:spcPct val="20000"/>
              </a:spcBef>
              <a:buClr>
                <a:schemeClr val="tx2"/>
              </a:buClr>
              <a:buFontTx/>
              <a:buChar char="–"/>
              <a:defRPr/>
            </a:pPr>
            <a:r>
              <a:rPr lang="zh-CN" altLang="en-US" b="1" dirty="0">
                <a:solidFill>
                  <a:srgbClr val="0000FF"/>
                </a:solidFill>
                <a:effectLst>
                  <a:outerShdw blurRad="38100" dist="38100" dir="2700000" algn="tl">
                    <a:srgbClr val="C0C0C0"/>
                  </a:outerShdw>
                </a:effectLst>
                <a:ea typeface="仿宋_GB2312" pitchFamily="49" charset="-122"/>
              </a:rPr>
              <a:t>如果遇到</a:t>
            </a:r>
            <a:r>
              <a:rPr lang="zh-CN" altLang="en-US" b="1" dirty="0">
                <a:solidFill>
                  <a:srgbClr val="FF0000"/>
                </a:solidFill>
                <a:effectLst>
                  <a:outerShdw blurRad="38100" dist="38100" dir="2700000" algn="tl">
                    <a:srgbClr val="C0C0C0"/>
                  </a:outerShdw>
                </a:effectLst>
                <a:ea typeface="仿宋_GB2312" pitchFamily="49" charset="-122"/>
              </a:rPr>
              <a:t>小写字母表示的原子</a:t>
            </a:r>
            <a:r>
              <a:rPr lang="zh-CN" altLang="en-US" b="1" dirty="0">
                <a:solidFill>
                  <a:srgbClr val="0000FF"/>
                </a:solidFill>
                <a:effectLst>
                  <a:outerShdw blurRad="38100" dist="38100" dir="2700000" algn="tl">
                    <a:srgbClr val="C0C0C0"/>
                  </a:outerShdw>
                </a:effectLst>
                <a:ea typeface="仿宋_GB2312" pitchFamily="49" charset="-122"/>
              </a:rPr>
              <a:t>，则建立原子元素结点；如果遇到</a:t>
            </a:r>
            <a:r>
              <a:rPr lang="zh-CN" altLang="en-US" b="1" dirty="0">
                <a:solidFill>
                  <a:srgbClr val="FF0000"/>
                </a:solidFill>
                <a:effectLst>
                  <a:outerShdw blurRad="38100" dist="38100" dir="2700000" algn="tl">
                    <a:srgbClr val="C0C0C0"/>
                  </a:outerShdw>
                </a:effectLst>
                <a:ea typeface="仿宋_GB2312" pitchFamily="49" charset="-122"/>
              </a:rPr>
              <a:t>右括号</a:t>
            </a:r>
            <a:r>
              <a:rPr lang="en-US" altLang="zh-CN" b="1" dirty="0">
                <a:solidFill>
                  <a:srgbClr val="FF0000"/>
                </a:solidFill>
                <a:effectLst>
                  <a:outerShdw blurRad="38100" dist="38100" dir="2700000" algn="tl">
                    <a:srgbClr val="C0C0C0"/>
                  </a:outerShdw>
                </a:effectLst>
                <a:ea typeface="仿宋_GB2312" pitchFamily="49" charset="-122"/>
              </a:rPr>
              <a:t>‘)’</a:t>
            </a:r>
            <a:r>
              <a:rPr lang="zh-CN" altLang="en-US" b="1" dirty="0">
                <a:solidFill>
                  <a:srgbClr val="FF0000"/>
                </a:solidFill>
                <a:effectLst>
                  <a:outerShdw blurRad="38100" dist="38100" dir="2700000" algn="tl">
                    <a:srgbClr val="C0C0C0"/>
                  </a:outerShdw>
                </a:effectLst>
                <a:ea typeface="仿宋_GB2312" pitchFamily="49" charset="-122"/>
              </a:rPr>
              <a:t> </a:t>
            </a:r>
            <a:r>
              <a:rPr lang="zh-CN" altLang="en-US" b="1" dirty="0" smtClean="0">
                <a:solidFill>
                  <a:srgbClr val="0000FF"/>
                </a:solidFill>
                <a:effectLst>
                  <a:outerShdw blurRad="38100" dist="38100" dir="2700000" algn="tl">
                    <a:srgbClr val="C0C0C0"/>
                  </a:outerShdw>
                </a:effectLst>
                <a:ea typeface="仿宋_GB2312" pitchFamily="49" charset="-122"/>
              </a:rPr>
              <a:t>，子</a:t>
            </a:r>
            <a:r>
              <a:rPr lang="zh-CN" altLang="en-US" b="1" dirty="0">
                <a:solidFill>
                  <a:srgbClr val="0000FF"/>
                </a:solidFill>
                <a:effectLst>
                  <a:outerShdw blurRad="38100" dist="38100" dir="2700000" algn="tl">
                    <a:srgbClr val="C0C0C0"/>
                  </a:outerShdw>
                </a:effectLst>
                <a:ea typeface="仿宋_GB2312" pitchFamily="49" charset="-122"/>
              </a:rPr>
              <a:t>表链收尾并退出递归。</a:t>
            </a:r>
            <a:endParaRPr lang="en-US" altLang="zh-CN" b="1" dirty="0">
              <a:solidFill>
                <a:srgbClr val="0000FF"/>
              </a:solidFill>
              <a:effectLst>
                <a:outerShdw blurRad="38100" dist="38100" dir="2700000" algn="tl">
                  <a:srgbClr val="C0C0C0"/>
                </a:outerShdw>
              </a:effectLst>
              <a:ea typeface="仿宋_GB2312" pitchFamily="49" charset="-122"/>
            </a:endParaRPr>
          </a:p>
          <a:p>
            <a:pPr marL="742950" lvl="1" indent="-285750" algn="just">
              <a:spcBef>
                <a:spcPct val="20000"/>
              </a:spcBef>
              <a:buClr>
                <a:schemeClr val="tx2"/>
              </a:buClr>
              <a:buFontTx/>
              <a:buChar char="–"/>
              <a:defRPr/>
            </a:pPr>
            <a:r>
              <a:rPr lang="zh-CN" altLang="en-US" b="1" dirty="0">
                <a:solidFill>
                  <a:srgbClr val="0000FF"/>
                </a:solidFill>
                <a:effectLst>
                  <a:outerShdw blurRad="38100" dist="38100" dir="2700000" algn="tl">
                    <a:srgbClr val="C0C0C0"/>
                  </a:outerShdw>
                </a:effectLst>
                <a:ea typeface="仿宋_GB2312" pitchFamily="49" charset="-122"/>
              </a:rPr>
              <a:t>注意，</a:t>
            </a:r>
            <a:r>
              <a:rPr lang="zh-CN" altLang="en-US" b="1" dirty="0">
                <a:solidFill>
                  <a:srgbClr val="FF0000"/>
                </a:solidFill>
                <a:effectLst>
                  <a:outerShdw blurRad="38100" dist="38100" dir="2700000" algn="tl">
                    <a:srgbClr val="C0C0C0"/>
                  </a:outerShdw>
                </a:effectLst>
                <a:ea typeface="仿宋_GB2312" pitchFamily="49" charset="-122"/>
              </a:rPr>
              <a:t>空表</a:t>
            </a:r>
            <a:r>
              <a:rPr lang="zh-CN" altLang="en-US" b="1" dirty="0">
                <a:solidFill>
                  <a:srgbClr val="0000FF"/>
                </a:solidFill>
                <a:effectLst>
                  <a:outerShdw blurRad="38100" dist="38100" dir="2700000" algn="tl">
                    <a:srgbClr val="C0C0C0"/>
                  </a:outerShdw>
                </a:effectLst>
                <a:ea typeface="仿宋_GB2312" pitchFamily="49" charset="-122"/>
              </a:rPr>
              <a:t>情形括号里应加入一个非英文字母，如</a:t>
            </a:r>
            <a:r>
              <a:rPr lang="en-US" altLang="zh-CN" b="1" dirty="0" smtClean="0">
                <a:solidFill>
                  <a:srgbClr val="FF0000"/>
                </a:solidFill>
                <a:effectLst>
                  <a:outerShdw blurRad="38100" dist="38100" dir="2700000" algn="tl">
                    <a:srgbClr val="C0C0C0"/>
                  </a:outerShdw>
                </a:effectLst>
                <a:ea typeface="仿宋_GB2312" pitchFamily="49" charset="-122"/>
              </a:rPr>
              <a:t>‘#’</a:t>
            </a:r>
            <a:r>
              <a:rPr lang="zh-CN" altLang="en-US" b="1" dirty="0" smtClean="0">
                <a:solidFill>
                  <a:srgbClr val="0000FF"/>
                </a:solidFill>
                <a:effectLst>
                  <a:outerShdw blurRad="38100" dist="38100" dir="2700000" algn="tl">
                    <a:srgbClr val="C0C0C0"/>
                  </a:outerShdw>
                </a:effectLst>
                <a:ea typeface="仿宋_GB2312" pitchFamily="49" charset="-122"/>
              </a:rPr>
              <a:t>，不能</a:t>
            </a:r>
            <a:r>
              <a:rPr lang="zh-CN" altLang="en-US" b="1" dirty="0">
                <a:solidFill>
                  <a:srgbClr val="0000FF"/>
                </a:solidFill>
                <a:effectLst>
                  <a:outerShdw blurRad="38100" dist="38100" dir="2700000" algn="tl">
                    <a:srgbClr val="C0C0C0"/>
                  </a:outerShdw>
                </a:effectLst>
                <a:ea typeface="仿宋_GB2312" pitchFamily="49" charset="-122"/>
              </a:rPr>
              <a:t>一个字符也没有。</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93</a:t>
            </a:fld>
            <a:endParaRPr lang="en-US" altLang="zh-CN"/>
          </a:p>
        </p:txBody>
      </p:sp>
      <p:pic>
        <p:nvPicPr>
          <p:cNvPr id="3" name="Picture 2"/>
          <p:cNvPicPr>
            <a:picLocks noChangeAspect="1" noChangeArrowheads="1"/>
          </p:cNvPicPr>
          <p:nvPr/>
        </p:nvPicPr>
        <p:blipFill>
          <a:blip r:embed="rId2" cstate="print"/>
          <a:srcRect/>
          <a:stretch>
            <a:fillRect/>
          </a:stretch>
        </p:blipFill>
        <p:spPr bwMode="auto">
          <a:xfrm>
            <a:off x="214282" y="2000240"/>
            <a:ext cx="8785225" cy="3384550"/>
          </a:xfrm>
          <a:prstGeom prst="rect">
            <a:avLst/>
          </a:prstGeom>
          <a:noFill/>
          <a:ln w="9525">
            <a:noFill/>
            <a:miter lim="800000"/>
            <a:headEnd/>
            <a:tailEnd/>
          </a:ln>
        </p:spPr>
      </p:pic>
      <p:sp>
        <p:nvSpPr>
          <p:cNvPr id="4" name="Rectangle 3"/>
          <p:cNvSpPr>
            <a:spLocks noChangeArrowheads="1"/>
          </p:cNvSpPr>
          <p:nvPr/>
        </p:nvSpPr>
        <p:spPr bwMode="auto">
          <a:xfrm>
            <a:off x="684213" y="828675"/>
            <a:ext cx="5532284" cy="584775"/>
          </a:xfrm>
          <a:prstGeom prst="rect">
            <a:avLst/>
          </a:prstGeom>
          <a:noFill/>
          <a:ln w="9525">
            <a:noFill/>
            <a:miter lim="800000"/>
            <a:headEnd/>
            <a:tailEnd/>
          </a:ln>
          <a:effectLst/>
        </p:spPr>
        <p:txBody>
          <a:bodyPr wrap="none">
            <a:spAutoFit/>
          </a:bodyPr>
          <a:lstStyle/>
          <a:p>
            <a:pPr algn="l"/>
            <a:r>
              <a:rPr lang="zh-CN" altLang="en-US" sz="3200" b="1" dirty="0" smtClean="0">
                <a:solidFill>
                  <a:schemeClr val="hlink"/>
                </a:solidFill>
                <a:ea typeface="隶书" pitchFamily="49" charset="-122"/>
              </a:rPr>
              <a:t>设</a:t>
            </a:r>
            <a:r>
              <a:rPr lang="en-US" altLang="zh-CN" sz="3200" b="1" i="1" dirty="0" err="1" smtClean="0">
                <a:solidFill>
                  <a:srgbClr val="CC3300"/>
                </a:solidFill>
                <a:ea typeface="隶书" pitchFamily="49" charset="-122"/>
              </a:rPr>
              <a:t>str</a:t>
            </a:r>
            <a:r>
              <a:rPr lang="en-US" altLang="zh-CN" sz="3200" b="1" dirty="0" smtClean="0">
                <a:solidFill>
                  <a:srgbClr val="CC3300"/>
                </a:solidFill>
                <a:ea typeface="隶书" pitchFamily="49" charset="-122"/>
              </a:rPr>
              <a:t>=“((2</a:t>
            </a:r>
            <a:r>
              <a:rPr lang="en-US" altLang="zh-CN" sz="3200" b="1" dirty="0">
                <a:solidFill>
                  <a:srgbClr val="CC3300"/>
                </a:solidFill>
                <a:ea typeface="隶书" pitchFamily="49" charset="-122"/>
              </a:rPr>
              <a:t>, </a:t>
            </a:r>
            <a:r>
              <a:rPr lang="en-US" altLang="zh-CN" sz="3200" b="1" dirty="0" smtClean="0">
                <a:solidFill>
                  <a:srgbClr val="CC3300"/>
                </a:solidFill>
                <a:ea typeface="隶书" pitchFamily="49" charset="-122"/>
              </a:rPr>
              <a:t>(‘</a:t>
            </a:r>
            <a:r>
              <a:rPr lang="en-US" altLang="zh-CN" sz="3200" b="1" i="1" dirty="0">
                <a:solidFill>
                  <a:srgbClr val="CC3300"/>
                </a:solidFill>
                <a:ea typeface="隶书" pitchFamily="49" charset="-122"/>
              </a:rPr>
              <a:t>b</a:t>
            </a:r>
            <a:r>
              <a:rPr lang="en-US" altLang="zh-CN" sz="3200" b="1" dirty="0">
                <a:solidFill>
                  <a:srgbClr val="CC3300"/>
                </a:solidFill>
                <a:ea typeface="隶书" pitchFamily="49" charset="-122"/>
              </a:rPr>
              <a:t>’, </a:t>
            </a:r>
            <a:r>
              <a:rPr lang="en-US" altLang="zh-CN" sz="3200" b="1" dirty="0" smtClean="0">
                <a:solidFill>
                  <a:srgbClr val="CC3300"/>
                </a:solidFill>
                <a:ea typeface="隶书" pitchFamily="49" charset="-122"/>
              </a:rPr>
              <a:t>7)), </a:t>
            </a:r>
            <a:r>
              <a:rPr lang="en-US" altLang="zh-CN" sz="3200" b="1" dirty="0">
                <a:solidFill>
                  <a:srgbClr val="CC3300"/>
                </a:solidFill>
                <a:ea typeface="隶书" pitchFamily="49" charset="-122"/>
              </a:rPr>
              <a:t>( ), </a:t>
            </a:r>
            <a:r>
              <a:rPr lang="en-US" altLang="zh-CN" sz="3200" b="1" dirty="0" smtClean="0">
                <a:solidFill>
                  <a:srgbClr val="CC3300"/>
                </a:solidFill>
                <a:ea typeface="隶书" pitchFamily="49" charset="-122"/>
              </a:rPr>
              <a:t>(‘</a:t>
            </a:r>
            <a:r>
              <a:rPr lang="en-US" altLang="zh-CN" sz="3200" b="1" i="1" dirty="0">
                <a:solidFill>
                  <a:srgbClr val="CC3300"/>
                </a:solidFill>
                <a:ea typeface="隶书" pitchFamily="49" charset="-122"/>
              </a:rPr>
              <a:t>d</a:t>
            </a:r>
            <a:r>
              <a:rPr lang="en-US" altLang="zh-CN" sz="3200" b="1" dirty="0" smtClean="0">
                <a:solidFill>
                  <a:srgbClr val="CC3300"/>
                </a:solidFill>
                <a:ea typeface="隶书" pitchFamily="49" charset="-122"/>
              </a:rPr>
              <a:t>’))”</a:t>
            </a:r>
            <a:endParaRPr lang="en-US" altLang="zh-CN" sz="3200" dirty="0">
              <a:ea typeface="隶书" pitchFamily="49" charset="-122"/>
            </a:endParaRPr>
          </a:p>
        </p:txBody>
      </p:sp>
      <p:sp>
        <p:nvSpPr>
          <p:cNvPr id="5" name="Rectangle 4"/>
          <p:cNvSpPr>
            <a:spLocks noChangeArrowheads="1"/>
          </p:cNvSpPr>
          <p:nvPr/>
        </p:nvSpPr>
        <p:spPr bwMode="auto">
          <a:xfrm>
            <a:off x="684213" y="1484313"/>
            <a:ext cx="4264025" cy="579437"/>
          </a:xfrm>
          <a:prstGeom prst="rect">
            <a:avLst/>
          </a:prstGeom>
          <a:noFill/>
          <a:ln w="9525">
            <a:noFill/>
            <a:miter lim="800000"/>
            <a:headEnd/>
            <a:tailEnd/>
          </a:ln>
          <a:effectLst/>
        </p:spPr>
        <p:txBody>
          <a:bodyPr wrap="none">
            <a:spAutoFit/>
          </a:bodyPr>
          <a:lstStyle/>
          <a:p>
            <a:pPr algn="l"/>
            <a:r>
              <a:rPr lang="zh-CN" altLang="en-US" sz="3200" b="1" dirty="0">
                <a:solidFill>
                  <a:schemeClr val="hlink"/>
                </a:solidFill>
                <a:ea typeface="隶书" pitchFamily="49" charset="-122"/>
              </a:rPr>
              <a:t>得到的广义表链表结构</a:t>
            </a:r>
            <a:endParaRPr lang="zh-CN" altLang="en-US" sz="3200" dirty="0">
              <a:solidFill>
                <a:schemeClr val="hlink"/>
              </a:solidFill>
              <a:ea typeface="隶书" pitchFamily="49" charset="-122"/>
            </a:endParaRPr>
          </a:p>
        </p:txBody>
      </p:sp>
      <p:sp>
        <p:nvSpPr>
          <p:cNvPr id="6" name="Rectangle 4"/>
          <p:cNvSpPr>
            <a:spLocks noChangeArrowheads="1"/>
          </p:cNvSpPr>
          <p:nvPr/>
        </p:nvSpPr>
        <p:spPr bwMode="auto">
          <a:xfrm>
            <a:off x="785786" y="5429264"/>
            <a:ext cx="6040436" cy="584775"/>
          </a:xfrm>
          <a:prstGeom prst="rect">
            <a:avLst/>
          </a:prstGeom>
          <a:noFill/>
          <a:ln w="9525">
            <a:noFill/>
            <a:miter lim="800000"/>
            <a:headEnd/>
            <a:tailEnd/>
          </a:ln>
          <a:effectLst/>
        </p:spPr>
        <p:txBody>
          <a:bodyPr wrap="none">
            <a:spAutoFit/>
          </a:bodyPr>
          <a:lstStyle/>
          <a:p>
            <a:r>
              <a:rPr lang="en-US" altLang="zh-CN" sz="3200" b="1" dirty="0" smtClean="0">
                <a:solidFill>
                  <a:srgbClr val="990099"/>
                </a:solidFill>
                <a:ea typeface="隶书" pitchFamily="49" charset="-122"/>
              </a:rPr>
              <a:t>“</a:t>
            </a:r>
            <a:r>
              <a:rPr lang="en-US" altLang="zh-CN" sz="3200" b="1" i="1" dirty="0" smtClean="0">
                <a:solidFill>
                  <a:srgbClr val="990099"/>
                </a:solidFill>
                <a:ea typeface="隶书" pitchFamily="49" charset="-122"/>
              </a:rPr>
              <a:t>D</a:t>
            </a:r>
            <a:r>
              <a:rPr lang="en-US" altLang="zh-CN" sz="3200" b="1" dirty="0" smtClean="0">
                <a:solidFill>
                  <a:srgbClr val="990099"/>
                </a:solidFill>
                <a:ea typeface="隶书" pitchFamily="49" charset="-122"/>
              </a:rPr>
              <a:t>(</a:t>
            </a:r>
            <a:r>
              <a:rPr lang="en-US" altLang="zh-CN" sz="3200" b="1" i="1" dirty="0" smtClean="0">
                <a:solidFill>
                  <a:srgbClr val="990099"/>
                </a:solidFill>
                <a:ea typeface="隶书" pitchFamily="49" charset="-122"/>
              </a:rPr>
              <a:t>B</a:t>
            </a:r>
            <a:r>
              <a:rPr lang="en-US" altLang="zh-CN" sz="3200" b="1" dirty="0" smtClean="0">
                <a:solidFill>
                  <a:srgbClr val="990099"/>
                </a:solidFill>
                <a:ea typeface="隶书" pitchFamily="49" charset="-122"/>
              </a:rPr>
              <a:t>(</a:t>
            </a:r>
            <a:r>
              <a:rPr lang="en-US" altLang="zh-CN" sz="3200" b="1" i="1" dirty="0" smtClean="0">
                <a:solidFill>
                  <a:srgbClr val="990099"/>
                </a:solidFill>
                <a:ea typeface="隶书" pitchFamily="49" charset="-122"/>
              </a:rPr>
              <a:t>a</a:t>
            </a:r>
            <a:r>
              <a:rPr lang="en-US" altLang="zh-CN" sz="3200" b="1" dirty="0" smtClean="0">
                <a:solidFill>
                  <a:srgbClr val="990099"/>
                </a:solidFill>
                <a:ea typeface="隶书" pitchFamily="49" charset="-122"/>
              </a:rPr>
              <a:t>, </a:t>
            </a:r>
            <a:r>
              <a:rPr lang="en-US" altLang="zh-CN" sz="3200" b="1" i="1" dirty="0" smtClean="0">
                <a:solidFill>
                  <a:srgbClr val="990099"/>
                </a:solidFill>
                <a:ea typeface="隶书" pitchFamily="49" charset="-122"/>
              </a:rPr>
              <a:t>b</a:t>
            </a:r>
            <a:r>
              <a:rPr lang="en-US" altLang="zh-CN" sz="3200" b="1" dirty="0" smtClean="0">
                <a:solidFill>
                  <a:srgbClr val="990099"/>
                </a:solidFill>
                <a:ea typeface="隶书" pitchFamily="49" charset="-122"/>
              </a:rPr>
              <a:t>), </a:t>
            </a:r>
            <a:r>
              <a:rPr lang="en-US" altLang="zh-CN" sz="3200" b="1" i="1" dirty="0" smtClean="0">
                <a:solidFill>
                  <a:srgbClr val="990099"/>
                </a:solidFill>
                <a:ea typeface="隶书" pitchFamily="49" charset="-122"/>
              </a:rPr>
              <a:t>C</a:t>
            </a:r>
            <a:r>
              <a:rPr lang="en-US" altLang="zh-CN" sz="3200" b="1" dirty="0" smtClean="0">
                <a:solidFill>
                  <a:srgbClr val="990099"/>
                </a:solidFill>
                <a:ea typeface="隶书" pitchFamily="49" charset="-122"/>
              </a:rPr>
              <a:t>(</a:t>
            </a:r>
            <a:r>
              <a:rPr lang="en-US" altLang="zh-CN" sz="3200" b="1" i="1" dirty="0" smtClean="0">
                <a:solidFill>
                  <a:srgbClr val="990099"/>
                </a:solidFill>
                <a:ea typeface="隶书" pitchFamily="49" charset="-122"/>
              </a:rPr>
              <a:t>u</a:t>
            </a:r>
            <a:r>
              <a:rPr lang="en-US" altLang="zh-CN" sz="3200" b="1" dirty="0" smtClean="0">
                <a:solidFill>
                  <a:srgbClr val="990099"/>
                </a:solidFill>
                <a:ea typeface="隶书" pitchFamily="49" charset="-122"/>
              </a:rPr>
              <a:t>, (</a:t>
            </a:r>
            <a:r>
              <a:rPr lang="en-US" altLang="zh-CN" sz="3200" b="1" i="1" dirty="0" smtClean="0">
                <a:solidFill>
                  <a:srgbClr val="990099"/>
                </a:solidFill>
                <a:ea typeface="隶书" pitchFamily="49" charset="-122"/>
              </a:rPr>
              <a:t>x</a:t>
            </a:r>
            <a:r>
              <a:rPr lang="en-US" altLang="zh-CN" sz="3200" b="1" dirty="0" smtClean="0">
                <a:solidFill>
                  <a:srgbClr val="990099"/>
                </a:solidFill>
                <a:ea typeface="隶书" pitchFamily="49" charset="-122"/>
              </a:rPr>
              <a:t>, </a:t>
            </a:r>
            <a:r>
              <a:rPr lang="en-US" altLang="zh-CN" sz="3200" b="1" i="1" dirty="0" smtClean="0">
                <a:solidFill>
                  <a:srgbClr val="990099"/>
                </a:solidFill>
                <a:ea typeface="隶书" pitchFamily="49" charset="-122"/>
              </a:rPr>
              <a:t>y</a:t>
            </a:r>
            <a:r>
              <a:rPr lang="en-US" altLang="zh-CN" sz="3200" b="1" dirty="0" smtClean="0">
                <a:solidFill>
                  <a:srgbClr val="990099"/>
                </a:solidFill>
                <a:ea typeface="隶书" pitchFamily="49" charset="-122"/>
              </a:rPr>
              <a:t>, </a:t>
            </a:r>
            <a:r>
              <a:rPr lang="en-US" altLang="zh-CN" sz="3200" b="1" i="1" dirty="0" smtClean="0">
                <a:solidFill>
                  <a:srgbClr val="990099"/>
                </a:solidFill>
                <a:ea typeface="隶书" pitchFamily="49" charset="-122"/>
              </a:rPr>
              <a:t>z</a:t>
            </a:r>
            <a:r>
              <a:rPr lang="en-US" altLang="zh-CN" sz="3200" b="1" dirty="0" smtClean="0">
                <a:solidFill>
                  <a:srgbClr val="990099"/>
                </a:solidFill>
                <a:ea typeface="隶书" pitchFamily="49" charset="-122"/>
              </a:rPr>
              <a:t>)), </a:t>
            </a:r>
            <a:r>
              <a:rPr lang="en-US" altLang="zh-CN" sz="3200" b="1" i="1" dirty="0" smtClean="0">
                <a:solidFill>
                  <a:srgbClr val="990099"/>
                </a:solidFill>
                <a:ea typeface="隶书" pitchFamily="49" charset="-122"/>
              </a:rPr>
              <a:t>A</a:t>
            </a:r>
            <a:r>
              <a:rPr lang="en-US" altLang="zh-CN" sz="3200" b="1" dirty="0" smtClean="0">
                <a:solidFill>
                  <a:srgbClr val="990099"/>
                </a:solidFill>
                <a:ea typeface="隶书" pitchFamily="49" charset="-122"/>
              </a:rPr>
              <a:t>(#));”</a:t>
            </a:r>
            <a:endParaRPr lang="zh-CN" altLang="en-US" sz="3200" dirty="0">
              <a:solidFill>
                <a:srgbClr val="990099"/>
              </a:solidFill>
              <a:ea typeface="隶书"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94</a:t>
            </a:fld>
            <a:endParaRPr lang="en-US" altLang="zh-CN"/>
          </a:p>
        </p:txBody>
      </p:sp>
      <p:sp>
        <p:nvSpPr>
          <p:cNvPr id="3" name="Text Box 4"/>
          <p:cNvSpPr txBox="1">
            <a:spLocks noChangeArrowheads="1"/>
          </p:cNvSpPr>
          <p:nvPr/>
        </p:nvSpPr>
        <p:spPr bwMode="auto">
          <a:xfrm>
            <a:off x="357188" y="428625"/>
            <a:ext cx="8786812" cy="5848350"/>
          </a:xfrm>
          <a:prstGeom prst="rect">
            <a:avLst/>
          </a:prstGeom>
          <a:noFill/>
          <a:ln w="9525">
            <a:noFill/>
            <a:miter lim="800000"/>
            <a:headEnd/>
            <a:tailEnd/>
          </a:ln>
        </p:spPr>
        <p:txBody>
          <a:bodyPr>
            <a:spAutoFit/>
          </a:bodyPr>
          <a:lstStyle/>
          <a:p>
            <a:pPr>
              <a:defRPr/>
            </a:pPr>
            <a:r>
              <a:rPr lang="en-US" altLang="zh-CN" sz="2200" b="1" dirty="0">
                <a:solidFill>
                  <a:schemeClr val="tx2"/>
                </a:solidFill>
              </a:rPr>
              <a:t>template &lt;class Type&gt; void</a:t>
            </a:r>
            <a:r>
              <a:rPr lang="en-US" altLang="zh-CN" sz="2200" dirty="0">
                <a:solidFill>
                  <a:schemeClr val="tx2"/>
                </a:solidFill>
              </a:rPr>
              <a:t> </a:t>
            </a:r>
            <a:r>
              <a:rPr lang="en-US" altLang="zh-CN" sz="2200" dirty="0" err="1">
                <a:solidFill>
                  <a:schemeClr val="tx2"/>
                </a:solidFill>
              </a:rPr>
              <a:t>GenList</a:t>
            </a:r>
            <a:r>
              <a:rPr lang="en-US" altLang="zh-CN" sz="2200" dirty="0">
                <a:solidFill>
                  <a:schemeClr val="tx2"/>
                </a:solidFill>
              </a:rPr>
              <a:t> </a:t>
            </a:r>
            <a:r>
              <a:rPr lang="en-US" altLang="zh-CN" sz="2200" b="1" dirty="0">
                <a:solidFill>
                  <a:schemeClr val="tx2"/>
                </a:solidFill>
              </a:rPr>
              <a:t>&lt;Type&gt;</a:t>
            </a:r>
            <a:r>
              <a:rPr lang="en-US" altLang="zh-CN" sz="2200" dirty="0">
                <a:solidFill>
                  <a:schemeClr val="tx2"/>
                </a:solidFill>
              </a:rPr>
              <a:t> </a:t>
            </a:r>
            <a:r>
              <a:rPr lang="en-US" altLang="zh-CN" sz="2200" b="1" dirty="0">
                <a:solidFill>
                  <a:schemeClr val="tx2"/>
                </a:solidFill>
              </a:rPr>
              <a:t>::</a:t>
            </a:r>
          </a:p>
          <a:p>
            <a:pPr>
              <a:defRPr/>
            </a:pPr>
            <a:r>
              <a:rPr lang="en-US" altLang="zh-CN" sz="2200" dirty="0" err="1" smtClean="0">
                <a:solidFill>
                  <a:schemeClr val="tx2"/>
                </a:solidFill>
                <a:ea typeface="仿宋_GB2312" pitchFamily="49" charset="-122"/>
              </a:rPr>
              <a:t>CreateList</a:t>
            </a:r>
            <a:r>
              <a:rPr lang="en-US" altLang="zh-CN" sz="2200" b="1" dirty="0" smtClean="0">
                <a:solidFill>
                  <a:schemeClr val="tx2"/>
                </a:solidFill>
                <a:ea typeface="仿宋_GB2312" pitchFamily="49" charset="-122"/>
              </a:rPr>
              <a:t>(</a:t>
            </a:r>
            <a:r>
              <a:rPr lang="en-US" altLang="zh-CN" sz="2200" b="1" dirty="0" err="1" smtClean="0">
                <a:solidFill>
                  <a:schemeClr val="tx2"/>
                </a:solidFill>
                <a:ea typeface="仿宋_GB2312" pitchFamily="49" charset="-122"/>
              </a:rPr>
              <a:t>istream</a:t>
            </a:r>
            <a:r>
              <a:rPr lang="en-US" altLang="zh-CN" sz="2200" dirty="0" smtClean="0">
                <a:solidFill>
                  <a:schemeClr val="tx2"/>
                </a:solidFill>
                <a:ea typeface="仿宋_GB2312" pitchFamily="49" charset="-122"/>
              </a:rPr>
              <a:t> </a:t>
            </a:r>
            <a:r>
              <a:rPr lang="en-US" altLang="zh-CN" sz="2200" dirty="0">
                <a:solidFill>
                  <a:schemeClr val="tx2"/>
                </a:solidFill>
                <a:ea typeface="仿宋_GB2312" pitchFamily="49" charset="-122"/>
              </a:rPr>
              <a:t>in</a:t>
            </a:r>
            <a:r>
              <a:rPr lang="en-US" altLang="zh-CN" sz="2200" b="1" dirty="0">
                <a:solidFill>
                  <a:schemeClr val="tx2"/>
                </a:solidFill>
                <a:ea typeface="仿宋_GB2312" pitchFamily="49" charset="-122"/>
              </a:rPr>
              <a:t>,</a:t>
            </a:r>
            <a:r>
              <a:rPr lang="en-US" altLang="zh-CN" sz="2200" dirty="0">
                <a:solidFill>
                  <a:schemeClr val="tx2"/>
                </a:solidFill>
                <a:ea typeface="仿宋_GB2312" pitchFamily="49" charset="-122"/>
              </a:rPr>
              <a:t> </a:t>
            </a:r>
            <a:r>
              <a:rPr lang="en-US" altLang="zh-CN" sz="2200" dirty="0" err="1">
                <a:solidFill>
                  <a:schemeClr val="tx2"/>
                </a:solidFill>
                <a:ea typeface="仿宋_GB2312" pitchFamily="49" charset="-122"/>
              </a:rPr>
              <a:t>GenListNode</a:t>
            </a:r>
            <a:r>
              <a:rPr lang="en-US" altLang="zh-CN" sz="2200" dirty="0">
                <a:solidFill>
                  <a:schemeClr val="tx2"/>
                </a:solidFill>
                <a:ea typeface="仿宋_GB2312" pitchFamily="49" charset="-122"/>
              </a:rPr>
              <a:t> </a:t>
            </a:r>
            <a:r>
              <a:rPr lang="en-US" altLang="zh-CN" sz="2200" b="1" dirty="0">
                <a:solidFill>
                  <a:schemeClr val="tx2"/>
                </a:solidFill>
                <a:ea typeface="仿宋_GB2312" pitchFamily="49" charset="-122"/>
              </a:rPr>
              <a:t>&lt;Type&gt; *&amp;</a:t>
            </a:r>
            <a:r>
              <a:rPr lang="en-US" altLang="zh-CN" sz="2200" dirty="0" err="1">
                <a:solidFill>
                  <a:schemeClr val="tx2"/>
                </a:solidFill>
                <a:ea typeface="仿宋_GB2312" pitchFamily="49" charset="-122"/>
              </a:rPr>
              <a:t>ls</a:t>
            </a:r>
            <a:r>
              <a:rPr lang="en-US" altLang="zh-CN" sz="2200" b="1" dirty="0">
                <a:solidFill>
                  <a:schemeClr val="tx2"/>
                </a:solidFill>
                <a:ea typeface="仿宋_GB2312" pitchFamily="49" charset="-122"/>
              </a:rPr>
              <a:t>,</a:t>
            </a:r>
          </a:p>
          <a:p>
            <a:pPr>
              <a:defRPr/>
            </a:pPr>
            <a:r>
              <a:rPr lang="en-US" altLang="zh-CN" sz="2200" b="1" dirty="0">
                <a:solidFill>
                  <a:schemeClr val="tx2"/>
                </a:solidFill>
                <a:ea typeface="仿宋_GB2312" pitchFamily="49" charset="-122"/>
              </a:rPr>
              <a:t>           </a:t>
            </a:r>
            <a:r>
              <a:rPr lang="en-US" altLang="zh-CN" sz="2200" dirty="0" err="1">
                <a:solidFill>
                  <a:schemeClr val="tx2"/>
                </a:solidFill>
                <a:ea typeface="仿宋_GB2312" pitchFamily="49" charset="-122"/>
              </a:rPr>
              <a:t>SeqList</a:t>
            </a:r>
            <a:r>
              <a:rPr lang="en-US" altLang="zh-CN" sz="2200" dirty="0">
                <a:solidFill>
                  <a:schemeClr val="tx2"/>
                </a:solidFill>
                <a:ea typeface="仿宋_GB2312" pitchFamily="49" charset="-122"/>
              </a:rPr>
              <a:t> </a:t>
            </a:r>
            <a:r>
              <a:rPr lang="en-US" altLang="zh-CN" sz="2200" b="1" dirty="0">
                <a:solidFill>
                  <a:schemeClr val="tx2"/>
                </a:solidFill>
                <a:ea typeface="仿宋_GB2312" pitchFamily="49" charset="-122"/>
              </a:rPr>
              <a:t>&lt;Type&gt; &amp;</a:t>
            </a:r>
            <a:r>
              <a:rPr lang="en-US" altLang="zh-CN" sz="2200" dirty="0">
                <a:solidFill>
                  <a:schemeClr val="tx2"/>
                </a:solidFill>
                <a:ea typeface="仿宋_GB2312" pitchFamily="49" charset="-122"/>
              </a:rPr>
              <a:t>L1</a:t>
            </a:r>
            <a:r>
              <a:rPr lang="en-US" altLang="zh-CN" sz="2200" b="1" dirty="0">
                <a:solidFill>
                  <a:schemeClr val="tx2"/>
                </a:solidFill>
                <a:ea typeface="仿宋_GB2312" pitchFamily="49" charset="-122"/>
              </a:rPr>
              <a:t>,</a:t>
            </a:r>
            <a:r>
              <a:rPr lang="en-US" altLang="zh-CN" sz="2200" dirty="0">
                <a:solidFill>
                  <a:schemeClr val="tx2"/>
                </a:solidFill>
                <a:ea typeface="仿宋_GB2312" pitchFamily="49" charset="-122"/>
              </a:rPr>
              <a:t> </a:t>
            </a:r>
            <a:r>
              <a:rPr lang="en-US" altLang="zh-CN" sz="2200" dirty="0" err="1">
                <a:solidFill>
                  <a:schemeClr val="tx2"/>
                </a:solidFill>
                <a:ea typeface="仿宋_GB2312" pitchFamily="49" charset="-122"/>
              </a:rPr>
              <a:t>SeqList</a:t>
            </a:r>
            <a:r>
              <a:rPr lang="en-US" altLang="zh-CN" sz="2200" dirty="0">
                <a:solidFill>
                  <a:schemeClr val="tx2"/>
                </a:solidFill>
                <a:ea typeface="仿宋_GB2312" pitchFamily="49" charset="-122"/>
              </a:rPr>
              <a:t> </a:t>
            </a:r>
            <a:r>
              <a:rPr lang="en-US" altLang="zh-CN" sz="2200" b="1" dirty="0">
                <a:solidFill>
                  <a:schemeClr val="tx2"/>
                </a:solidFill>
                <a:ea typeface="仿宋_GB2312" pitchFamily="49" charset="-122"/>
              </a:rPr>
              <a:t>&lt;</a:t>
            </a:r>
            <a:r>
              <a:rPr lang="en-US" altLang="zh-CN" sz="2200" dirty="0" err="1">
                <a:solidFill>
                  <a:schemeClr val="tx2"/>
                </a:solidFill>
                <a:ea typeface="仿宋_GB2312" pitchFamily="49" charset="-122"/>
              </a:rPr>
              <a:t>GenListNode</a:t>
            </a:r>
            <a:r>
              <a:rPr lang="en-US" altLang="zh-CN" sz="2200" dirty="0">
                <a:solidFill>
                  <a:schemeClr val="tx2"/>
                </a:solidFill>
                <a:ea typeface="仿宋_GB2312" pitchFamily="49" charset="-122"/>
              </a:rPr>
              <a:t> </a:t>
            </a:r>
            <a:r>
              <a:rPr lang="en-US" altLang="zh-CN" sz="2200" b="1" dirty="0">
                <a:solidFill>
                  <a:schemeClr val="tx2"/>
                </a:solidFill>
                <a:ea typeface="仿宋_GB2312" pitchFamily="49" charset="-122"/>
              </a:rPr>
              <a:t>&lt;Type&gt; *&gt;</a:t>
            </a:r>
            <a:r>
              <a:rPr lang="en-US" altLang="zh-CN" sz="2200" dirty="0">
                <a:solidFill>
                  <a:schemeClr val="tx2"/>
                </a:solidFill>
                <a:ea typeface="仿宋_GB2312" pitchFamily="49" charset="-122"/>
              </a:rPr>
              <a:t> </a:t>
            </a:r>
            <a:r>
              <a:rPr lang="en-US" altLang="zh-CN" sz="2200" dirty="0" smtClean="0">
                <a:solidFill>
                  <a:schemeClr val="tx2"/>
                </a:solidFill>
                <a:ea typeface="仿宋_GB2312" pitchFamily="49" charset="-122"/>
              </a:rPr>
              <a:t>L2</a:t>
            </a:r>
            <a:r>
              <a:rPr lang="en-US" altLang="zh-CN" sz="2200" b="1" dirty="0" smtClean="0">
                <a:solidFill>
                  <a:schemeClr val="tx2"/>
                </a:solidFill>
                <a:ea typeface="仿宋_GB2312" pitchFamily="49" charset="-122"/>
              </a:rPr>
              <a:t>)</a:t>
            </a:r>
            <a:r>
              <a:rPr lang="en-US" altLang="zh-CN" sz="2200" dirty="0" smtClean="0">
                <a:solidFill>
                  <a:schemeClr val="tx2"/>
                </a:solidFill>
                <a:ea typeface="仿宋_GB2312" pitchFamily="49" charset="-122"/>
              </a:rPr>
              <a:t> </a:t>
            </a:r>
            <a:r>
              <a:rPr lang="en-US" altLang="zh-CN" sz="2200" b="1" dirty="0">
                <a:solidFill>
                  <a:schemeClr val="tx2"/>
                </a:solidFill>
                <a:ea typeface="仿宋_GB2312" pitchFamily="49" charset="-122"/>
              </a:rPr>
              <a:t>{</a:t>
            </a:r>
          </a:p>
          <a:p>
            <a:pPr>
              <a:defRPr/>
            </a:pPr>
            <a:r>
              <a:rPr lang="en-US" altLang="zh-CN" sz="2200" b="1" dirty="0">
                <a:solidFill>
                  <a:srgbClr val="0000FF"/>
                </a:solidFill>
              </a:rPr>
              <a:t>//</a:t>
            </a:r>
            <a:r>
              <a:rPr lang="zh-CN" altLang="en-US" sz="2200" dirty="0">
                <a:solidFill>
                  <a:srgbClr val="0000FF"/>
                </a:solidFill>
                <a:latin typeface="+mn-lt"/>
                <a:ea typeface="隶书" pitchFamily="49" charset="-122"/>
              </a:rPr>
              <a:t>在</a:t>
            </a:r>
            <a:r>
              <a:rPr lang="zh-CN" altLang="en-US" sz="2200" dirty="0" smtClean="0">
                <a:solidFill>
                  <a:srgbClr val="0000FF"/>
                </a:solidFill>
                <a:latin typeface="+mn-lt"/>
                <a:ea typeface="隶书" pitchFamily="49" charset="-122"/>
              </a:rPr>
              <a:t>表</a:t>
            </a:r>
            <a:r>
              <a:rPr lang="en-US" altLang="zh-CN" sz="2200" b="1" dirty="0" smtClean="0">
                <a:solidFill>
                  <a:srgbClr val="C00000"/>
                </a:solidFill>
                <a:latin typeface="+mn-lt"/>
                <a:ea typeface="隶书" pitchFamily="49" charset="-122"/>
              </a:rPr>
              <a:t>L1</a:t>
            </a:r>
            <a:r>
              <a:rPr lang="zh-CN" altLang="en-US" sz="2200" dirty="0" smtClean="0">
                <a:solidFill>
                  <a:srgbClr val="0000FF"/>
                </a:solidFill>
                <a:latin typeface="+mn-lt"/>
                <a:ea typeface="隶书" pitchFamily="49" charset="-122"/>
              </a:rPr>
              <a:t>存储</a:t>
            </a:r>
            <a:r>
              <a:rPr lang="zh-CN" altLang="en-US" sz="2200" dirty="0">
                <a:solidFill>
                  <a:srgbClr val="0000FF"/>
                </a:solidFill>
                <a:latin typeface="+mn-lt"/>
                <a:ea typeface="隶书" pitchFamily="49" charset="-122"/>
              </a:rPr>
              <a:t>大写字母的表名</a:t>
            </a:r>
            <a:endParaRPr lang="en-US" altLang="zh-CN" sz="2200" dirty="0">
              <a:solidFill>
                <a:srgbClr val="0000FF"/>
              </a:solidFill>
              <a:latin typeface="+mn-lt"/>
              <a:ea typeface="隶书" pitchFamily="49" charset="-122"/>
            </a:endParaRPr>
          </a:p>
          <a:p>
            <a:pPr>
              <a:defRPr/>
            </a:pPr>
            <a:r>
              <a:rPr lang="en-US" altLang="zh-CN" sz="2200" b="1" dirty="0">
                <a:solidFill>
                  <a:srgbClr val="0000FF"/>
                </a:solidFill>
                <a:latin typeface="+mn-lt"/>
                <a:ea typeface="隶书" pitchFamily="49" charset="-122"/>
              </a:rPr>
              <a:t>//</a:t>
            </a:r>
            <a:r>
              <a:rPr lang="zh-CN" altLang="en-US" sz="2200" dirty="0">
                <a:solidFill>
                  <a:srgbClr val="0000FF"/>
                </a:solidFill>
                <a:latin typeface="+mn-lt"/>
                <a:ea typeface="隶书" pitchFamily="49" charset="-122"/>
              </a:rPr>
              <a:t>在</a:t>
            </a:r>
            <a:r>
              <a:rPr lang="zh-CN" altLang="en-US" sz="2200" dirty="0" smtClean="0">
                <a:solidFill>
                  <a:srgbClr val="0000FF"/>
                </a:solidFill>
                <a:latin typeface="+mn-lt"/>
                <a:ea typeface="隶书" pitchFamily="49" charset="-122"/>
              </a:rPr>
              <a:t>表</a:t>
            </a:r>
            <a:r>
              <a:rPr lang="en-US" altLang="zh-CN" sz="2200" b="1" dirty="0" smtClean="0">
                <a:solidFill>
                  <a:srgbClr val="C00000"/>
                </a:solidFill>
                <a:latin typeface="+mn-lt"/>
                <a:ea typeface="隶书" pitchFamily="49" charset="-122"/>
              </a:rPr>
              <a:t>L2</a:t>
            </a:r>
            <a:r>
              <a:rPr lang="zh-CN" altLang="en-US" sz="2200" dirty="0" smtClean="0">
                <a:solidFill>
                  <a:srgbClr val="0000FF"/>
                </a:solidFill>
                <a:latin typeface="+mn-lt"/>
                <a:ea typeface="隶书" pitchFamily="49" charset="-122"/>
              </a:rPr>
              <a:t>中</a:t>
            </a:r>
            <a:r>
              <a:rPr lang="zh-CN" altLang="en-US" sz="2200" dirty="0">
                <a:solidFill>
                  <a:srgbClr val="0000FF"/>
                </a:solidFill>
                <a:latin typeface="+mn-lt"/>
                <a:ea typeface="隶书" pitchFamily="49" charset="-122"/>
              </a:rPr>
              <a:t>存储表名对应子表结点的地址</a:t>
            </a:r>
            <a:endParaRPr lang="en-US" altLang="zh-CN" sz="2200" dirty="0">
              <a:solidFill>
                <a:srgbClr val="0000FF"/>
              </a:solidFill>
              <a:latin typeface="+mn-lt"/>
              <a:ea typeface="隶书" pitchFamily="49" charset="-122"/>
            </a:endParaRPr>
          </a:p>
          <a:p>
            <a:pPr>
              <a:defRPr/>
            </a:pPr>
            <a:r>
              <a:rPr lang="en-US" altLang="zh-CN" sz="2200" b="1" dirty="0">
                <a:solidFill>
                  <a:schemeClr val="tx2"/>
                </a:solidFill>
                <a:ea typeface="仿宋_GB2312" pitchFamily="49" charset="-122"/>
              </a:rPr>
              <a:t>     Type</a:t>
            </a:r>
            <a:r>
              <a:rPr lang="en-US" altLang="zh-CN" sz="2200" dirty="0">
                <a:solidFill>
                  <a:schemeClr val="tx2"/>
                </a:solidFill>
                <a:ea typeface="仿宋_GB2312" pitchFamily="49" charset="-122"/>
              </a:rPr>
              <a:t> </a:t>
            </a:r>
            <a:r>
              <a:rPr lang="en-US" altLang="zh-CN" sz="2200" dirty="0" err="1">
                <a:solidFill>
                  <a:schemeClr val="tx2"/>
                </a:solidFill>
                <a:ea typeface="仿宋_GB2312" pitchFamily="49" charset="-122"/>
              </a:rPr>
              <a:t>chr</a:t>
            </a:r>
            <a:r>
              <a:rPr lang="en-US" altLang="zh-CN" sz="2200" b="1" dirty="0">
                <a:solidFill>
                  <a:schemeClr val="tx2"/>
                </a:solidFill>
                <a:ea typeface="仿宋_GB2312" pitchFamily="49" charset="-122"/>
              </a:rPr>
              <a:t>;</a:t>
            </a:r>
          </a:p>
          <a:p>
            <a:pPr>
              <a:defRPr/>
            </a:pPr>
            <a:r>
              <a:rPr lang="en-US" altLang="zh-CN" sz="2200" b="1" dirty="0">
                <a:solidFill>
                  <a:schemeClr val="tx2"/>
                </a:solidFill>
                <a:ea typeface="仿宋_GB2312" pitchFamily="49" charset="-122"/>
              </a:rPr>
              <a:t>     </a:t>
            </a:r>
            <a:r>
              <a:rPr lang="en-US" altLang="zh-CN" sz="2200" dirty="0" smtClean="0">
                <a:solidFill>
                  <a:schemeClr val="tx2"/>
                </a:solidFill>
                <a:ea typeface="仿宋_GB2312" pitchFamily="49" charset="-122"/>
              </a:rPr>
              <a:t>in</a:t>
            </a:r>
            <a:r>
              <a:rPr lang="en-US" altLang="zh-CN" sz="2200" b="1" dirty="0" smtClean="0">
                <a:solidFill>
                  <a:schemeClr val="tx2"/>
                </a:solidFill>
                <a:ea typeface="仿宋_GB2312" pitchFamily="49" charset="-122"/>
              </a:rPr>
              <a:t>&gt;&gt;</a:t>
            </a:r>
            <a:r>
              <a:rPr lang="en-US" altLang="zh-CN" sz="2200" dirty="0" err="1" smtClean="0">
                <a:solidFill>
                  <a:schemeClr val="tx2"/>
                </a:solidFill>
                <a:ea typeface="仿宋_GB2312" pitchFamily="49" charset="-122"/>
              </a:rPr>
              <a:t>chr</a:t>
            </a:r>
            <a:r>
              <a:rPr lang="en-US" altLang="zh-CN" sz="2200" b="1" dirty="0">
                <a:solidFill>
                  <a:schemeClr val="tx2"/>
                </a:solidFill>
                <a:ea typeface="仿宋_GB2312" pitchFamily="49" charset="-122"/>
              </a:rPr>
              <a:t>;</a:t>
            </a:r>
          </a:p>
          <a:p>
            <a:pPr>
              <a:defRPr/>
            </a:pPr>
            <a:r>
              <a:rPr lang="en-US" altLang="zh-CN" sz="2200" b="1" dirty="0">
                <a:solidFill>
                  <a:schemeClr val="tx2"/>
                </a:solidFill>
                <a:ea typeface="仿宋_GB2312" pitchFamily="49" charset="-122"/>
              </a:rPr>
              <a:t>     if </a:t>
            </a:r>
            <a:r>
              <a:rPr lang="en-US" altLang="zh-CN" sz="2200" b="1" dirty="0" smtClean="0">
                <a:solidFill>
                  <a:schemeClr val="tx2"/>
                </a:solidFill>
                <a:ea typeface="仿宋_GB2312" pitchFamily="49" charset="-122"/>
              </a:rPr>
              <a:t>(</a:t>
            </a:r>
            <a:r>
              <a:rPr lang="en-US" altLang="zh-CN" sz="2200" dirty="0" err="1" smtClean="0">
                <a:solidFill>
                  <a:schemeClr val="tx2"/>
                </a:solidFill>
                <a:ea typeface="仿宋_GB2312" pitchFamily="49" charset="-122"/>
              </a:rPr>
              <a:t>isalpha</a:t>
            </a:r>
            <a:r>
              <a:rPr lang="en-US" altLang="zh-CN" sz="2200" b="1" dirty="0" smtClean="0">
                <a:solidFill>
                  <a:schemeClr val="tx2"/>
                </a:solidFill>
                <a:ea typeface="仿宋_GB2312" pitchFamily="49" charset="-122"/>
              </a:rPr>
              <a:t>(</a:t>
            </a:r>
            <a:r>
              <a:rPr lang="en-US" altLang="zh-CN" sz="2200" dirty="0" err="1" smtClean="0">
                <a:solidFill>
                  <a:schemeClr val="tx2"/>
                </a:solidFill>
                <a:ea typeface="仿宋_GB2312" pitchFamily="49" charset="-122"/>
              </a:rPr>
              <a:t>chr</a:t>
            </a:r>
            <a:r>
              <a:rPr lang="en-US" altLang="zh-CN" sz="2200" b="1" dirty="0">
                <a:solidFill>
                  <a:schemeClr val="tx2"/>
                </a:solidFill>
                <a:ea typeface="仿宋_GB2312" pitchFamily="49" charset="-122"/>
              </a:rPr>
              <a:t>)</a:t>
            </a:r>
            <a:r>
              <a:rPr lang="en-US" altLang="zh-CN" sz="2200" dirty="0">
                <a:solidFill>
                  <a:schemeClr val="tx2"/>
                </a:solidFill>
                <a:ea typeface="仿宋_GB2312" pitchFamily="49" charset="-122"/>
              </a:rPr>
              <a:t> </a:t>
            </a:r>
            <a:r>
              <a:rPr lang="en-US" altLang="zh-CN" sz="2200" b="1" dirty="0">
                <a:solidFill>
                  <a:schemeClr val="tx2"/>
                </a:solidFill>
                <a:ea typeface="仿宋_GB2312" pitchFamily="49" charset="-122"/>
              </a:rPr>
              <a:t>&amp;&amp;</a:t>
            </a:r>
            <a:r>
              <a:rPr lang="en-US" altLang="zh-CN" sz="2200" dirty="0">
                <a:solidFill>
                  <a:schemeClr val="tx2"/>
                </a:solidFill>
                <a:ea typeface="仿宋_GB2312" pitchFamily="49" charset="-122"/>
              </a:rPr>
              <a:t> </a:t>
            </a:r>
            <a:r>
              <a:rPr lang="en-US" altLang="zh-CN" sz="2200" dirty="0" err="1">
                <a:solidFill>
                  <a:schemeClr val="tx2"/>
                </a:solidFill>
                <a:ea typeface="仿宋_GB2312" pitchFamily="49" charset="-122"/>
              </a:rPr>
              <a:t>isupper</a:t>
            </a:r>
            <a:r>
              <a:rPr lang="en-US" altLang="zh-CN" sz="2200" b="1" dirty="0">
                <a:solidFill>
                  <a:schemeClr val="tx2"/>
                </a:solidFill>
                <a:ea typeface="仿宋_GB2312" pitchFamily="49" charset="-122"/>
              </a:rPr>
              <a:t>(</a:t>
            </a:r>
            <a:r>
              <a:rPr lang="en-US" altLang="zh-CN" sz="2200" dirty="0" err="1">
                <a:solidFill>
                  <a:schemeClr val="tx2"/>
                </a:solidFill>
                <a:ea typeface="仿宋_GB2312" pitchFamily="49" charset="-122"/>
              </a:rPr>
              <a:t>chr</a:t>
            </a:r>
            <a:r>
              <a:rPr lang="en-US" altLang="zh-CN" sz="2200" b="1" dirty="0" smtClean="0">
                <a:solidFill>
                  <a:schemeClr val="tx2"/>
                </a:solidFill>
                <a:ea typeface="仿宋_GB2312" pitchFamily="49" charset="-122"/>
              </a:rPr>
              <a:t>)||</a:t>
            </a:r>
            <a:r>
              <a:rPr lang="en-US" altLang="zh-CN" sz="2200" dirty="0" err="1" smtClean="0">
                <a:solidFill>
                  <a:schemeClr val="tx2"/>
                </a:solidFill>
                <a:ea typeface="仿宋_GB2312" pitchFamily="49" charset="-122"/>
              </a:rPr>
              <a:t>che</a:t>
            </a:r>
            <a:r>
              <a:rPr lang="en-US" altLang="zh-CN" sz="2200" b="1" dirty="0" smtClean="0">
                <a:solidFill>
                  <a:schemeClr val="tx2"/>
                </a:solidFill>
                <a:ea typeface="仿宋_GB2312" pitchFamily="49" charset="-122"/>
              </a:rPr>
              <a:t>==‘</a:t>
            </a:r>
            <a:r>
              <a:rPr lang="en-US" altLang="zh-CN" sz="2200" dirty="0" smtClean="0">
                <a:solidFill>
                  <a:schemeClr val="tx2"/>
                </a:solidFill>
                <a:ea typeface="仿宋_GB2312" pitchFamily="49" charset="-122"/>
              </a:rPr>
              <a:t>(</a:t>
            </a:r>
            <a:r>
              <a:rPr lang="en-US" altLang="zh-CN" sz="2200" b="1" dirty="0" smtClean="0">
                <a:solidFill>
                  <a:schemeClr val="tx2"/>
                </a:solidFill>
                <a:ea typeface="仿宋_GB2312" pitchFamily="49" charset="-122"/>
              </a:rPr>
              <a:t>’)</a:t>
            </a:r>
            <a:r>
              <a:rPr lang="en-US" altLang="zh-CN" sz="2200" dirty="0" smtClean="0">
                <a:solidFill>
                  <a:schemeClr val="tx2"/>
                </a:solidFill>
                <a:ea typeface="仿宋_GB2312" pitchFamily="49" charset="-122"/>
              </a:rPr>
              <a:t> </a:t>
            </a:r>
            <a:r>
              <a:rPr lang="en-US" altLang="zh-CN" sz="2200" b="1" dirty="0">
                <a:solidFill>
                  <a:schemeClr val="tx2"/>
                </a:solidFill>
                <a:ea typeface="仿宋_GB2312" pitchFamily="49" charset="-122"/>
              </a:rPr>
              <a:t>{</a:t>
            </a:r>
            <a:endParaRPr lang="en-US" altLang="zh-CN" sz="2200" b="1" dirty="0">
              <a:solidFill>
                <a:srgbClr val="FF0000"/>
              </a:solidFill>
              <a:ea typeface="仿宋_GB2312" pitchFamily="49" charset="-122"/>
            </a:endParaRPr>
          </a:p>
          <a:p>
            <a:pPr>
              <a:defRPr/>
            </a:pPr>
            <a:r>
              <a:rPr lang="en-US" altLang="zh-CN" sz="2200" b="1" dirty="0">
                <a:solidFill>
                  <a:srgbClr val="FF0000"/>
                </a:solidFill>
                <a:ea typeface="仿宋_GB2312" pitchFamily="49" charset="-122"/>
              </a:rPr>
              <a:t>         </a:t>
            </a:r>
            <a:r>
              <a:rPr lang="en-US" altLang="zh-CN" sz="2200" dirty="0" err="1" smtClean="0">
                <a:solidFill>
                  <a:srgbClr val="FF0000"/>
                </a:solidFill>
                <a:ea typeface="仿宋_GB2312" pitchFamily="49" charset="-122"/>
              </a:rPr>
              <a:t>ls</a:t>
            </a:r>
            <a:r>
              <a:rPr lang="en-US" altLang="zh-CN" sz="2200" dirty="0" smtClean="0">
                <a:solidFill>
                  <a:srgbClr val="FF0000"/>
                </a:solidFill>
                <a:ea typeface="仿宋_GB2312" pitchFamily="49" charset="-122"/>
              </a:rPr>
              <a:t>=</a:t>
            </a:r>
            <a:r>
              <a:rPr lang="en-US" altLang="zh-CN" sz="2200" b="1" dirty="0" smtClean="0">
                <a:solidFill>
                  <a:srgbClr val="FF0000"/>
                </a:solidFill>
                <a:ea typeface="仿宋_GB2312" pitchFamily="49" charset="-122"/>
              </a:rPr>
              <a:t>new</a:t>
            </a:r>
            <a:r>
              <a:rPr lang="en-US" altLang="zh-CN" sz="2200" dirty="0" smtClean="0">
                <a:solidFill>
                  <a:srgbClr val="FF0000"/>
                </a:solidFill>
                <a:ea typeface="仿宋_GB2312" pitchFamily="49" charset="-122"/>
              </a:rPr>
              <a:t> </a:t>
            </a:r>
            <a:r>
              <a:rPr lang="en-US" altLang="zh-CN" sz="2200" dirty="0" err="1">
                <a:solidFill>
                  <a:srgbClr val="FF0000"/>
                </a:solidFill>
                <a:ea typeface="仿宋_GB2312" pitchFamily="49" charset="-122"/>
              </a:rPr>
              <a:t>GenListNode</a:t>
            </a:r>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&lt;Type&gt;;  </a:t>
            </a:r>
            <a:r>
              <a:rPr lang="en-US" altLang="zh-CN" sz="2200" b="1" dirty="0">
                <a:solidFill>
                  <a:srgbClr val="0000FF"/>
                </a:solidFill>
              </a:rPr>
              <a:t>//</a:t>
            </a:r>
            <a:r>
              <a:rPr lang="zh-CN" altLang="en-US" sz="2200" dirty="0">
                <a:solidFill>
                  <a:srgbClr val="0000FF"/>
                </a:solidFill>
                <a:ea typeface="隶书" pitchFamily="49" charset="-122"/>
              </a:rPr>
              <a:t>建子表结点</a:t>
            </a:r>
            <a:endParaRPr lang="en-US" altLang="zh-CN" sz="2200" b="1" dirty="0">
              <a:solidFill>
                <a:srgbClr val="0000FF"/>
              </a:solidFill>
              <a:ea typeface="仿宋_GB2312" pitchFamily="49" charset="-122"/>
            </a:endParaRPr>
          </a:p>
          <a:p>
            <a:pPr>
              <a:defRPr/>
            </a:pPr>
            <a:r>
              <a:rPr lang="en-US" altLang="zh-CN" sz="2200" dirty="0">
                <a:solidFill>
                  <a:srgbClr val="FF0000"/>
                </a:solidFill>
                <a:ea typeface="仿宋_GB2312" pitchFamily="49" charset="-122"/>
              </a:rPr>
              <a:t>         </a:t>
            </a:r>
            <a:r>
              <a:rPr lang="en-US" altLang="zh-CN" sz="2200" dirty="0" err="1">
                <a:solidFill>
                  <a:srgbClr val="FF0000"/>
                </a:solidFill>
                <a:ea typeface="仿宋_GB2312" pitchFamily="49" charset="-122"/>
              </a:rPr>
              <a:t>ls</a:t>
            </a:r>
            <a:r>
              <a:rPr lang="en-US" altLang="zh-CN" sz="2200" b="1" dirty="0">
                <a:solidFill>
                  <a:srgbClr val="FF0000"/>
                </a:solidFill>
                <a:ea typeface="仿宋_GB2312" pitchFamily="49" charset="-122"/>
              </a:rPr>
              <a:t>-&gt;</a:t>
            </a:r>
            <a:r>
              <a:rPr lang="en-US" altLang="zh-CN" sz="2200" dirty="0" err="1" smtClean="0">
                <a:solidFill>
                  <a:srgbClr val="FF0000"/>
                </a:solidFill>
                <a:ea typeface="仿宋_GB2312" pitchFamily="49" charset="-122"/>
              </a:rPr>
              <a:t>utype</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2</a:t>
            </a:r>
            <a:r>
              <a:rPr lang="en-US" altLang="zh-CN" sz="2200" b="1" dirty="0">
                <a:solidFill>
                  <a:srgbClr val="FF0000"/>
                </a:solidFill>
                <a:ea typeface="仿宋_GB2312" pitchFamily="49" charset="-122"/>
              </a:rPr>
              <a:t>;</a:t>
            </a:r>
          </a:p>
          <a:p>
            <a:pPr>
              <a:defRPr/>
            </a:pPr>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 if </a:t>
            </a:r>
            <a:r>
              <a:rPr lang="en-US" altLang="zh-CN" sz="2200" b="1" dirty="0" smtClean="0">
                <a:solidFill>
                  <a:srgbClr val="FF0000"/>
                </a:solidFill>
                <a:ea typeface="仿宋_GB2312" pitchFamily="49" charset="-122"/>
              </a:rPr>
              <a:t>(</a:t>
            </a:r>
            <a:r>
              <a:rPr lang="en-US" altLang="zh-CN" sz="2200" dirty="0" err="1" smtClean="0">
                <a:solidFill>
                  <a:srgbClr val="FF0000"/>
                </a:solidFill>
                <a:ea typeface="仿宋_GB2312" pitchFamily="49" charset="-122"/>
              </a:rPr>
              <a:t>isalpha</a:t>
            </a:r>
            <a:r>
              <a:rPr lang="en-US" altLang="zh-CN" sz="2200" b="1" dirty="0" smtClean="0">
                <a:solidFill>
                  <a:srgbClr val="FF0000"/>
                </a:solidFill>
                <a:ea typeface="仿宋_GB2312" pitchFamily="49" charset="-122"/>
              </a:rPr>
              <a:t>(</a:t>
            </a:r>
            <a:r>
              <a:rPr lang="en-US" altLang="zh-CN" sz="2200" dirty="0" err="1" smtClean="0">
                <a:solidFill>
                  <a:srgbClr val="FF0000"/>
                </a:solidFill>
                <a:ea typeface="仿宋_GB2312" pitchFamily="49" charset="-122"/>
              </a:rPr>
              <a:t>chr</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&amp;&amp;</a:t>
            </a:r>
            <a:r>
              <a:rPr lang="en-US" altLang="zh-CN" sz="2200" dirty="0">
                <a:solidFill>
                  <a:srgbClr val="FF0000"/>
                </a:solidFill>
                <a:ea typeface="仿宋_GB2312" pitchFamily="49" charset="-122"/>
              </a:rPr>
              <a:t> </a:t>
            </a:r>
            <a:r>
              <a:rPr lang="en-US" altLang="zh-CN" sz="2200" dirty="0" err="1">
                <a:solidFill>
                  <a:srgbClr val="FF0000"/>
                </a:solidFill>
                <a:ea typeface="仿宋_GB2312" pitchFamily="49" charset="-122"/>
              </a:rPr>
              <a:t>isupper</a:t>
            </a:r>
            <a:r>
              <a:rPr lang="en-US" altLang="zh-CN" sz="2200" b="1" dirty="0">
                <a:solidFill>
                  <a:srgbClr val="FF0000"/>
                </a:solidFill>
                <a:ea typeface="仿宋_GB2312" pitchFamily="49" charset="-122"/>
              </a:rPr>
              <a:t>(</a:t>
            </a:r>
            <a:r>
              <a:rPr lang="en-US" altLang="zh-CN" sz="2200" dirty="0" err="1">
                <a:solidFill>
                  <a:srgbClr val="FF0000"/>
                </a:solidFill>
                <a:ea typeface="仿宋_GB2312" pitchFamily="49" charset="-122"/>
              </a:rPr>
              <a:t>chr</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 </a:t>
            </a:r>
            <a:r>
              <a:rPr lang="en-US" altLang="zh-CN" sz="2200" b="1" dirty="0">
                <a:solidFill>
                  <a:srgbClr val="FF0000"/>
                </a:solidFill>
                <a:ea typeface="仿宋_GB2312" pitchFamily="49" charset="-122"/>
              </a:rPr>
              <a:t>{</a:t>
            </a:r>
            <a:r>
              <a:rPr lang="en-US" altLang="zh-CN" sz="2200" b="1" dirty="0">
                <a:solidFill>
                  <a:srgbClr val="0000FF"/>
                </a:solidFill>
                <a:ea typeface="仿宋_GB2312" pitchFamily="49" charset="-122"/>
              </a:rPr>
              <a:t>  </a:t>
            </a:r>
            <a:r>
              <a:rPr lang="en-US" altLang="zh-CN" sz="2200" b="1" dirty="0">
                <a:solidFill>
                  <a:srgbClr val="0000FF"/>
                </a:solidFill>
              </a:rPr>
              <a:t>//</a:t>
            </a:r>
            <a:r>
              <a:rPr lang="zh-CN" altLang="en-US" sz="2200" dirty="0">
                <a:solidFill>
                  <a:srgbClr val="0000FF"/>
                </a:solidFill>
                <a:ea typeface="隶书" pitchFamily="49" charset="-122"/>
              </a:rPr>
              <a:t>表名处理</a:t>
            </a:r>
            <a:endParaRPr lang="en-US" altLang="zh-CN" sz="2200" b="1" dirty="0">
              <a:solidFill>
                <a:srgbClr val="0000FF"/>
              </a:solidFill>
              <a:ea typeface="仿宋_GB2312" pitchFamily="49" charset="-122"/>
            </a:endParaRPr>
          </a:p>
          <a:p>
            <a:pPr>
              <a:defRPr/>
            </a:pPr>
            <a:r>
              <a:rPr lang="en-US" altLang="zh-CN" sz="2200" dirty="0">
                <a:solidFill>
                  <a:srgbClr val="FF0000"/>
                </a:solidFill>
                <a:ea typeface="仿宋_GB2312" pitchFamily="49" charset="-122"/>
              </a:rPr>
              <a:t>              </a:t>
            </a:r>
            <a:r>
              <a:rPr lang="en-US" altLang="zh-CN" sz="2200" b="1" dirty="0" err="1">
                <a:solidFill>
                  <a:srgbClr val="FF0000"/>
                </a:solidFill>
                <a:ea typeface="仿宋_GB2312" pitchFamily="49" charset="-122"/>
              </a:rPr>
              <a:t>int</a:t>
            </a:r>
            <a:r>
              <a:rPr lang="en-US" altLang="zh-CN" sz="2200" dirty="0">
                <a:solidFill>
                  <a:srgbClr val="FF0000"/>
                </a:solidFill>
                <a:ea typeface="仿宋_GB2312" pitchFamily="49" charset="-122"/>
              </a:rPr>
              <a:t> </a:t>
            </a:r>
            <a:r>
              <a:rPr lang="en-US" altLang="zh-CN" sz="2200" dirty="0" smtClean="0">
                <a:solidFill>
                  <a:srgbClr val="FF0000"/>
                </a:solidFill>
                <a:ea typeface="仿宋_GB2312" pitchFamily="49" charset="-122"/>
              </a:rPr>
              <a:t>n</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L1</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Length</a:t>
            </a:r>
            <a:r>
              <a:rPr lang="en-US" altLang="zh-CN" sz="2200" b="1" dirty="0" smtClean="0">
                <a:solidFill>
                  <a:srgbClr val="FF0000"/>
                </a:solidFill>
                <a:ea typeface="仿宋_GB2312" pitchFamily="49" charset="-122"/>
              </a:rPr>
              <a:t>( </a:t>
            </a:r>
            <a:r>
              <a:rPr lang="en-US" altLang="zh-CN" sz="2200" b="1" dirty="0">
                <a:solidFill>
                  <a:srgbClr val="FF0000"/>
                </a:solidFill>
                <a:ea typeface="仿宋_GB2312" pitchFamily="49" charset="-122"/>
              </a:rPr>
              <a:t>);</a:t>
            </a:r>
          </a:p>
          <a:p>
            <a:pPr>
              <a:defRPr/>
            </a:pPr>
            <a:r>
              <a:rPr lang="en-US" altLang="zh-CN" sz="2200" dirty="0">
                <a:solidFill>
                  <a:srgbClr val="FF0000"/>
                </a:solidFill>
                <a:ea typeface="仿宋_GB2312" pitchFamily="49" charset="-122"/>
              </a:rPr>
              <a:t>	 </a:t>
            </a:r>
            <a:r>
              <a:rPr lang="en-US" altLang="zh-CN" sz="2200" b="1" dirty="0" err="1">
                <a:solidFill>
                  <a:srgbClr val="FF0000"/>
                </a:solidFill>
                <a:ea typeface="仿宋_GB2312" pitchFamily="49" charset="-122"/>
              </a:rPr>
              <a:t>int</a:t>
            </a:r>
            <a:r>
              <a:rPr lang="en-US" altLang="zh-CN" sz="2200" dirty="0">
                <a:solidFill>
                  <a:srgbClr val="FF0000"/>
                </a:solidFill>
                <a:ea typeface="仿宋_GB2312" pitchFamily="49" charset="-122"/>
              </a:rPr>
              <a:t> </a:t>
            </a:r>
            <a:r>
              <a:rPr lang="en-US" altLang="zh-CN" sz="2200" dirty="0" smtClean="0">
                <a:solidFill>
                  <a:srgbClr val="FF0000"/>
                </a:solidFill>
                <a:ea typeface="仿宋_GB2312" pitchFamily="49" charset="-122"/>
              </a:rPr>
              <a:t>m</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L1</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Search</a:t>
            </a:r>
            <a:r>
              <a:rPr lang="en-US" altLang="zh-CN" sz="2200" b="1" dirty="0" smtClean="0">
                <a:solidFill>
                  <a:srgbClr val="FF0000"/>
                </a:solidFill>
                <a:ea typeface="仿宋_GB2312" pitchFamily="49" charset="-122"/>
              </a:rPr>
              <a:t>(</a:t>
            </a:r>
            <a:r>
              <a:rPr lang="en-US" altLang="zh-CN" sz="2200" dirty="0" err="1" smtClean="0">
                <a:solidFill>
                  <a:srgbClr val="FF0000"/>
                </a:solidFill>
                <a:ea typeface="仿宋_GB2312" pitchFamily="49" charset="-122"/>
              </a:rPr>
              <a:t>chr</a:t>
            </a:r>
            <a:r>
              <a:rPr lang="en-US" altLang="zh-CN" sz="2200" b="1" dirty="0" smtClean="0">
                <a:solidFill>
                  <a:srgbClr val="FF0000"/>
                </a:solidFill>
                <a:ea typeface="仿宋_GB2312" pitchFamily="49" charset="-122"/>
              </a:rPr>
              <a:t>);</a:t>
            </a:r>
            <a:endParaRPr lang="en-US" altLang="zh-CN" sz="2200" b="1" dirty="0">
              <a:solidFill>
                <a:srgbClr val="FF0000"/>
              </a:solidFill>
              <a:ea typeface="仿宋_GB2312" pitchFamily="49" charset="-122"/>
            </a:endParaRPr>
          </a:p>
          <a:p>
            <a:pPr>
              <a:defRPr/>
            </a:pPr>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if</a:t>
            </a:r>
            <a:r>
              <a:rPr lang="en-US" altLang="zh-CN" sz="2200" dirty="0">
                <a:solidFill>
                  <a:srgbClr val="FF0000"/>
                </a:solidFill>
                <a:ea typeface="仿宋_GB2312" pitchFamily="49" charset="-122"/>
              </a:rPr>
              <a:t> </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m</a:t>
            </a:r>
            <a:r>
              <a:rPr lang="en-US" altLang="zh-CN" sz="2200" b="1" dirty="0">
                <a:solidFill>
                  <a:srgbClr val="FF0000"/>
                </a:solidFill>
                <a:ea typeface="仿宋_GB2312" pitchFamily="49" charset="-122"/>
              </a:rPr>
              <a:t>!=</a:t>
            </a:r>
            <a:r>
              <a:rPr lang="en-US" altLang="zh-CN" sz="2200" dirty="0" smtClean="0">
                <a:solidFill>
                  <a:srgbClr val="FF0000"/>
                </a:solidFill>
                <a:ea typeface="仿宋_GB2312" pitchFamily="49" charset="-122"/>
              </a:rPr>
              <a:t>0</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 </a:t>
            </a:r>
            <a:r>
              <a:rPr lang="en-US" altLang="zh-CN" sz="2200" b="1" dirty="0">
                <a:solidFill>
                  <a:srgbClr val="FF0000"/>
                </a:solidFill>
                <a:ea typeface="仿宋_GB2312" pitchFamily="49" charset="-122"/>
              </a:rPr>
              <a:t>{  </a:t>
            </a:r>
            <a:r>
              <a:rPr lang="en-US" altLang="zh-CN" sz="2200" b="1" dirty="0">
                <a:solidFill>
                  <a:srgbClr val="0000FF"/>
                </a:solidFill>
              </a:rPr>
              <a:t>//</a:t>
            </a:r>
            <a:r>
              <a:rPr lang="zh-CN" altLang="en-US" sz="2200" dirty="0">
                <a:solidFill>
                  <a:srgbClr val="0000FF"/>
                </a:solidFill>
                <a:ea typeface="隶书" pitchFamily="49" charset="-122"/>
              </a:rPr>
              <a:t>该表已建立</a:t>
            </a:r>
            <a:endParaRPr lang="en-US" altLang="zh-CN" sz="2200" b="1" dirty="0">
              <a:solidFill>
                <a:srgbClr val="0000FF"/>
              </a:solidFill>
              <a:ea typeface="仿宋_GB2312" pitchFamily="49" charset="-122"/>
            </a:endParaRPr>
          </a:p>
          <a:p>
            <a:pPr>
              <a:defRPr/>
            </a:pPr>
            <a:r>
              <a:rPr lang="en-US" altLang="zh-CN" sz="2200" dirty="0">
                <a:solidFill>
                  <a:srgbClr val="FF0000"/>
                </a:solidFill>
                <a:ea typeface="仿宋_GB2312" pitchFamily="49" charset="-122"/>
              </a:rPr>
              <a:t>                   </a:t>
            </a:r>
            <a:r>
              <a:rPr lang="en-US" altLang="zh-CN" sz="2200" dirty="0" err="1">
                <a:solidFill>
                  <a:srgbClr val="FF0000"/>
                </a:solidFill>
                <a:ea typeface="仿宋_GB2312" pitchFamily="49" charset="-122"/>
              </a:rPr>
              <a:t>GenListNode</a:t>
            </a:r>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&lt;Type&gt;</a:t>
            </a:r>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a:t>
            </a:r>
            <a:r>
              <a:rPr lang="en-US" altLang="zh-CN" sz="2200" dirty="0" smtClean="0">
                <a:solidFill>
                  <a:srgbClr val="FF0000"/>
                </a:solidFill>
                <a:ea typeface="仿宋_GB2312" pitchFamily="49" charset="-122"/>
              </a:rPr>
              <a:t>p</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L2</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Locate</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m</a:t>
            </a:r>
            <a:r>
              <a:rPr lang="en-US" altLang="zh-CN" sz="2200" b="1" dirty="0" smtClean="0">
                <a:solidFill>
                  <a:srgbClr val="FF0000"/>
                </a:solidFill>
                <a:ea typeface="仿宋_GB2312" pitchFamily="49" charset="-122"/>
              </a:rPr>
              <a:t>);</a:t>
            </a:r>
            <a:r>
              <a:rPr lang="en-US" altLang="zh-CN" sz="2200" b="1" dirty="0" smtClean="0">
                <a:solidFill>
                  <a:schemeClr val="accent2"/>
                </a:solidFill>
              </a:rPr>
              <a:t>  </a:t>
            </a:r>
            <a:r>
              <a:rPr lang="en-US" altLang="zh-CN" sz="2200" b="1" dirty="0">
                <a:solidFill>
                  <a:srgbClr val="0000FF"/>
                </a:solidFill>
              </a:rPr>
              <a:t>//</a:t>
            </a:r>
            <a:r>
              <a:rPr lang="zh-CN" altLang="en-US" sz="2200" dirty="0">
                <a:solidFill>
                  <a:srgbClr val="0000FF"/>
                </a:solidFill>
                <a:ea typeface="隶书" pitchFamily="49" charset="-122"/>
              </a:rPr>
              <a:t>查子表地址</a:t>
            </a:r>
            <a:endParaRPr lang="en-US" altLang="zh-CN" sz="2200" b="1" dirty="0">
              <a:solidFill>
                <a:srgbClr val="0000FF"/>
              </a:solidFill>
              <a:ea typeface="仿宋_GB2312" pitchFamily="49" charset="-122"/>
            </a:endParaRPr>
          </a:p>
          <a:p>
            <a:pPr>
              <a:defRPr/>
            </a:pPr>
            <a:r>
              <a:rPr lang="en-US" altLang="zh-CN" sz="2200" dirty="0">
                <a:solidFill>
                  <a:srgbClr val="FF0000"/>
                </a:solidFill>
                <a:ea typeface="仿宋_GB2312" pitchFamily="49" charset="-122"/>
              </a:rPr>
              <a:t>                   p</a:t>
            </a:r>
            <a:r>
              <a:rPr lang="en-US" altLang="zh-CN" sz="2200" b="1" dirty="0">
                <a:solidFill>
                  <a:srgbClr val="FF0000"/>
                </a:solidFill>
                <a:ea typeface="仿宋_GB2312" pitchFamily="49" charset="-122"/>
              </a:rPr>
              <a:t>-&gt;</a:t>
            </a:r>
            <a:r>
              <a:rPr lang="en-US" altLang="zh-CN" sz="2200" dirty="0">
                <a:solidFill>
                  <a:srgbClr val="FF0000"/>
                </a:solidFill>
                <a:ea typeface="仿宋_GB2312" pitchFamily="49" charset="-122"/>
              </a:rPr>
              <a:t>ref</a:t>
            </a:r>
            <a:r>
              <a:rPr lang="en-US" altLang="zh-CN" sz="2200" b="1" dirty="0">
                <a:solidFill>
                  <a:srgbClr val="FF0000"/>
                </a:solidFill>
                <a:ea typeface="仿宋_GB2312" pitchFamily="49" charset="-122"/>
              </a:rPr>
              <a:t>++;  </a:t>
            </a:r>
            <a:r>
              <a:rPr lang="en-US" altLang="zh-CN" sz="2200" b="1" dirty="0">
                <a:solidFill>
                  <a:srgbClr val="0000FF"/>
                </a:solidFill>
              </a:rPr>
              <a:t>//</a:t>
            </a:r>
            <a:r>
              <a:rPr lang="zh-CN" altLang="en-US" sz="2200" dirty="0">
                <a:solidFill>
                  <a:srgbClr val="0000FF"/>
                </a:solidFill>
                <a:ea typeface="隶书" pitchFamily="49" charset="-122"/>
              </a:rPr>
              <a:t>表引用计数</a:t>
            </a:r>
            <a:r>
              <a:rPr lang="zh-CN" altLang="en-US" sz="2200" dirty="0" smtClean="0">
                <a:solidFill>
                  <a:srgbClr val="0000FF"/>
                </a:solidFill>
                <a:ea typeface="隶书" pitchFamily="49" charset="-122"/>
              </a:rPr>
              <a:t>加</a:t>
            </a:r>
            <a:r>
              <a:rPr lang="en-US" altLang="zh-CN" sz="2200" b="1" dirty="0" smtClean="0">
                <a:solidFill>
                  <a:srgbClr val="C00000"/>
                </a:solidFill>
                <a:ea typeface="隶书" pitchFamily="49" charset="-122"/>
              </a:rPr>
              <a:t>1</a:t>
            </a:r>
            <a:r>
              <a:rPr lang="en-US" altLang="zh-CN" sz="2200" dirty="0" smtClean="0">
                <a:solidFill>
                  <a:schemeClr val="accent2"/>
                </a:solidFill>
                <a:ea typeface="隶书" pitchFamily="49" charset="-122"/>
              </a:rPr>
              <a:t>  </a:t>
            </a:r>
            <a:r>
              <a:rPr lang="en-US" altLang="zh-CN" sz="2200" b="1" dirty="0">
                <a:solidFill>
                  <a:srgbClr val="FF0000"/>
                </a:solidFill>
                <a:ea typeface="仿宋_GB2312" pitchFamily="49" charset="-122"/>
              </a:rPr>
              <a:t>}</a:t>
            </a:r>
          </a:p>
          <a:p>
            <a:pPr>
              <a:defRPr/>
            </a:pPr>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else {  </a:t>
            </a:r>
            <a:r>
              <a:rPr lang="en-US" altLang="zh-CN" sz="2200" dirty="0" smtClean="0">
                <a:solidFill>
                  <a:srgbClr val="FF0000"/>
                </a:solidFill>
                <a:ea typeface="仿宋_GB2312" pitchFamily="49" charset="-122"/>
              </a:rPr>
              <a:t>L1</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Insert</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n</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a:t>
            </a:r>
            <a:r>
              <a:rPr lang="en-US" altLang="zh-CN" sz="2200" dirty="0" err="1" smtClean="0">
                <a:solidFill>
                  <a:srgbClr val="FF0000"/>
                </a:solidFill>
                <a:ea typeface="仿宋_GB2312" pitchFamily="49" charset="-122"/>
              </a:rPr>
              <a:t>chr</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  L2</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Insert</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n</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a:t>
            </a:r>
            <a:r>
              <a:rPr lang="en-US" altLang="zh-CN" sz="2200" dirty="0" err="1" smtClean="0">
                <a:solidFill>
                  <a:srgbClr val="FF0000"/>
                </a:solidFill>
                <a:ea typeface="仿宋_GB2312" pitchFamily="49" charset="-122"/>
              </a:rPr>
              <a:t>ls</a:t>
            </a:r>
            <a:r>
              <a:rPr lang="en-US" altLang="zh-CN" sz="2200" b="1" dirty="0" smtClean="0">
                <a:solidFill>
                  <a:srgbClr val="FF0000"/>
                </a:solidFill>
                <a:ea typeface="仿宋_GB2312" pitchFamily="49" charset="-122"/>
              </a:rPr>
              <a:t>);  </a:t>
            </a:r>
            <a:r>
              <a:rPr lang="en-US" altLang="zh-CN" sz="2200" b="1" dirty="0">
                <a:solidFill>
                  <a:srgbClr val="FF0000"/>
                </a:solidFill>
                <a:ea typeface="仿宋_GB2312" pitchFamily="49" charset="-122"/>
              </a:rPr>
              <a:t>}</a:t>
            </a:r>
            <a:r>
              <a:rPr lang="en-US" altLang="zh-CN" sz="2200" b="1" dirty="0">
                <a:solidFill>
                  <a:schemeClr val="accent2"/>
                </a:solidFill>
              </a:rPr>
              <a:t>  </a:t>
            </a:r>
            <a:r>
              <a:rPr lang="en-US" altLang="zh-CN" sz="2200" b="1" dirty="0">
                <a:solidFill>
                  <a:srgbClr val="0000FF"/>
                </a:solidFill>
              </a:rPr>
              <a:t>//</a:t>
            </a:r>
            <a:r>
              <a:rPr lang="zh-CN" altLang="en-US" sz="2200" dirty="0">
                <a:solidFill>
                  <a:srgbClr val="0000FF"/>
                </a:solidFill>
                <a:ea typeface="隶书" pitchFamily="49" charset="-122"/>
              </a:rPr>
              <a:t>保存表名及地址</a:t>
            </a:r>
            <a:endParaRPr lang="zh-CN" altLang="en-US" sz="2200" b="1" dirty="0">
              <a:solidFill>
                <a:srgbClr val="0000FF"/>
              </a:solidFill>
              <a:ea typeface="仿宋_GB2312" pitchFamily="49" charset="-122"/>
            </a:endParaRPr>
          </a:p>
        </p:txBody>
      </p:sp>
    </p:spTree>
  </p:cSld>
  <p:clrMapOvr>
    <a:masterClrMapping/>
  </p:clrMapOvr>
  <p:transition>
    <p:strips dir="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58053" y="352145"/>
            <a:ext cx="8229600" cy="6186487"/>
          </a:xfrm>
          <a:prstGeom prst="rect">
            <a:avLst/>
          </a:prstGeom>
          <a:noFill/>
          <a:ln w="9525">
            <a:noFill/>
            <a:miter lim="800000"/>
            <a:headEnd/>
            <a:tailEnd/>
          </a:ln>
        </p:spPr>
        <p:txBody>
          <a:bodyPr>
            <a:spAutoFit/>
          </a:bodyPr>
          <a:lstStyle/>
          <a:p>
            <a:r>
              <a:rPr lang="en-US" altLang="zh-CN" sz="2200" b="1" dirty="0">
                <a:solidFill>
                  <a:srgbClr val="FF0000"/>
                </a:solidFill>
                <a:ea typeface="仿宋_GB2312" pitchFamily="49" charset="-122"/>
              </a:rPr>
              <a:t>               </a:t>
            </a:r>
            <a:r>
              <a:rPr lang="en-US" altLang="zh-CN" sz="2200" dirty="0" smtClean="0">
                <a:solidFill>
                  <a:srgbClr val="FF0000"/>
                </a:solidFill>
                <a:ea typeface="仿宋_GB2312" pitchFamily="49" charset="-122"/>
              </a:rPr>
              <a:t>in</a:t>
            </a:r>
            <a:r>
              <a:rPr lang="en-US" altLang="zh-CN" sz="2200" b="1" dirty="0" smtClean="0">
                <a:solidFill>
                  <a:srgbClr val="FF0000"/>
                </a:solidFill>
                <a:ea typeface="仿宋_GB2312" pitchFamily="49" charset="-122"/>
              </a:rPr>
              <a:t>&gt;&gt;</a:t>
            </a:r>
            <a:r>
              <a:rPr lang="en-US" altLang="zh-CN" sz="2200" dirty="0" err="1" smtClean="0">
                <a:solidFill>
                  <a:srgbClr val="FF0000"/>
                </a:solidFill>
                <a:ea typeface="仿宋_GB2312" pitchFamily="49" charset="-122"/>
              </a:rPr>
              <a:t>chr</a:t>
            </a:r>
            <a:r>
              <a:rPr lang="en-US" altLang="zh-CN" sz="2200" b="1" dirty="0">
                <a:solidFill>
                  <a:srgbClr val="FF0000"/>
                </a:solidFill>
                <a:ea typeface="仿宋_GB2312" pitchFamily="49" charset="-122"/>
              </a:rPr>
              <a:t>;</a:t>
            </a:r>
          </a:p>
          <a:p>
            <a:r>
              <a:rPr lang="en-US" altLang="zh-CN" sz="2200" b="1" dirty="0">
                <a:solidFill>
                  <a:srgbClr val="FF0000"/>
                </a:solidFill>
                <a:ea typeface="仿宋_GB2312" pitchFamily="49" charset="-122"/>
              </a:rPr>
              <a:t>               if </a:t>
            </a:r>
            <a:r>
              <a:rPr lang="en-US" altLang="zh-CN" sz="2200" b="1" dirty="0" smtClean="0">
                <a:solidFill>
                  <a:srgbClr val="FF0000"/>
                </a:solidFill>
                <a:ea typeface="仿宋_GB2312" pitchFamily="49" charset="-122"/>
              </a:rPr>
              <a:t>(</a:t>
            </a:r>
            <a:r>
              <a:rPr lang="en-US" altLang="zh-CN" sz="2200" dirty="0" err="1" smtClean="0">
                <a:solidFill>
                  <a:srgbClr val="FF0000"/>
                </a:solidFill>
                <a:ea typeface="仿宋_GB2312" pitchFamily="49" charset="-122"/>
              </a:rPr>
              <a:t>chr</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  </a:t>
            </a:r>
            <a:r>
              <a:rPr lang="en-US" altLang="zh-CN" sz="2200" b="1" dirty="0" err="1" smtClean="0">
                <a:solidFill>
                  <a:srgbClr val="FF0000"/>
                </a:solidFill>
                <a:ea typeface="仿宋_GB2312" pitchFamily="49" charset="-122"/>
              </a:rPr>
              <a:t>eixt</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1</a:t>
            </a:r>
            <a:r>
              <a:rPr lang="en-US" altLang="zh-CN" sz="2200" b="1" dirty="0">
                <a:solidFill>
                  <a:srgbClr val="FF0000"/>
                </a:solidFill>
                <a:ea typeface="仿宋_GB2312" pitchFamily="49" charset="-122"/>
              </a:rPr>
              <a:t>);  </a:t>
            </a:r>
            <a:r>
              <a:rPr lang="en-US" altLang="zh-CN" sz="2200" b="1" dirty="0">
                <a:solidFill>
                  <a:srgbClr val="0000FF"/>
                </a:solidFill>
              </a:rPr>
              <a:t>//</a:t>
            </a:r>
            <a:r>
              <a:rPr lang="zh-CN" altLang="en-US" sz="2200" dirty="0">
                <a:solidFill>
                  <a:srgbClr val="0000FF"/>
                </a:solidFill>
                <a:ea typeface="隶书" pitchFamily="49" charset="-122"/>
              </a:rPr>
              <a:t>表名后必跟</a:t>
            </a:r>
            <a:r>
              <a:rPr lang="en-US" altLang="zh-CN" sz="2200" b="1" dirty="0">
                <a:solidFill>
                  <a:srgbClr val="C00000"/>
                </a:solidFill>
                <a:ea typeface="隶书" pitchFamily="49" charset="-122"/>
              </a:rPr>
              <a:t>‘(’</a:t>
            </a:r>
            <a:endParaRPr lang="en-US" altLang="zh-CN" sz="2200" b="1" dirty="0">
              <a:solidFill>
                <a:srgbClr val="C00000"/>
              </a:solidFill>
              <a:ea typeface="仿宋_GB2312" pitchFamily="49" charset="-122"/>
            </a:endParaRPr>
          </a:p>
          <a:p>
            <a:r>
              <a:rPr lang="en-US" altLang="zh-CN" sz="2200" b="1" dirty="0">
                <a:solidFill>
                  <a:srgbClr val="FF0000"/>
                </a:solidFill>
                <a:ea typeface="仿宋_GB2312" pitchFamily="49" charset="-122"/>
              </a:rPr>
              <a:t>         }</a:t>
            </a:r>
          </a:p>
          <a:p>
            <a:r>
              <a:rPr lang="en-US" altLang="zh-CN" sz="2200" b="1" dirty="0">
                <a:solidFill>
                  <a:srgbClr val="FF0000"/>
                </a:solidFill>
                <a:ea typeface="仿宋_GB2312" pitchFamily="49" charset="-122"/>
              </a:rPr>
              <a:t>         </a:t>
            </a:r>
            <a:r>
              <a:rPr lang="en-US" altLang="zh-CN" sz="2200" dirty="0" err="1">
                <a:solidFill>
                  <a:srgbClr val="FF0000"/>
                </a:solidFill>
                <a:ea typeface="仿宋_GB2312" pitchFamily="49" charset="-122"/>
              </a:rPr>
              <a:t>ls</a:t>
            </a:r>
            <a:r>
              <a:rPr lang="en-US" altLang="zh-CN" sz="2200" b="1" dirty="0">
                <a:solidFill>
                  <a:srgbClr val="FF0000"/>
                </a:solidFill>
                <a:ea typeface="仿宋_GB2312" pitchFamily="49" charset="-122"/>
              </a:rPr>
              <a:t>-&gt;</a:t>
            </a:r>
            <a:r>
              <a:rPr lang="en-US" altLang="zh-CN" sz="2200" dirty="0" err="1" smtClean="0">
                <a:solidFill>
                  <a:srgbClr val="FF0000"/>
                </a:solidFill>
                <a:ea typeface="仿宋_GB2312" pitchFamily="49" charset="-122"/>
              </a:rPr>
              <a:t>info</a:t>
            </a:r>
            <a:r>
              <a:rPr lang="en-US" altLang="zh-CN" sz="2200" b="1" dirty="0" err="1" smtClean="0">
                <a:solidFill>
                  <a:srgbClr val="FF0000"/>
                </a:solidFill>
                <a:ea typeface="仿宋_GB2312" pitchFamily="49" charset="-122"/>
              </a:rPr>
              <a:t>.</a:t>
            </a:r>
            <a:r>
              <a:rPr lang="en-US" altLang="zh-CN" sz="2200" dirty="0" err="1" smtClean="0">
                <a:solidFill>
                  <a:srgbClr val="FF0000"/>
                </a:solidFill>
                <a:ea typeface="仿宋_GB2312" pitchFamily="49" charset="-122"/>
              </a:rPr>
              <a:t>hlink</a:t>
            </a:r>
            <a:r>
              <a:rPr lang="en-US" altLang="zh-CN" sz="2200" b="1" dirty="0" smtClean="0">
                <a:solidFill>
                  <a:srgbClr val="FF0000"/>
                </a:solidFill>
                <a:ea typeface="仿宋_GB2312" pitchFamily="49" charset="-122"/>
              </a:rPr>
              <a:t>=new</a:t>
            </a:r>
            <a:r>
              <a:rPr lang="en-US" altLang="zh-CN" sz="2200" dirty="0" smtClean="0">
                <a:solidFill>
                  <a:srgbClr val="FF0000"/>
                </a:solidFill>
                <a:ea typeface="仿宋_GB2312" pitchFamily="49" charset="-122"/>
              </a:rPr>
              <a:t> </a:t>
            </a:r>
            <a:r>
              <a:rPr lang="en-US" altLang="zh-CN" sz="2200" dirty="0" err="1">
                <a:solidFill>
                  <a:srgbClr val="FF0000"/>
                </a:solidFill>
                <a:ea typeface="仿宋_GB2312" pitchFamily="49" charset="-122"/>
              </a:rPr>
              <a:t>GenListNode</a:t>
            </a:r>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&lt;Type&gt;;  </a:t>
            </a:r>
            <a:r>
              <a:rPr lang="en-US" altLang="zh-CN" sz="2200" b="1" dirty="0">
                <a:solidFill>
                  <a:srgbClr val="0000FF"/>
                </a:solidFill>
              </a:rPr>
              <a:t>//</a:t>
            </a:r>
            <a:r>
              <a:rPr lang="zh-CN" altLang="en-US" sz="2200" dirty="0">
                <a:solidFill>
                  <a:srgbClr val="0000FF"/>
                </a:solidFill>
                <a:ea typeface="隶书" pitchFamily="49" charset="-122"/>
              </a:rPr>
              <a:t>建附加头结点</a:t>
            </a:r>
            <a:endParaRPr lang="en-US" altLang="zh-CN" sz="2200" b="1" dirty="0">
              <a:solidFill>
                <a:srgbClr val="0000FF"/>
              </a:solidFill>
              <a:ea typeface="仿宋_GB2312" pitchFamily="49" charset="-122"/>
            </a:endParaRPr>
          </a:p>
          <a:p>
            <a:r>
              <a:rPr lang="en-US" altLang="zh-CN" sz="2200" dirty="0">
                <a:solidFill>
                  <a:srgbClr val="FF0000"/>
                </a:solidFill>
                <a:ea typeface="仿宋_GB2312" pitchFamily="49" charset="-122"/>
              </a:rPr>
              <a:t>         </a:t>
            </a:r>
            <a:r>
              <a:rPr lang="en-US" altLang="zh-CN" sz="2200" dirty="0" err="1">
                <a:solidFill>
                  <a:srgbClr val="FF0000"/>
                </a:solidFill>
                <a:ea typeface="仿宋_GB2312" pitchFamily="49" charset="-122"/>
              </a:rPr>
              <a:t>ls</a:t>
            </a:r>
            <a:r>
              <a:rPr lang="en-US" altLang="zh-CN" sz="2200" b="1" dirty="0">
                <a:solidFill>
                  <a:srgbClr val="FF0000"/>
                </a:solidFill>
                <a:ea typeface="仿宋_GB2312" pitchFamily="49" charset="-122"/>
              </a:rPr>
              <a:t>-&gt;</a:t>
            </a:r>
            <a:r>
              <a:rPr lang="en-US" altLang="zh-CN" sz="2200" dirty="0" err="1">
                <a:solidFill>
                  <a:srgbClr val="FF0000"/>
                </a:solidFill>
                <a:ea typeface="仿宋_GB2312" pitchFamily="49" charset="-122"/>
              </a:rPr>
              <a:t>info</a:t>
            </a:r>
            <a:r>
              <a:rPr lang="en-US" altLang="zh-CN" sz="2200" b="1" dirty="0" err="1">
                <a:solidFill>
                  <a:srgbClr val="FF0000"/>
                </a:solidFill>
                <a:ea typeface="仿宋_GB2312" pitchFamily="49" charset="-122"/>
              </a:rPr>
              <a:t>.</a:t>
            </a:r>
            <a:r>
              <a:rPr lang="en-US" altLang="zh-CN" sz="2200" dirty="0" err="1">
                <a:solidFill>
                  <a:srgbClr val="FF0000"/>
                </a:solidFill>
                <a:ea typeface="仿宋_GB2312" pitchFamily="49" charset="-122"/>
              </a:rPr>
              <a:t>hlink</a:t>
            </a:r>
            <a:r>
              <a:rPr lang="en-US" altLang="zh-CN" sz="2200" b="1" dirty="0">
                <a:solidFill>
                  <a:srgbClr val="FF0000"/>
                </a:solidFill>
                <a:ea typeface="仿宋_GB2312" pitchFamily="49" charset="-122"/>
              </a:rPr>
              <a:t>-&gt;</a:t>
            </a:r>
            <a:r>
              <a:rPr lang="en-US" altLang="zh-CN" sz="2200" dirty="0" err="1" smtClean="0">
                <a:solidFill>
                  <a:srgbClr val="FF0000"/>
                </a:solidFill>
                <a:ea typeface="仿宋_GB2312" pitchFamily="49" charset="-122"/>
              </a:rPr>
              <a:t>utype</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0</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a:t>
            </a:r>
            <a:r>
              <a:rPr lang="en-US" altLang="zh-CN" sz="2200" dirty="0" err="1">
                <a:solidFill>
                  <a:srgbClr val="FF0000"/>
                </a:solidFill>
                <a:ea typeface="仿宋_GB2312" pitchFamily="49" charset="-122"/>
              </a:rPr>
              <a:t>ls</a:t>
            </a:r>
            <a:r>
              <a:rPr lang="en-US" altLang="zh-CN" sz="2200" b="1" dirty="0">
                <a:solidFill>
                  <a:srgbClr val="FF0000"/>
                </a:solidFill>
                <a:ea typeface="仿宋_GB2312" pitchFamily="49" charset="-122"/>
              </a:rPr>
              <a:t>-&gt;</a:t>
            </a:r>
            <a:r>
              <a:rPr lang="en-US" altLang="zh-CN" sz="2200" dirty="0" err="1">
                <a:solidFill>
                  <a:srgbClr val="FF0000"/>
                </a:solidFill>
                <a:ea typeface="仿宋_GB2312" pitchFamily="49" charset="-122"/>
              </a:rPr>
              <a:t>info</a:t>
            </a:r>
            <a:r>
              <a:rPr lang="en-US" altLang="zh-CN" sz="2200" b="1" dirty="0" err="1">
                <a:solidFill>
                  <a:srgbClr val="FF0000"/>
                </a:solidFill>
                <a:ea typeface="仿宋_GB2312" pitchFamily="49" charset="-122"/>
              </a:rPr>
              <a:t>.</a:t>
            </a:r>
            <a:r>
              <a:rPr lang="en-US" altLang="zh-CN" sz="2200" dirty="0" err="1">
                <a:solidFill>
                  <a:srgbClr val="FF0000"/>
                </a:solidFill>
                <a:ea typeface="仿宋_GB2312" pitchFamily="49" charset="-122"/>
              </a:rPr>
              <a:t>hlink</a:t>
            </a:r>
            <a:r>
              <a:rPr lang="en-US" altLang="zh-CN" sz="2200" b="1" dirty="0">
                <a:solidFill>
                  <a:srgbClr val="FF0000"/>
                </a:solidFill>
                <a:ea typeface="仿宋_GB2312" pitchFamily="49" charset="-122"/>
              </a:rPr>
              <a:t>-&gt;</a:t>
            </a:r>
            <a:r>
              <a:rPr lang="en-US" altLang="zh-CN" sz="2200" dirty="0" smtClean="0">
                <a:solidFill>
                  <a:srgbClr val="FF0000"/>
                </a:solidFill>
                <a:ea typeface="仿宋_GB2312" pitchFamily="49" charset="-122"/>
              </a:rPr>
              <a:t>ref</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1</a:t>
            </a:r>
            <a:r>
              <a:rPr lang="en-US" altLang="zh-CN" sz="2200" b="1" dirty="0">
                <a:solidFill>
                  <a:srgbClr val="FF0000"/>
                </a:solidFill>
                <a:ea typeface="仿宋_GB2312" pitchFamily="49" charset="-122"/>
              </a:rPr>
              <a:t>;</a:t>
            </a:r>
          </a:p>
          <a:p>
            <a:r>
              <a:rPr lang="en-US" altLang="zh-CN" sz="2200" dirty="0">
                <a:solidFill>
                  <a:srgbClr val="FF0000"/>
                </a:solidFill>
                <a:ea typeface="仿宋_GB2312" pitchFamily="49" charset="-122"/>
              </a:rPr>
              <a:t>         </a:t>
            </a:r>
            <a:r>
              <a:rPr lang="en-US" altLang="zh-CN" sz="2200" dirty="0" err="1" smtClean="0">
                <a:solidFill>
                  <a:srgbClr val="FF0000"/>
                </a:solidFill>
                <a:ea typeface="仿宋_GB2312" pitchFamily="49" charset="-122"/>
              </a:rPr>
              <a:t>CreateList</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in</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a:t>
            </a:r>
            <a:r>
              <a:rPr lang="en-US" altLang="zh-CN" sz="2200" dirty="0" err="1">
                <a:solidFill>
                  <a:srgbClr val="FF0000"/>
                </a:solidFill>
                <a:ea typeface="仿宋_GB2312" pitchFamily="49" charset="-122"/>
              </a:rPr>
              <a:t>ls</a:t>
            </a:r>
            <a:r>
              <a:rPr lang="en-US" altLang="zh-CN" sz="2200" b="1" dirty="0">
                <a:solidFill>
                  <a:srgbClr val="FF0000"/>
                </a:solidFill>
                <a:ea typeface="仿宋_GB2312" pitchFamily="49" charset="-122"/>
              </a:rPr>
              <a:t>-&gt;</a:t>
            </a:r>
            <a:r>
              <a:rPr lang="en-US" altLang="zh-CN" sz="2200" dirty="0" err="1">
                <a:solidFill>
                  <a:srgbClr val="FF0000"/>
                </a:solidFill>
                <a:ea typeface="仿宋_GB2312" pitchFamily="49" charset="-122"/>
              </a:rPr>
              <a:t>info</a:t>
            </a:r>
            <a:r>
              <a:rPr lang="en-US" altLang="zh-CN" sz="2200" b="1" dirty="0" err="1">
                <a:solidFill>
                  <a:srgbClr val="FF0000"/>
                </a:solidFill>
                <a:ea typeface="仿宋_GB2312" pitchFamily="49" charset="-122"/>
              </a:rPr>
              <a:t>.</a:t>
            </a:r>
            <a:r>
              <a:rPr lang="en-US" altLang="zh-CN" sz="2200" dirty="0" err="1">
                <a:solidFill>
                  <a:srgbClr val="FF0000"/>
                </a:solidFill>
                <a:ea typeface="仿宋_GB2312" pitchFamily="49" charset="-122"/>
              </a:rPr>
              <a:t>hlink</a:t>
            </a:r>
            <a:r>
              <a:rPr lang="en-US" altLang="zh-CN" sz="2200" b="1" dirty="0">
                <a:solidFill>
                  <a:srgbClr val="FF0000"/>
                </a:solidFill>
                <a:ea typeface="仿宋_GB2312" pitchFamily="49" charset="-122"/>
              </a:rPr>
              <a:t>-&gt;</a:t>
            </a:r>
            <a:r>
              <a:rPr lang="en-US" altLang="zh-CN" sz="2200" dirty="0" err="1">
                <a:solidFill>
                  <a:srgbClr val="FF0000"/>
                </a:solidFill>
                <a:ea typeface="仿宋_GB2312" pitchFamily="49" charset="-122"/>
              </a:rPr>
              <a:t>tlink</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L1</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a:t>
            </a:r>
            <a:r>
              <a:rPr lang="en-US" altLang="zh-CN" sz="2200" dirty="0" smtClean="0">
                <a:solidFill>
                  <a:srgbClr val="FF0000"/>
                </a:solidFill>
                <a:ea typeface="仿宋_GB2312" pitchFamily="49" charset="-122"/>
              </a:rPr>
              <a:t>L2</a:t>
            </a:r>
            <a:r>
              <a:rPr lang="en-US" altLang="zh-CN" sz="2200" b="1" dirty="0" smtClean="0">
                <a:solidFill>
                  <a:srgbClr val="FF0000"/>
                </a:solidFill>
                <a:ea typeface="仿宋_GB2312" pitchFamily="49" charset="-122"/>
              </a:rPr>
              <a:t>);</a:t>
            </a:r>
            <a:r>
              <a:rPr lang="en-US" altLang="zh-CN" sz="2200" b="1" dirty="0" smtClean="0">
                <a:solidFill>
                  <a:schemeClr val="accent2"/>
                </a:solidFill>
              </a:rPr>
              <a:t>  </a:t>
            </a:r>
            <a:r>
              <a:rPr lang="en-US" altLang="zh-CN" sz="2200" b="1" dirty="0">
                <a:solidFill>
                  <a:srgbClr val="0000FF"/>
                </a:solidFill>
              </a:rPr>
              <a:t>//</a:t>
            </a:r>
            <a:r>
              <a:rPr lang="zh-CN" altLang="en-US" sz="2200" dirty="0">
                <a:solidFill>
                  <a:srgbClr val="0000FF"/>
                </a:solidFill>
                <a:ea typeface="隶书" pitchFamily="49" charset="-122"/>
              </a:rPr>
              <a:t>递归建子表</a:t>
            </a:r>
            <a:endParaRPr lang="en-US" altLang="zh-CN" sz="2200" b="1" dirty="0">
              <a:solidFill>
                <a:srgbClr val="0000FF"/>
              </a:solidFill>
              <a:ea typeface="仿宋_GB2312" pitchFamily="49" charset="-122"/>
            </a:endParaRPr>
          </a:p>
          <a:p>
            <a:r>
              <a:rPr lang="en-US" altLang="zh-CN" sz="2200" dirty="0">
                <a:solidFill>
                  <a:srgbClr val="FF0000"/>
                </a:solidFill>
                <a:ea typeface="仿宋_GB2312" pitchFamily="49" charset="-122"/>
              </a:rPr>
              <a:t>         </a:t>
            </a:r>
            <a:r>
              <a:rPr lang="en-US" altLang="zh-CN" sz="2200" dirty="0" err="1" smtClean="0">
                <a:solidFill>
                  <a:srgbClr val="FF0000"/>
                </a:solidFill>
                <a:ea typeface="仿宋_GB2312" pitchFamily="49" charset="-122"/>
              </a:rPr>
              <a:t>CreateList</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in</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a:t>
            </a:r>
            <a:r>
              <a:rPr lang="en-US" altLang="zh-CN" sz="2200" dirty="0" err="1">
                <a:solidFill>
                  <a:srgbClr val="FF0000"/>
                </a:solidFill>
                <a:ea typeface="仿宋_GB2312" pitchFamily="49" charset="-122"/>
              </a:rPr>
              <a:t>ls</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L1</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a:t>
            </a:r>
            <a:r>
              <a:rPr lang="en-US" altLang="zh-CN" sz="2200" dirty="0" smtClean="0">
                <a:solidFill>
                  <a:srgbClr val="FF0000"/>
                </a:solidFill>
                <a:ea typeface="仿宋_GB2312" pitchFamily="49" charset="-122"/>
              </a:rPr>
              <a:t>L2</a:t>
            </a:r>
            <a:r>
              <a:rPr lang="en-US" altLang="zh-CN" sz="2200" b="1" dirty="0" smtClean="0">
                <a:solidFill>
                  <a:srgbClr val="FF0000"/>
                </a:solidFill>
                <a:ea typeface="仿宋_GB2312" pitchFamily="49" charset="-122"/>
              </a:rPr>
              <a:t>);  </a:t>
            </a:r>
            <a:r>
              <a:rPr lang="en-US" altLang="zh-CN" sz="2200" b="1" dirty="0">
                <a:solidFill>
                  <a:srgbClr val="0000FF"/>
                </a:solidFill>
              </a:rPr>
              <a:t>//</a:t>
            </a:r>
            <a:r>
              <a:rPr lang="zh-CN" altLang="en-US" sz="2200" dirty="0">
                <a:solidFill>
                  <a:srgbClr val="0000FF"/>
                </a:solidFill>
                <a:ea typeface="隶书" pitchFamily="49" charset="-122"/>
              </a:rPr>
              <a:t>递归建后继表</a:t>
            </a:r>
            <a:endParaRPr lang="en-US" altLang="zh-CN" sz="2200" b="1" dirty="0">
              <a:solidFill>
                <a:srgbClr val="0000FF"/>
              </a:solidFill>
              <a:ea typeface="仿宋_GB2312" pitchFamily="49" charset="-122"/>
            </a:endParaRPr>
          </a:p>
          <a:p>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a:t>
            </a:r>
          </a:p>
          <a:p>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else if </a:t>
            </a:r>
            <a:r>
              <a:rPr lang="en-US" altLang="zh-CN" sz="2200" b="1" dirty="0" smtClean="0">
                <a:solidFill>
                  <a:srgbClr val="FF0000"/>
                </a:solidFill>
                <a:ea typeface="仿宋_GB2312" pitchFamily="49" charset="-122"/>
              </a:rPr>
              <a:t>(</a:t>
            </a:r>
            <a:r>
              <a:rPr lang="en-US" altLang="zh-CN" sz="2200" dirty="0" err="1" smtClean="0">
                <a:solidFill>
                  <a:srgbClr val="FF0000"/>
                </a:solidFill>
                <a:ea typeface="仿宋_GB2312" pitchFamily="49" charset="-122"/>
              </a:rPr>
              <a:t>isalpha</a:t>
            </a:r>
            <a:r>
              <a:rPr lang="en-US" altLang="zh-CN" sz="2200" b="1" dirty="0" smtClean="0">
                <a:solidFill>
                  <a:srgbClr val="FF0000"/>
                </a:solidFill>
                <a:ea typeface="仿宋_GB2312" pitchFamily="49" charset="-122"/>
              </a:rPr>
              <a:t>(</a:t>
            </a:r>
            <a:r>
              <a:rPr lang="en-US" altLang="zh-CN" sz="2200" dirty="0" err="1" smtClean="0">
                <a:solidFill>
                  <a:srgbClr val="FF0000"/>
                </a:solidFill>
                <a:ea typeface="仿宋_GB2312" pitchFamily="49" charset="-122"/>
              </a:rPr>
              <a:t>chr</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&amp;&amp;</a:t>
            </a:r>
            <a:r>
              <a:rPr lang="en-US" altLang="zh-CN" sz="2200" dirty="0">
                <a:solidFill>
                  <a:srgbClr val="FF0000"/>
                </a:solidFill>
                <a:ea typeface="仿宋_GB2312" pitchFamily="49" charset="-122"/>
              </a:rPr>
              <a:t> </a:t>
            </a:r>
            <a:r>
              <a:rPr lang="en-US" altLang="zh-CN" sz="2200" dirty="0" err="1">
                <a:solidFill>
                  <a:srgbClr val="FF0000"/>
                </a:solidFill>
                <a:ea typeface="仿宋_GB2312" pitchFamily="49" charset="-122"/>
              </a:rPr>
              <a:t>islower</a:t>
            </a:r>
            <a:r>
              <a:rPr lang="en-US" altLang="zh-CN" sz="2200" b="1" dirty="0">
                <a:solidFill>
                  <a:srgbClr val="FF0000"/>
                </a:solidFill>
                <a:ea typeface="仿宋_GB2312" pitchFamily="49" charset="-122"/>
              </a:rPr>
              <a:t>(</a:t>
            </a:r>
            <a:r>
              <a:rPr lang="en-US" altLang="zh-CN" sz="2200" dirty="0" err="1">
                <a:solidFill>
                  <a:srgbClr val="FF0000"/>
                </a:solidFill>
                <a:ea typeface="仿宋_GB2312" pitchFamily="49" charset="-122"/>
              </a:rPr>
              <a:t>chr</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 </a:t>
            </a:r>
            <a:r>
              <a:rPr lang="en-US" altLang="zh-CN" sz="2200" b="1" dirty="0">
                <a:solidFill>
                  <a:srgbClr val="FF0000"/>
                </a:solidFill>
                <a:ea typeface="仿宋_GB2312" pitchFamily="49" charset="-122"/>
              </a:rPr>
              <a:t>{  </a:t>
            </a:r>
            <a:r>
              <a:rPr lang="en-US" altLang="zh-CN" sz="2200" b="1" dirty="0">
                <a:solidFill>
                  <a:srgbClr val="0000FF"/>
                </a:solidFill>
              </a:rPr>
              <a:t>//</a:t>
            </a:r>
            <a:r>
              <a:rPr lang="zh-CN" altLang="en-US" sz="2200" dirty="0">
                <a:solidFill>
                  <a:srgbClr val="0000FF"/>
                </a:solidFill>
                <a:ea typeface="隶书" pitchFamily="49" charset="-122"/>
              </a:rPr>
              <a:t>建原子结点</a:t>
            </a:r>
            <a:endParaRPr lang="en-US" altLang="zh-CN" sz="2200" b="1" dirty="0">
              <a:solidFill>
                <a:srgbClr val="0000FF"/>
              </a:solidFill>
              <a:ea typeface="仿宋_GB2312" pitchFamily="49" charset="-122"/>
            </a:endParaRPr>
          </a:p>
          <a:p>
            <a:r>
              <a:rPr lang="en-US" altLang="zh-CN" sz="2200" dirty="0">
                <a:solidFill>
                  <a:srgbClr val="FF0000"/>
                </a:solidFill>
                <a:ea typeface="仿宋_GB2312" pitchFamily="49" charset="-122"/>
              </a:rPr>
              <a:t>          </a:t>
            </a:r>
            <a:r>
              <a:rPr lang="en-US" altLang="zh-CN" sz="2200" dirty="0" err="1" smtClean="0">
                <a:solidFill>
                  <a:srgbClr val="FF0000"/>
                </a:solidFill>
                <a:ea typeface="仿宋_GB2312" pitchFamily="49" charset="-122"/>
              </a:rPr>
              <a:t>ls</a:t>
            </a:r>
            <a:r>
              <a:rPr lang="en-US" altLang="zh-CN" sz="2200" b="1" dirty="0" smtClean="0">
                <a:solidFill>
                  <a:srgbClr val="FF0000"/>
                </a:solidFill>
                <a:ea typeface="仿宋_GB2312" pitchFamily="49" charset="-122"/>
              </a:rPr>
              <a:t>=new</a:t>
            </a:r>
            <a:r>
              <a:rPr lang="en-US" altLang="zh-CN" sz="2200" dirty="0" smtClean="0">
                <a:solidFill>
                  <a:srgbClr val="FF0000"/>
                </a:solidFill>
                <a:ea typeface="仿宋_GB2312" pitchFamily="49" charset="-122"/>
              </a:rPr>
              <a:t> </a:t>
            </a:r>
            <a:r>
              <a:rPr lang="en-US" altLang="zh-CN" sz="2200" dirty="0" err="1">
                <a:solidFill>
                  <a:srgbClr val="FF0000"/>
                </a:solidFill>
                <a:ea typeface="仿宋_GB2312" pitchFamily="49" charset="-122"/>
              </a:rPr>
              <a:t>GenListNode</a:t>
            </a:r>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&lt;Type&gt;;  </a:t>
            </a:r>
            <a:r>
              <a:rPr lang="en-US" altLang="zh-CN" sz="2200" dirty="0" err="1">
                <a:solidFill>
                  <a:srgbClr val="FF0000"/>
                </a:solidFill>
                <a:ea typeface="仿宋_GB2312" pitchFamily="49" charset="-122"/>
              </a:rPr>
              <a:t>ls</a:t>
            </a:r>
            <a:r>
              <a:rPr lang="en-US" altLang="zh-CN" sz="2200" b="1" dirty="0">
                <a:solidFill>
                  <a:srgbClr val="FF0000"/>
                </a:solidFill>
                <a:ea typeface="仿宋_GB2312" pitchFamily="49" charset="-122"/>
              </a:rPr>
              <a:t>-&gt;</a:t>
            </a:r>
            <a:r>
              <a:rPr lang="en-US" altLang="zh-CN" sz="2200" dirty="0" err="1" smtClean="0">
                <a:solidFill>
                  <a:srgbClr val="FF0000"/>
                </a:solidFill>
                <a:ea typeface="仿宋_GB2312" pitchFamily="49" charset="-122"/>
              </a:rPr>
              <a:t>utype</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1</a:t>
            </a:r>
            <a:r>
              <a:rPr lang="en-US" altLang="zh-CN" sz="2200" b="1" dirty="0">
                <a:solidFill>
                  <a:srgbClr val="FF0000"/>
                </a:solidFill>
                <a:ea typeface="仿宋_GB2312" pitchFamily="49" charset="-122"/>
              </a:rPr>
              <a:t>;</a:t>
            </a:r>
          </a:p>
          <a:p>
            <a:r>
              <a:rPr lang="en-US" altLang="zh-CN" sz="2200" dirty="0">
                <a:solidFill>
                  <a:srgbClr val="FF0000"/>
                </a:solidFill>
                <a:ea typeface="仿宋_GB2312" pitchFamily="49" charset="-122"/>
              </a:rPr>
              <a:t>          </a:t>
            </a:r>
            <a:r>
              <a:rPr lang="en-US" altLang="zh-CN" sz="2200" dirty="0" err="1">
                <a:solidFill>
                  <a:srgbClr val="FF0000"/>
                </a:solidFill>
                <a:ea typeface="仿宋_GB2312" pitchFamily="49" charset="-122"/>
              </a:rPr>
              <a:t>ls</a:t>
            </a:r>
            <a:r>
              <a:rPr lang="en-US" altLang="zh-CN" sz="2200" b="1" dirty="0">
                <a:solidFill>
                  <a:srgbClr val="FF0000"/>
                </a:solidFill>
                <a:ea typeface="仿宋_GB2312" pitchFamily="49" charset="-122"/>
              </a:rPr>
              <a:t>-&gt;</a:t>
            </a:r>
            <a:r>
              <a:rPr lang="en-US" altLang="zh-CN" sz="2200" dirty="0" err="1" smtClean="0">
                <a:solidFill>
                  <a:srgbClr val="FF0000"/>
                </a:solidFill>
                <a:ea typeface="仿宋_GB2312" pitchFamily="49" charset="-122"/>
              </a:rPr>
              <a:t>info</a:t>
            </a:r>
            <a:r>
              <a:rPr lang="en-US" altLang="zh-CN" sz="2200" b="1" dirty="0" err="1" smtClean="0">
                <a:solidFill>
                  <a:srgbClr val="FF0000"/>
                </a:solidFill>
                <a:ea typeface="仿宋_GB2312" pitchFamily="49" charset="-122"/>
              </a:rPr>
              <a:t>.</a:t>
            </a:r>
            <a:r>
              <a:rPr lang="en-US" altLang="zh-CN" sz="2200" dirty="0" err="1" smtClean="0">
                <a:solidFill>
                  <a:srgbClr val="FF0000"/>
                </a:solidFill>
                <a:ea typeface="仿宋_GB2312" pitchFamily="49" charset="-122"/>
              </a:rPr>
              <a:t>value</a:t>
            </a:r>
            <a:r>
              <a:rPr lang="en-US" altLang="zh-CN" sz="2200" b="1" dirty="0" smtClean="0">
                <a:solidFill>
                  <a:srgbClr val="FF0000"/>
                </a:solidFill>
                <a:ea typeface="仿宋_GB2312" pitchFamily="49" charset="-122"/>
              </a:rPr>
              <a:t>=</a:t>
            </a:r>
            <a:r>
              <a:rPr lang="en-US" altLang="zh-CN" sz="2200" dirty="0" err="1" smtClean="0">
                <a:solidFill>
                  <a:srgbClr val="FF0000"/>
                </a:solidFill>
                <a:ea typeface="仿宋_GB2312" pitchFamily="49" charset="-122"/>
              </a:rPr>
              <a:t>chr</a:t>
            </a:r>
            <a:r>
              <a:rPr lang="en-US" altLang="zh-CN" sz="2200" b="1" dirty="0">
                <a:solidFill>
                  <a:srgbClr val="FF0000"/>
                </a:solidFill>
                <a:ea typeface="仿宋_GB2312" pitchFamily="49" charset="-122"/>
              </a:rPr>
              <a:t>;</a:t>
            </a:r>
          </a:p>
          <a:p>
            <a:r>
              <a:rPr lang="en-US" altLang="zh-CN" sz="2200" dirty="0">
                <a:solidFill>
                  <a:srgbClr val="FF0000"/>
                </a:solidFill>
                <a:ea typeface="仿宋_GB2312" pitchFamily="49" charset="-122"/>
              </a:rPr>
              <a:t>          </a:t>
            </a:r>
            <a:r>
              <a:rPr lang="en-US" altLang="zh-CN" sz="2200" dirty="0" err="1" smtClean="0">
                <a:solidFill>
                  <a:srgbClr val="FF0000"/>
                </a:solidFill>
                <a:ea typeface="仿宋_GB2312" pitchFamily="49" charset="-122"/>
              </a:rPr>
              <a:t>CreateList</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in</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a:t>
            </a:r>
            <a:r>
              <a:rPr lang="en-US" altLang="zh-CN" sz="2200" dirty="0" err="1">
                <a:solidFill>
                  <a:srgbClr val="FF0000"/>
                </a:solidFill>
                <a:ea typeface="仿宋_GB2312" pitchFamily="49" charset="-122"/>
              </a:rPr>
              <a:t>ls</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L1</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a:t>
            </a:r>
            <a:r>
              <a:rPr lang="en-US" altLang="zh-CN" sz="2200" dirty="0" smtClean="0">
                <a:solidFill>
                  <a:srgbClr val="FF0000"/>
                </a:solidFill>
                <a:ea typeface="仿宋_GB2312" pitchFamily="49" charset="-122"/>
              </a:rPr>
              <a:t>L2</a:t>
            </a:r>
            <a:r>
              <a:rPr lang="en-US" altLang="zh-CN" sz="2200" b="1" dirty="0" smtClean="0">
                <a:solidFill>
                  <a:srgbClr val="FF0000"/>
                </a:solidFill>
                <a:ea typeface="仿宋_GB2312" pitchFamily="49" charset="-122"/>
              </a:rPr>
              <a:t>);</a:t>
            </a:r>
            <a:endParaRPr lang="en-US" altLang="zh-CN" sz="2200" b="1" dirty="0">
              <a:solidFill>
                <a:srgbClr val="FF0000"/>
              </a:solidFill>
              <a:ea typeface="仿宋_GB2312" pitchFamily="49" charset="-122"/>
            </a:endParaRPr>
          </a:p>
          <a:p>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 }</a:t>
            </a:r>
          </a:p>
          <a:p>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else if </a:t>
            </a:r>
            <a:r>
              <a:rPr lang="en-US" altLang="zh-CN" sz="2200" b="1" dirty="0" smtClean="0">
                <a:solidFill>
                  <a:srgbClr val="FF0000"/>
                </a:solidFill>
                <a:ea typeface="仿宋_GB2312" pitchFamily="49" charset="-122"/>
              </a:rPr>
              <a:t>(</a:t>
            </a:r>
            <a:r>
              <a:rPr lang="en-US" altLang="zh-CN" sz="2200" dirty="0" err="1" smtClean="0">
                <a:solidFill>
                  <a:srgbClr val="FF0000"/>
                </a:solidFill>
                <a:ea typeface="仿宋_GB2312" pitchFamily="49" charset="-122"/>
              </a:rPr>
              <a:t>chr</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a:t>
            </a:r>
            <a:r>
              <a:rPr lang="en-US" altLang="zh-CN" sz="2200" b="1" dirty="0" smtClean="0">
                <a:solidFill>
                  <a:srgbClr val="FF0000"/>
                </a:solidFill>
                <a:ea typeface="仿宋_GB2312" pitchFamily="49" charset="-122"/>
              </a:rPr>
              <a:t>’)</a:t>
            </a:r>
            <a:r>
              <a:rPr lang="en-US" altLang="zh-CN" sz="2200" b="1" dirty="0" smtClean="0">
                <a:solidFill>
                  <a:schemeClr val="accent2"/>
                </a:solidFill>
              </a:rPr>
              <a:t>  </a:t>
            </a:r>
            <a:r>
              <a:rPr lang="en-US" altLang="zh-CN" sz="2200" b="1" dirty="0">
                <a:solidFill>
                  <a:srgbClr val="0000FF"/>
                </a:solidFill>
              </a:rPr>
              <a:t>//</a:t>
            </a:r>
            <a:r>
              <a:rPr lang="zh-CN" altLang="en-US" sz="2200" dirty="0">
                <a:solidFill>
                  <a:srgbClr val="0000FF"/>
                </a:solidFill>
                <a:ea typeface="隶书" pitchFamily="49" charset="-122"/>
              </a:rPr>
              <a:t>建后继结点</a:t>
            </a:r>
            <a:endParaRPr lang="en-US" altLang="zh-CN" sz="2200" dirty="0">
              <a:solidFill>
                <a:srgbClr val="0000FF"/>
              </a:solidFill>
              <a:ea typeface="仿宋_GB2312" pitchFamily="49" charset="-122"/>
            </a:endParaRPr>
          </a:p>
          <a:p>
            <a:r>
              <a:rPr lang="en-US" altLang="zh-CN" sz="2200" dirty="0">
                <a:solidFill>
                  <a:srgbClr val="FF0000"/>
                </a:solidFill>
                <a:ea typeface="仿宋_GB2312" pitchFamily="49" charset="-122"/>
              </a:rPr>
              <a:t>           </a:t>
            </a:r>
            <a:r>
              <a:rPr lang="en-US" altLang="zh-CN" sz="2200" dirty="0" err="1" smtClean="0">
                <a:solidFill>
                  <a:srgbClr val="FF0000"/>
                </a:solidFill>
                <a:ea typeface="仿宋_GB2312" pitchFamily="49" charset="-122"/>
              </a:rPr>
              <a:t>CreateList</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in</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a:t>
            </a:r>
            <a:r>
              <a:rPr lang="en-US" altLang="zh-CN" sz="2200" dirty="0" err="1">
                <a:solidFill>
                  <a:srgbClr val="FF0000"/>
                </a:solidFill>
                <a:ea typeface="仿宋_GB2312" pitchFamily="49" charset="-122"/>
              </a:rPr>
              <a:t>ls</a:t>
            </a:r>
            <a:r>
              <a:rPr lang="en-US" altLang="zh-CN" sz="2200" b="1" dirty="0">
                <a:solidFill>
                  <a:srgbClr val="FF0000"/>
                </a:solidFill>
                <a:ea typeface="仿宋_GB2312" pitchFamily="49" charset="-122"/>
              </a:rPr>
              <a:t>-&gt;</a:t>
            </a:r>
            <a:r>
              <a:rPr lang="en-US" altLang="zh-CN" sz="2200" dirty="0" err="1">
                <a:solidFill>
                  <a:srgbClr val="FF0000"/>
                </a:solidFill>
                <a:ea typeface="仿宋_GB2312" pitchFamily="49" charset="-122"/>
              </a:rPr>
              <a:t>tlink</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L1</a:t>
            </a:r>
            <a:r>
              <a:rPr lang="en-US" altLang="zh-CN" sz="2200" b="1" dirty="0">
                <a:solidFill>
                  <a:srgbClr val="FF0000"/>
                </a:solidFill>
                <a:ea typeface="仿宋_GB2312" pitchFamily="49" charset="-122"/>
              </a:rPr>
              <a:t>,</a:t>
            </a:r>
            <a:r>
              <a:rPr lang="en-US" altLang="zh-CN" sz="2200" dirty="0">
                <a:solidFill>
                  <a:srgbClr val="FF0000"/>
                </a:solidFill>
                <a:ea typeface="仿宋_GB2312" pitchFamily="49" charset="-122"/>
              </a:rPr>
              <a:t> </a:t>
            </a:r>
            <a:r>
              <a:rPr lang="en-US" altLang="zh-CN" sz="2200" dirty="0" smtClean="0">
                <a:solidFill>
                  <a:srgbClr val="FF0000"/>
                </a:solidFill>
                <a:ea typeface="仿宋_GB2312" pitchFamily="49" charset="-122"/>
              </a:rPr>
              <a:t>L2</a:t>
            </a:r>
            <a:r>
              <a:rPr lang="en-US" altLang="zh-CN" sz="2200" b="1" dirty="0" smtClean="0">
                <a:solidFill>
                  <a:srgbClr val="FF0000"/>
                </a:solidFill>
                <a:ea typeface="仿宋_GB2312" pitchFamily="49" charset="-122"/>
              </a:rPr>
              <a:t>);</a:t>
            </a:r>
            <a:endParaRPr lang="en-US" altLang="zh-CN" sz="2200" b="1" dirty="0">
              <a:solidFill>
                <a:srgbClr val="FF0000"/>
              </a:solidFill>
              <a:ea typeface="仿宋_GB2312" pitchFamily="49" charset="-122"/>
            </a:endParaRPr>
          </a:p>
          <a:p>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else if </a:t>
            </a:r>
            <a:r>
              <a:rPr lang="en-US" altLang="zh-CN" sz="2200" b="1" dirty="0" smtClean="0">
                <a:solidFill>
                  <a:srgbClr val="FF0000"/>
                </a:solidFill>
                <a:ea typeface="仿宋_GB2312" pitchFamily="49" charset="-122"/>
              </a:rPr>
              <a:t>(</a:t>
            </a:r>
            <a:r>
              <a:rPr lang="en-US" altLang="zh-CN" sz="2200" dirty="0" err="1" smtClean="0">
                <a:solidFill>
                  <a:srgbClr val="FF0000"/>
                </a:solidFill>
                <a:ea typeface="仿宋_GB2312" pitchFamily="49" charset="-122"/>
              </a:rPr>
              <a:t>chr</a:t>
            </a:r>
            <a:r>
              <a:rPr lang="en-US" altLang="zh-CN" sz="2200" dirty="0" smtClean="0">
                <a:solidFill>
                  <a:srgbClr val="FF0000"/>
                </a:solidFill>
                <a:ea typeface="仿宋_GB2312" pitchFamily="49" charset="-122"/>
              </a:rPr>
              <a:t>==</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a:t>
            </a:r>
            <a:r>
              <a:rPr lang="en-US" altLang="zh-CN" sz="2200" b="1" dirty="0" smtClean="0">
                <a:solidFill>
                  <a:srgbClr val="FF0000"/>
                </a:solidFill>
                <a:ea typeface="仿宋_GB2312" pitchFamily="49" charset="-122"/>
              </a:rPr>
              <a:t>’) </a:t>
            </a:r>
            <a:r>
              <a:rPr lang="en-US" altLang="zh-CN" sz="2200" dirty="0" smtClean="0">
                <a:solidFill>
                  <a:srgbClr val="FF0000"/>
                </a:solidFill>
                <a:ea typeface="仿宋_GB2312" pitchFamily="49" charset="-122"/>
              </a:rPr>
              <a:t> </a:t>
            </a:r>
            <a:r>
              <a:rPr lang="en-US" altLang="zh-CN" sz="2200" dirty="0" err="1">
                <a:solidFill>
                  <a:srgbClr val="FF0000"/>
                </a:solidFill>
                <a:ea typeface="仿宋_GB2312" pitchFamily="49" charset="-122"/>
              </a:rPr>
              <a:t>ls</a:t>
            </a:r>
            <a:r>
              <a:rPr lang="en-US" altLang="zh-CN" sz="2200" b="1" dirty="0">
                <a:solidFill>
                  <a:srgbClr val="FF0000"/>
                </a:solidFill>
                <a:ea typeface="仿宋_GB2312" pitchFamily="49" charset="-122"/>
              </a:rPr>
              <a:t>-&gt;</a:t>
            </a:r>
            <a:r>
              <a:rPr lang="en-US" altLang="zh-CN" sz="2200" dirty="0" err="1" smtClean="0">
                <a:solidFill>
                  <a:srgbClr val="FF0000"/>
                </a:solidFill>
                <a:ea typeface="仿宋_GB2312" pitchFamily="49" charset="-122"/>
              </a:rPr>
              <a:t>tlink</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NULL</a:t>
            </a:r>
            <a:r>
              <a:rPr lang="en-US" altLang="zh-CN" sz="2200" b="1" dirty="0">
                <a:solidFill>
                  <a:srgbClr val="FF0000"/>
                </a:solidFill>
                <a:ea typeface="仿宋_GB2312" pitchFamily="49" charset="-122"/>
              </a:rPr>
              <a:t>;  </a:t>
            </a:r>
            <a:r>
              <a:rPr lang="en-US" altLang="zh-CN" sz="2200" b="1" dirty="0">
                <a:solidFill>
                  <a:srgbClr val="0000FF"/>
                </a:solidFill>
              </a:rPr>
              <a:t>//</a:t>
            </a:r>
            <a:r>
              <a:rPr lang="zh-CN" altLang="en-US" sz="2200" dirty="0">
                <a:solidFill>
                  <a:srgbClr val="0000FF"/>
                </a:solidFill>
                <a:ea typeface="隶书" pitchFamily="49" charset="-122"/>
              </a:rPr>
              <a:t>右括号，链收尾</a:t>
            </a:r>
            <a:endParaRPr lang="en-US" altLang="zh-CN" sz="2200" b="1" dirty="0">
              <a:solidFill>
                <a:srgbClr val="0000FF"/>
              </a:solidFill>
              <a:ea typeface="仿宋_GB2312" pitchFamily="49" charset="-122"/>
            </a:endParaRPr>
          </a:p>
          <a:p>
            <a:r>
              <a:rPr lang="en-US" altLang="zh-CN" sz="2200" dirty="0">
                <a:solidFill>
                  <a:srgbClr val="FF0000"/>
                </a:solidFill>
                <a:ea typeface="仿宋_GB2312" pitchFamily="49" charset="-122"/>
              </a:rPr>
              <a:t>     </a:t>
            </a:r>
            <a:r>
              <a:rPr lang="en-US" altLang="zh-CN" sz="2200" b="1" dirty="0">
                <a:solidFill>
                  <a:srgbClr val="FF0000"/>
                </a:solidFill>
                <a:ea typeface="仿宋_GB2312" pitchFamily="49" charset="-122"/>
              </a:rPr>
              <a:t>else if </a:t>
            </a:r>
            <a:r>
              <a:rPr lang="en-US" altLang="zh-CN" sz="2200" b="1" dirty="0" smtClean="0">
                <a:solidFill>
                  <a:srgbClr val="FF0000"/>
                </a:solidFill>
                <a:ea typeface="仿宋_GB2312" pitchFamily="49" charset="-122"/>
              </a:rPr>
              <a:t>(</a:t>
            </a:r>
            <a:r>
              <a:rPr lang="en-US" altLang="zh-CN" sz="2200" dirty="0" err="1" smtClean="0">
                <a:solidFill>
                  <a:srgbClr val="FF0000"/>
                </a:solidFill>
                <a:ea typeface="仿宋_GB2312" pitchFamily="49" charset="-122"/>
              </a:rPr>
              <a:t>chr</a:t>
            </a:r>
            <a:r>
              <a:rPr lang="en-US" altLang="zh-CN" sz="2200" dirty="0" smtClean="0">
                <a:solidFill>
                  <a:srgbClr val="FF0000"/>
                </a:solidFill>
                <a:ea typeface="仿宋_GB2312" pitchFamily="49" charset="-122"/>
              </a:rPr>
              <a:t>==</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  </a:t>
            </a:r>
            <a:r>
              <a:rPr lang="en-US" altLang="zh-CN" sz="2200" dirty="0" err="1" smtClean="0">
                <a:solidFill>
                  <a:srgbClr val="FF0000"/>
                </a:solidFill>
                <a:ea typeface="仿宋_GB2312" pitchFamily="49" charset="-122"/>
              </a:rPr>
              <a:t>ls</a:t>
            </a:r>
            <a:r>
              <a:rPr lang="en-US" altLang="zh-CN" sz="2200" b="1" dirty="0" smtClean="0">
                <a:solidFill>
                  <a:srgbClr val="FF0000"/>
                </a:solidFill>
                <a:ea typeface="仿宋_GB2312" pitchFamily="49" charset="-122"/>
              </a:rPr>
              <a:t>==</a:t>
            </a:r>
            <a:r>
              <a:rPr lang="en-US" altLang="zh-CN" sz="2200" dirty="0" smtClean="0">
                <a:solidFill>
                  <a:srgbClr val="FF0000"/>
                </a:solidFill>
                <a:ea typeface="仿宋_GB2312" pitchFamily="49" charset="-122"/>
              </a:rPr>
              <a:t>NULL</a:t>
            </a:r>
            <a:r>
              <a:rPr lang="en-US" altLang="zh-CN" sz="2200" b="1" dirty="0">
                <a:solidFill>
                  <a:srgbClr val="FF0000"/>
                </a:solidFill>
                <a:ea typeface="仿宋_GB2312" pitchFamily="49" charset="-122"/>
              </a:rPr>
              <a:t>;  </a:t>
            </a:r>
            <a:r>
              <a:rPr lang="en-US" altLang="zh-CN" sz="2200" b="1" dirty="0">
                <a:solidFill>
                  <a:srgbClr val="0000FF"/>
                </a:solidFill>
              </a:rPr>
              <a:t>//</a:t>
            </a:r>
            <a:r>
              <a:rPr lang="zh-CN" altLang="en-US" sz="2200" dirty="0">
                <a:solidFill>
                  <a:srgbClr val="0000FF"/>
                </a:solidFill>
                <a:ea typeface="隶书" pitchFamily="49" charset="-122"/>
              </a:rPr>
              <a:t>空表，链收尾</a:t>
            </a:r>
            <a:endParaRPr lang="en-US" altLang="zh-CN" sz="2200" b="1" dirty="0">
              <a:solidFill>
                <a:srgbClr val="0000FF"/>
              </a:solidFill>
              <a:ea typeface="仿宋_GB2312" pitchFamily="49" charset="-122"/>
            </a:endParaRPr>
          </a:p>
          <a:p>
            <a:r>
              <a:rPr lang="en-US" altLang="zh-CN" sz="2200" b="1" dirty="0">
                <a:solidFill>
                  <a:srgbClr val="FF0000"/>
                </a:solidFill>
                <a:ea typeface="仿宋_GB2312" pitchFamily="49" charset="-122"/>
              </a:rPr>
              <a:t>} </a:t>
            </a:r>
            <a:endParaRPr lang="zh-CN" altLang="en-US" sz="2200" b="1" dirty="0">
              <a:solidFill>
                <a:srgbClr val="FF0000"/>
              </a:solidFill>
              <a:ea typeface="仿宋_GB2312" pitchFamily="49" charset="-122"/>
            </a:endParaRPr>
          </a:p>
        </p:txBody>
      </p:sp>
      <p:sp>
        <p:nvSpPr>
          <p:cNvPr id="4" name="AutoShape 5">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strips dir="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6" name="Rectangle 4"/>
          <p:cNvSpPr>
            <a:spLocks noChangeArrowheads="1"/>
          </p:cNvSpPr>
          <p:nvPr/>
        </p:nvSpPr>
        <p:spPr bwMode="auto">
          <a:xfrm>
            <a:off x="3289300" y="750888"/>
            <a:ext cx="2438400" cy="706437"/>
          </a:xfrm>
          <a:prstGeom prst="rect">
            <a:avLst/>
          </a:prstGeom>
          <a:noFill/>
          <a:ln w="9525">
            <a:noFill/>
            <a:miter lim="800000"/>
            <a:headEnd/>
            <a:tailEnd/>
          </a:ln>
          <a:effectLst/>
        </p:spPr>
        <p:txBody>
          <a:bodyPr anchor="ctr"/>
          <a:lstStyle/>
          <a:p>
            <a:pPr algn="ctr">
              <a:defRPr/>
            </a:pPr>
            <a:r>
              <a:rPr lang="zh-CN" altLang="en-US" sz="4000" b="1">
                <a:solidFill>
                  <a:srgbClr val="CC0000"/>
                </a:solidFill>
                <a:effectLst>
                  <a:outerShdw blurRad="38100" dist="38100" dir="2700000" algn="tl">
                    <a:srgbClr val="C0C0C0"/>
                  </a:outerShdw>
                </a:effectLst>
              </a:rPr>
              <a:t>本章小结</a:t>
            </a:r>
          </a:p>
        </p:txBody>
      </p:sp>
      <p:sp>
        <p:nvSpPr>
          <p:cNvPr id="151557" name="Rectangle 5"/>
          <p:cNvSpPr>
            <a:spLocks noChangeArrowheads="1"/>
          </p:cNvSpPr>
          <p:nvPr/>
        </p:nvSpPr>
        <p:spPr bwMode="auto">
          <a:xfrm>
            <a:off x="539750" y="1570038"/>
            <a:ext cx="7627938" cy="3916362"/>
          </a:xfrm>
          <a:prstGeom prst="rect">
            <a:avLst/>
          </a:prstGeom>
          <a:noFill/>
          <a:ln w="9525">
            <a:noFill/>
            <a:miter lim="800000"/>
            <a:headEnd/>
            <a:tailEnd/>
          </a:ln>
          <a:effectLst/>
        </p:spPr>
        <p:txBody>
          <a:bodyPr/>
          <a:lstStyle/>
          <a:p>
            <a:pPr marL="342900" indent="-342900">
              <a:spcBef>
                <a:spcPct val="20000"/>
              </a:spcBef>
              <a:buClr>
                <a:schemeClr val="tx2"/>
              </a:buClr>
              <a:buFontTx/>
              <a:buChar char="•"/>
              <a:defRPr/>
            </a:pPr>
            <a:r>
              <a:rPr lang="zh-CN" altLang="en-US" sz="3200" b="1" dirty="0">
                <a:effectLst>
                  <a:outerShdw blurRad="38100" dist="38100" dir="2700000" algn="tl">
                    <a:srgbClr val="C0C0C0"/>
                  </a:outerShdw>
                </a:effectLst>
              </a:rPr>
              <a:t>知识点</a:t>
            </a:r>
          </a:p>
          <a:p>
            <a:pPr marL="742950" lvl="1" indent="-285750">
              <a:spcBef>
                <a:spcPct val="50000"/>
              </a:spcBef>
              <a:buFontTx/>
              <a:buChar char="–"/>
              <a:defRPr/>
            </a:pPr>
            <a:r>
              <a:rPr lang="zh-CN" altLang="en-US" sz="2800" b="1" dirty="0" smtClean="0">
                <a:solidFill>
                  <a:srgbClr val="3333FF"/>
                </a:solidFill>
                <a:effectLst>
                  <a:outerShdw blurRad="38100" dist="38100" dir="2700000" algn="tl">
                    <a:srgbClr val="C0C0C0"/>
                  </a:outerShdw>
                </a:effectLst>
              </a:rPr>
              <a:t>递归算法和非递归算法</a:t>
            </a:r>
            <a:endParaRPr lang="en-US" altLang="zh-CN" sz="2800" b="1" dirty="0" smtClean="0">
              <a:solidFill>
                <a:srgbClr val="3333FF"/>
              </a:solidFill>
              <a:effectLst>
                <a:outerShdw blurRad="38100" dist="38100" dir="2700000" algn="tl">
                  <a:srgbClr val="C0C0C0"/>
                </a:outerShdw>
              </a:effectLst>
            </a:endParaRPr>
          </a:p>
          <a:p>
            <a:pPr marL="742950" lvl="1" indent="-285750">
              <a:spcBef>
                <a:spcPct val="50000"/>
              </a:spcBef>
              <a:buFontTx/>
              <a:buChar char="–"/>
              <a:defRPr/>
            </a:pPr>
            <a:r>
              <a:rPr lang="zh-CN" altLang="en-US" sz="2800" b="1" dirty="0" smtClean="0">
                <a:solidFill>
                  <a:srgbClr val="3333FF"/>
                </a:solidFill>
                <a:effectLst>
                  <a:outerShdw blurRad="38100" dist="38100" dir="2700000" algn="tl">
                    <a:srgbClr val="C0C0C0"/>
                  </a:outerShdw>
                </a:effectLst>
              </a:rPr>
              <a:t>广义表及其递归算法</a:t>
            </a:r>
            <a:endParaRPr lang="en-US" altLang="zh-CN" sz="2800" b="1" dirty="0" smtClean="0">
              <a:solidFill>
                <a:srgbClr val="0000CC"/>
              </a:solidFill>
              <a:effectLst>
                <a:outerShdw blurRad="38100" dist="38100" dir="2700000" algn="tl">
                  <a:srgbClr val="C0C0C0"/>
                </a:outerShdw>
              </a:effectLst>
            </a:endParaRPr>
          </a:p>
          <a:p>
            <a:pPr marL="742950" lvl="1" indent="-285750">
              <a:spcBef>
                <a:spcPct val="50000"/>
              </a:spcBef>
              <a:buFontTx/>
              <a:buChar char="–"/>
              <a:defRPr/>
            </a:pPr>
            <a:endParaRPr lang="en-US" altLang="zh-CN" sz="2800" b="1" dirty="0" smtClean="0">
              <a:solidFill>
                <a:srgbClr val="3333FF"/>
              </a:solidFill>
              <a:effectLst>
                <a:outerShdw blurRad="38100" dist="38100" dir="2700000" algn="tl">
                  <a:srgbClr val="C0C0C0"/>
                </a:outerShdw>
              </a:effectLst>
            </a:endParaRP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96</a:t>
            </a:fld>
            <a:endParaRPr lang="en-US" altLang="zh-CN"/>
          </a:p>
        </p:txBody>
      </p:sp>
    </p:spTree>
  </p:cSld>
  <p:clrMapOvr>
    <a:masterClrMapping/>
  </p:clrMapOvr>
  <p:transition>
    <p:strips dir="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700" name="Rectangle 4"/>
          <p:cNvSpPr>
            <a:spLocks noChangeArrowheads="1"/>
          </p:cNvSpPr>
          <p:nvPr/>
        </p:nvSpPr>
        <p:spPr bwMode="auto">
          <a:xfrm>
            <a:off x="900113" y="1052513"/>
            <a:ext cx="7416800" cy="4897437"/>
          </a:xfrm>
          <a:prstGeom prst="rect">
            <a:avLst/>
          </a:prstGeom>
          <a:noFill/>
          <a:ln w="9525">
            <a:noFill/>
            <a:miter lim="800000"/>
            <a:headEnd/>
            <a:tailEnd/>
          </a:ln>
          <a:effectLst/>
        </p:spPr>
        <p:txBody>
          <a:bodyPr lIns="113731" tIns="56866" rIns="113731" bIns="56866"/>
          <a:lstStyle/>
          <a:p>
            <a:pPr marL="342900" indent="-342900">
              <a:spcBef>
                <a:spcPct val="20000"/>
              </a:spcBef>
              <a:buFontTx/>
              <a:buChar char="•"/>
              <a:defRPr/>
            </a:pPr>
            <a:r>
              <a:rPr lang="zh-CN" altLang="en-US" sz="3200" b="1" u="sng" dirty="0">
                <a:solidFill>
                  <a:srgbClr val="CC0000"/>
                </a:solidFill>
                <a:effectLst>
                  <a:outerShdw blurRad="38100" dist="38100" dir="2700000" algn="tl">
                    <a:srgbClr val="C0C0C0"/>
                  </a:outerShdw>
                </a:effectLst>
                <a:ea typeface="楷体_GB2312" pitchFamily="49" charset="-122"/>
              </a:rPr>
              <a:t>课程习题</a:t>
            </a:r>
          </a:p>
          <a:p>
            <a:pPr marL="742950" lvl="1" indent="-285750">
              <a:spcBef>
                <a:spcPct val="20000"/>
              </a:spcBef>
              <a:buFontTx/>
              <a:buChar char="–"/>
              <a:defRPr/>
            </a:pPr>
            <a:endParaRPr lang="zh-CN" altLang="en-US" b="1" dirty="0">
              <a:effectLst>
                <a:outerShdw blurRad="38100" dist="38100" dir="2700000" algn="tl">
                  <a:srgbClr val="C0C0C0"/>
                </a:outerShdw>
              </a:effectLst>
              <a:ea typeface="楷体_GB2312" pitchFamily="49" charset="-122"/>
            </a:endParaRPr>
          </a:p>
          <a:p>
            <a:pPr marL="742950" lvl="1" indent="-285750">
              <a:spcBef>
                <a:spcPct val="20000"/>
              </a:spcBef>
              <a:buFontTx/>
              <a:buChar char="–"/>
              <a:defRPr/>
            </a:pPr>
            <a:r>
              <a:rPr lang="zh-CN" altLang="en-US" sz="2800" b="1" dirty="0">
                <a:effectLst>
                  <a:outerShdw blurRad="38100" dist="38100" dir="2700000" algn="tl">
                    <a:srgbClr val="C0C0C0"/>
                  </a:outerShdw>
                </a:effectLst>
                <a:ea typeface="楷体_GB2312" pitchFamily="49" charset="-122"/>
              </a:rPr>
              <a:t>笔做题</a:t>
            </a:r>
            <a:r>
              <a:rPr lang="en-US" altLang="zh-CN" sz="2800" b="1" dirty="0" smtClean="0">
                <a:effectLst>
                  <a:outerShdw blurRad="38100" dist="38100" dir="2700000" algn="tl">
                    <a:srgbClr val="C0C0C0"/>
                  </a:outerShdw>
                </a:effectLst>
                <a:ea typeface="楷体_GB2312" pitchFamily="49" charset="-122"/>
              </a:rPr>
              <a:t>——</a:t>
            </a:r>
            <a:r>
              <a:rPr lang="en-US" altLang="zh-CN" sz="2800" b="1" dirty="0" smtClean="0">
                <a:solidFill>
                  <a:srgbClr val="FF0000"/>
                </a:solidFill>
                <a:effectLst>
                  <a:outerShdw blurRad="38100" dist="38100" dir="2700000" algn="tl">
                    <a:srgbClr val="C0C0C0"/>
                  </a:outerShdw>
                </a:effectLst>
                <a:ea typeface="楷体_GB2312" pitchFamily="49" charset="-122"/>
              </a:rPr>
              <a:t>5.3, 5.4</a:t>
            </a:r>
            <a:endParaRPr lang="en-US" altLang="zh-CN" sz="2800" b="1" dirty="0">
              <a:solidFill>
                <a:srgbClr val="FF0000"/>
              </a:solidFill>
              <a:effectLst>
                <a:outerShdw blurRad="38100" dist="38100" dir="2700000" algn="tl">
                  <a:srgbClr val="C0C0C0"/>
                </a:outerShdw>
              </a:effectLst>
              <a:ea typeface="楷体_GB2312" pitchFamily="49" charset="-122"/>
            </a:endParaRPr>
          </a:p>
          <a:p>
            <a:pPr marL="742950" lvl="1" indent="-285750">
              <a:spcBef>
                <a:spcPct val="20000"/>
              </a:spcBef>
              <a:defRPr/>
            </a:pPr>
            <a:r>
              <a:rPr lang="en-US" altLang="zh-CN" sz="2800" b="1" dirty="0">
                <a:effectLst>
                  <a:outerShdw blurRad="38100" dist="38100" dir="2700000" algn="tl">
                    <a:srgbClr val="C0C0C0"/>
                  </a:outerShdw>
                </a:effectLst>
                <a:ea typeface="楷体_GB2312" pitchFamily="49" charset="-122"/>
              </a:rPr>
              <a:t>                      </a:t>
            </a:r>
            <a:r>
              <a:rPr lang="zh-CN" altLang="en-US" sz="2800" b="1" dirty="0">
                <a:effectLst>
                  <a:outerShdw blurRad="38100" dist="38100" dir="2700000" algn="tl">
                    <a:srgbClr val="C0C0C0"/>
                  </a:outerShdw>
                </a:effectLst>
                <a:ea typeface="楷体_GB2312" pitchFamily="49" charset="-122"/>
              </a:rPr>
              <a:t>（以作业形式提交）</a:t>
            </a:r>
          </a:p>
          <a:p>
            <a:pPr marL="742950" lvl="1" indent="-285750">
              <a:spcBef>
                <a:spcPct val="20000"/>
              </a:spcBef>
              <a:buFontTx/>
              <a:buChar char="–"/>
              <a:defRPr/>
            </a:pPr>
            <a:endParaRPr lang="zh-CN" altLang="en-US" sz="2800" b="1" dirty="0">
              <a:effectLst>
                <a:outerShdw blurRad="38100" dist="38100" dir="2700000" algn="tl">
                  <a:srgbClr val="C0C0C0"/>
                </a:outerShdw>
              </a:effectLst>
              <a:ea typeface="楷体_GB2312" pitchFamily="49" charset="-122"/>
            </a:endParaRPr>
          </a:p>
          <a:p>
            <a:pPr marL="742950" lvl="1" indent="-285750">
              <a:spcBef>
                <a:spcPct val="20000"/>
              </a:spcBef>
              <a:buFontTx/>
              <a:buChar char="–"/>
              <a:defRPr/>
            </a:pPr>
            <a:r>
              <a:rPr lang="zh-CN" altLang="en-US" sz="2800" b="1" dirty="0">
                <a:effectLst>
                  <a:outerShdw blurRad="38100" dist="38100" dir="2700000" algn="tl">
                    <a:srgbClr val="C0C0C0"/>
                  </a:outerShdw>
                </a:effectLst>
                <a:ea typeface="楷体_GB2312" pitchFamily="49" charset="-122"/>
              </a:rPr>
              <a:t>上机题</a:t>
            </a:r>
            <a:r>
              <a:rPr lang="en-US" altLang="zh-CN" sz="2800" b="1" dirty="0" smtClean="0">
                <a:effectLst>
                  <a:outerShdw blurRad="38100" dist="38100" dir="2700000" algn="tl">
                    <a:srgbClr val="C0C0C0"/>
                  </a:outerShdw>
                </a:effectLst>
                <a:ea typeface="楷体_GB2312" pitchFamily="49" charset="-122"/>
              </a:rPr>
              <a:t>——</a:t>
            </a:r>
            <a:r>
              <a:rPr lang="en-US" altLang="zh-CN" sz="2800" b="1" dirty="0" smtClean="0">
                <a:solidFill>
                  <a:srgbClr val="FF0000"/>
                </a:solidFill>
                <a:effectLst>
                  <a:outerShdw blurRad="38100" dist="38100" dir="2700000" algn="tl">
                    <a:srgbClr val="C0C0C0"/>
                  </a:outerShdw>
                </a:effectLst>
                <a:ea typeface="楷体_GB2312" pitchFamily="49" charset="-122"/>
              </a:rPr>
              <a:t>5.1</a:t>
            </a:r>
            <a:r>
              <a:rPr lang="en-US" altLang="zh-CN" sz="2800" b="1" dirty="0">
                <a:solidFill>
                  <a:srgbClr val="FF0000"/>
                </a:solidFill>
                <a:effectLst>
                  <a:outerShdw blurRad="38100" dist="38100" dir="2700000" algn="tl">
                    <a:srgbClr val="C0C0C0"/>
                  </a:outerShdw>
                </a:effectLst>
                <a:ea typeface="楷体_GB2312" pitchFamily="49" charset="-122"/>
              </a:rPr>
              <a:t>, </a:t>
            </a:r>
            <a:r>
              <a:rPr lang="en-US" altLang="zh-CN" sz="2800" b="1" dirty="0" smtClean="0">
                <a:solidFill>
                  <a:srgbClr val="FF0000"/>
                </a:solidFill>
                <a:effectLst>
                  <a:outerShdw blurRad="38100" dist="38100" dir="2700000" algn="tl">
                    <a:srgbClr val="C0C0C0"/>
                  </a:outerShdw>
                </a:effectLst>
                <a:ea typeface="楷体_GB2312" pitchFamily="49" charset="-122"/>
              </a:rPr>
              <a:t>5. 7</a:t>
            </a:r>
            <a:endParaRPr lang="en-US" altLang="zh-CN" sz="2800" b="1" dirty="0">
              <a:solidFill>
                <a:srgbClr val="FF0000"/>
              </a:solidFill>
              <a:effectLst>
                <a:outerShdw blurRad="38100" dist="38100" dir="2700000" algn="tl">
                  <a:srgbClr val="C0C0C0"/>
                </a:outerShdw>
              </a:effectLst>
              <a:ea typeface="楷体_GB2312" pitchFamily="49" charset="-122"/>
            </a:endParaRPr>
          </a:p>
          <a:p>
            <a:pPr marL="742950" lvl="1" indent="-285750">
              <a:spcBef>
                <a:spcPct val="20000"/>
              </a:spcBef>
              <a:buFontTx/>
              <a:buChar char="–"/>
              <a:defRPr/>
            </a:pPr>
            <a:endParaRPr lang="en-US" altLang="zh-CN" sz="2800" b="1" dirty="0">
              <a:effectLst>
                <a:outerShdw blurRad="38100" dist="38100" dir="2700000" algn="tl">
                  <a:srgbClr val="C0C0C0"/>
                </a:outerShdw>
              </a:effectLst>
              <a:ea typeface="楷体_GB2312" pitchFamily="49" charset="-122"/>
            </a:endParaRPr>
          </a:p>
          <a:p>
            <a:pPr marL="742950" lvl="1" indent="-285750">
              <a:spcBef>
                <a:spcPct val="20000"/>
              </a:spcBef>
              <a:buFontTx/>
              <a:buChar char="–"/>
              <a:defRPr/>
            </a:pPr>
            <a:r>
              <a:rPr lang="zh-CN" altLang="en-US" sz="2800" b="1" dirty="0">
                <a:effectLst>
                  <a:outerShdw blurRad="38100" dist="38100" dir="2700000" algn="tl">
                    <a:srgbClr val="C0C0C0"/>
                  </a:outerShdw>
                </a:effectLst>
                <a:ea typeface="楷体_GB2312" pitchFamily="49" charset="-122"/>
              </a:rPr>
              <a:t>思考题</a:t>
            </a:r>
            <a:r>
              <a:rPr lang="en-US" altLang="zh-CN" sz="2800" b="1" dirty="0" smtClean="0">
                <a:effectLst>
                  <a:outerShdw blurRad="38100" dist="38100" dir="2700000" algn="tl">
                    <a:srgbClr val="C0C0C0"/>
                  </a:outerShdw>
                </a:effectLst>
                <a:ea typeface="楷体_GB2312" pitchFamily="49" charset="-122"/>
              </a:rPr>
              <a:t>——</a:t>
            </a:r>
            <a:r>
              <a:rPr lang="en-US" altLang="zh-CN" sz="2800" b="1" dirty="0" smtClean="0">
                <a:solidFill>
                  <a:srgbClr val="FF0000"/>
                </a:solidFill>
                <a:effectLst>
                  <a:outerShdw blurRad="38100" dist="38100" dir="2700000" algn="tl">
                    <a:srgbClr val="C0C0C0"/>
                  </a:outerShdw>
                </a:effectLst>
                <a:ea typeface="楷体_GB2312" pitchFamily="49" charset="-122"/>
              </a:rPr>
              <a:t>5.5, 5.6</a:t>
            </a:r>
            <a:endParaRPr lang="en-US" altLang="zh-CN" sz="2800" b="1" dirty="0">
              <a:solidFill>
                <a:srgbClr val="FF0000"/>
              </a:solidFill>
              <a:effectLst>
                <a:outerShdw blurRad="38100" dist="38100" dir="2700000" algn="tl">
                  <a:srgbClr val="C0C0C0"/>
                </a:outerShdw>
              </a:effectLst>
              <a:ea typeface="楷体_GB2312" pitchFamily="49" charset="-122"/>
            </a:endParaRP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97</a:t>
            </a:fld>
            <a:endParaRPr lang="en-US" altLang="zh-CN" dirty="0"/>
          </a:p>
        </p:txBody>
      </p:sp>
    </p:spTree>
  </p:cSld>
  <p:clrMapOvr>
    <a:masterClrMapping/>
  </p:clrMapOvr>
  <p:transition>
    <p:strips dir="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98</a:t>
            </a:fld>
            <a:endParaRPr lang="en-US" altLang="zh-CN"/>
          </a:p>
        </p:txBody>
      </p:sp>
      <p:sp>
        <p:nvSpPr>
          <p:cNvPr id="3" name="Rectangle 3"/>
          <p:cNvSpPr txBox="1">
            <a:spLocks noChangeArrowheads="1"/>
          </p:cNvSpPr>
          <p:nvPr/>
        </p:nvSpPr>
        <p:spPr>
          <a:xfrm>
            <a:off x="1182688" y="2017713"/>
            <a:ext cx="7772400" cy="357187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zh-CN" altLang="en-US" sz="3600" b="0" i="0" u="none" strike="noStrike" kern="0" cap="none" spc="0" normalizeH="0" baseline="0" noProof="0" smtClean="0">
                <a:ln>
                  <a:noFill/>
                </a:ln>
                <a:solidFill>
                  <a:srgbClr val="CC3300"/>
                </a:solidFill>
                <a:effectLst>
                  <a:outerShdw blurRad="38100" dist="38100" dir="2700000" algn="tl">
                    <a:srgbClr val="C0C0C0"/>
                  </a:outerShdw>
                </a:effectLst>
                <a:uLnTx/>
                <a:uFillTx/>
                <a:latin typeface="Times New Roman" pitchFamily="18" charset="0"/>
                <a:ea typeface="隶书" pitchFamily="49" charset="-122"/>
                <a:cs typeface="+mn-cs"/>
              </a:rPr>
              <a:t>联系方式：</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张玥杰</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	 </a:t>
            </a:r>
            <a:r>
              <a:rPr kumimoji="1"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Email: </a:t>
            </a:r>
            <a:r>
              <a:rPr kumimoji="1"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mn-ea"/>
                <a:cs typeface="+mn-cs"/>
                <a:hlinkClick r:id="rId2"/>
              </a:rPr>
              <a:t>yjzhang@fudan.edu.cn</a:t>
            </a:r>
            <a:endParaRPr kumimoji="1" lang="en-US" altLang="zh-CN" sz="3200" b="0" i="0" u="none" strike="noStrike" kern="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4" name="Rectangle 4"/>
          <p:cNvSpPr>
            <a:spLocks noChangeArrowheads="1"/>
          </p:cNvSpPr>
          <p:nvPr/>
        </p:nvSpPr>
        <p:spPr bwMode="auto">
          <a:xfrm>
            <a:off x="1619250" y="908050"/>
            <a:ext cx="5976938" cy="695325"/>
          </a:xfrm>
          <a:prstGeom prst="rect">
            <a:avLst/>
          </a:prstGeom>
          <a:noFill/>
          <a:ln w="9525">
            <a:noFill/>
            <a:miter lim="800000"/>
            <a:headEnd/>
            <a:tailEnd/>
          </a:ln>
          <a:effectLst/>
        </p:spPr>
        <p:txBody>
          <a:bodyPr anchor="b"/>
          <a:lstStyle/>
          <a:p>
            <a:pPr>
              <a:spcBef>
                <a:spcPct val="0"/>
              </a:spcBef>
              <a:buClrTx/>
              <a:buSzTx/>
              <a:buFontTx/>
              <a:buNone/>
            </a:pPr>
            <a:r>
              <a:rPr lang="en-US" altLang="zh-CN" sz="3200" b="1" u="none" dirty="0">
                <a:solidFill>
                  <a:srgbClr val="CC3300"/>
                </a:solidFill>
                <a:effectLst>
                  <a:outerShdw blurRad="38100" dist="38100" dir="2700000" algn="tl">
                    <a:srgbClr val="C0C0C0"/>
                  </a:outerShdw>
                </a:effectLst>
                <a:latin typeface="Tahoma" pitchFamily="34" charset="0"/>
                <a:ea typeface="Tahoma" pitchFamily="34" charset="0"/>
                <a:cs typeface="Tahoma" pitchFamily="34" charset="0"/>
              </a:rPr>
              <a:t>Any Suggestion or Question</a:t>
            </a:r>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FF0000"/>
      </a:dk2>
      <a:lt2>
        <a:srgbClr val="808080"/>
      </a:lt2>
      <a:accent1>
        <a:srgbClr val="00CC99"/>
      </a:accent1>
      <a:accent2>
        <a:srgbClr val="FF0000"/>
      </a:accent2>
      <a:accent3>
        <a:srgbClr val="FFFFFF"/>
      </a:accent3>
      <a:accent4>
        <a:srgbClr val="000000"/>
      </a:accent4>
      <a:accent5>
        <a:srgbClr val="AAE2CA"/>
      </a:accent5>
      <a:accent6>
        <a:srgbClr val="E70000"/>
      </a:accent6>
      <a:hlink>
        <a:srgbClr val="CC0000"/>
      </a:hlink>
      <a:folHlink>
        <a:srgbClr val="00FF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7100</TotalTime>
  <Words>7650</Words>
  <Application>Microsoft Office PowerPoint</Application>
  <PresentationFormat>全屏显示(4:3)</PresentationFormat>
  <Paragraphs>1273</Paragraphs>
  <Slides>98</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98</vt:i4>
      </vt:variant>
    </vt:vector>
  </HeadingPairs>
  <TitlesOfParts>
    <vt:vector size="101" baseType="lpstr">
      <vt:lpstr>默认设计模板</vt:lpstr>
      <vt:lpstr>公式</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vector>
  </TitlesOfParts>
  <Company>djzx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djzx</dc:creator>
  <cp:lastModifiedBy>ztzyjztq</cp:lastModifiedBy>
  <cp:revision>606</cp:revision>
  <dcterms:created xsi:type="dcterms:W3CDTF">2000-01-30T08:24:06Z</dcterms:created>
  <dcterms:modified xsi:type="dcterms:W3CDTF">2011-10-17T10:07:42Z</dcterms:modified>
</cp:coreProperties>
</file>